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5.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6.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704" r:id="rId2"/>
  </p:sldMasterIdLst>
  <p:notesMasterIdLst>
    <p:notesMasterId r:id="rId49"/>
  </p:notesMasterIdLst>
  <p:handoutMasterIdLst>
    <p:handoutMasterId r:id="rId50"/>
  </p:handoutMasterIdLst>
  <p:sldIdLst>
    <p:sldId id="367" r:id="rId3"/>
    <p:sldId id="3237" r:id="rId4"/>
    <p:sldId id="361" r:id="rId5"/>
    <p:sldId id="3238" r:id="rId6"/>
    <p:sldId id="3450" r:id="rId7"/>
    <p:sldId id="3221" r:id="rId8"/>
    <p:sldId id="3448" r:id="rId9"/>
    <p:sldId id="3449" r:id="rId10"/>
    <p:sldId id="1204" r:id="rId11"/>
    <p:sldId id="389" r:id="rId12"/>
    <p:sldId id="3435" r:id="rId13"/>
    <p:sldId id="3451" r:id="rId14"/>
    <p:sldId id="3239" r:id="rId15"/>
    <p:sldId id="379" r:id="rId16"/>
    <p:sldId id="3213" r:id="rId17"/>
    <p:sldId id="385" r:id="rId18"/>
    <p:sldId id="3255" r:id="rId19"/>
    <p:sldId id="3483" r:id="rId20"/>
    <p:sldId id="3249" r:id="rId21"/>
    <p:sldId id="3243" r:id="rId22"/>
    <p:sldId id="3246" r:id="rId23"/>
    <p:sldId id="3245" r:id="rId24"/>
    <p:sldId id="3428" r:id="rId25"/>
    <p:sldId id="3484" r:id="rId26"/>
    <p:sldId id="3445" r:id="rId27"/>
    <p:sldId id="3446" r:id="rId28"/>
    <p:sldId id="3485" r:id="rId29"/>
    <p:sldId id="3486" r:id="rId30"/>
    <p:sldId id="3487" r:id="rId31"/>
    <p:sldId id="3488" r:id="rId32"/>
    <p:sldId id="3489" r:id="rId33"/>
    <p:sldId id="3476" r:id="rId34"/>
    <p:sldId id="3475" r:id="rId35"/>
    <p:sldId id="340" r:id="rId36"/>
    <p:sldId id="3474" r:id="rId37"/>
    <p:sldId id="353" r:id="rId38"/>
    <p:sldId id="3429" r:id="rId39"/>
    <p:sldId id="1206" r:id="rId40"/>
    <p:sldId id="1265" r:id="rId41"/>
    <p:sldId id="3430" r:id="rId42"/>
    <p:sldId id="393" r:id="rId43"/>
    <p:sldId id="398" r:id="rId44"/>
    <p:sldId id="344" r:id="rId45"/>
    <p:sldId id="388" r:id="rId46"/>
    <p:sldId id="3437" r:id="rId47"/>
    <p:sldId id="3434" r:id="rId48"/>
  </p:sldIdLst>
  <p:sldSz cx="12195175" cy="6859588"/>
  <p:notesSz cx="6797675" cy="9926638"/>
  <p:custDataLst>
    <p:tags r:id="rId51"/>
  </p:custDataLst>
  <p:defaultText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2">
          <p15:clr>
            <a:srgbClr val="A4A3A4"/>
          </p15:clr>
        </p15:guide>
        <p15:guide id="2" orient="horz" pos="4036">
          <p15:clr>
            <a:srgbClr val="A4A3A4"/>
          </p15:clr>
        </p15:guide>
        <p15:guide id="3" pos="914">
          <p15:clr>
            <a:srgbClr val="A4A3A4"/>
          </p15:clr>
        </p15:guide>
        <p15:guide id="4" pos="7471">
          <p15:clr>
            <a:srgbClr val="A4A3A4"/>
          </p15:clr>
        </p15:guide>
        <p15:guide id="5" orient="horz" pos="763">
          <p15:clr>
            <a:srgbClr val="A4A3A4"/>
          </p15:clr>
        </p15:guide>
        <p15:guide id="6" orient="horz" pos="165" userDrawn="1">
          <p15:clr>
            <a:srgbClr val="A4A3A4"/>
          </p15:clr>
        </p15:guide>
        <p15:guide id="7" pos="2299" userDrawn="1">
          <p15:clr>
            <a:srgbClr val="A4A3A4"/>
          </p15:clr>
        </p15:guide>
        <p15:guide id="8" pos="7443">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liem, Thomas" initials="BT" lastIdx="1" clrIdx="0">
    <p:extLst>
      <p:ext uri="{19B8F6BF-5375-455C-9EA6-DF929625EA0E}">
        <p15:presenceInfo xmlns:p15="http://schemas.microsoft.com/office/powerpoint/2012/main" userId="S::thomas.bliem@asm-smt.com::f87b3943-f118-4058-be66-be27ce856df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7F7F7F"/>
    <a:srgbClr val="FF9933"/>
    <a:srgbClr val="FFFFFF"/>
    <a:srgbClr val="CCCCCC"/>
    <a:srgbClr val="DEDFE0"/>
    <a:srgbClr val="00CC00"/>
    <a:srgbClr val="CDCDCD"/>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875" autoAdjust="0"/>
    <p:restoredTop sz="95503" autoAdjust="0"/>
  </p:normalViewPr>
  <p:slideViewPr>
    <p:cSldViewPr snapToGrid="0">
      <p:cViewPr varScale="1">
        <p:scale>
          <a:sx n="109" d="100"/>
          <a:sy n="109" d="100"/>
        </p:scale>
        <p:origin x="52" y="964"/>
      </p:cViewPr>
      <p:guideLst>
        <p:guide orient="horz" pos="1192"/>
        <p:guide orient="horz" pos="4036"/>
        <p:guide pos="914"/>
        <p:guide pos="7471"/>
        <p:guide orient="horz" pos="763"/>
        <p:guide orient="horz" pos="165"/>
        <p:guide pos="2299"/>
        <p:guide pos="7443"/>
      </p:guideLst>
    </p:cSldViewPr>
  </p:slideViewPr>
  <p:notesTextViewPr>
    <p:cViewPr>
      <p:scale>
        <a:sx n="1" d="1"/>
        <a:sy n="1" d="1"/>
      </p:scale>
      <p:origin x="0" y="0"/>
    </p:cViewPr>
  </p:notesTextViewPr>
  <p:sorterViewPr>
    <p:cViewPr varScale="1">
      <p:scale>
        <a:sx n="1" d="1"/>
        <a:sy n="1" d="1"/>
      </p:scale>
      <p:origin x="0" y="-15076"/>
    </p:cViewPr>
  </p:sorterViewPr>
  <p:notesViewPr>
    <p:cSldViewPr snapToGrid="0" showGuides="1">
      <p:cViewPr varScale="1">
        <p:scale>
          <a:sx n="90" d="100"/>
          <a:sy n="90" d="100"/>
        </p:scale>
        <p:origin x="-3762" y="-11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97924978-9510-4A4C-A1F3-2AC5B3AF025A}" type="datetimeFigureOut">
              <a:rPr lang="en-US" smtClean="0"/>
              <a:t>3/4/2021</a:t>
            </a:fld>
            <a:endParaRPr lang="en-US"/>
          </a:p>
        </p:txBody>
      </p:sp>
      <p:sp>
        <p:nvSpPr>
          <p:cNvPr id="4" name="Fußzeilenplatzhalt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327E8B70-764B-4B0D-AC37-EA52E82F0F62}" type="slidenum">
              <a:rPr lang="en-US" smtClean="0"/>
              <a:t>‹#›</a:t>
            </a:fld>
            <a:endParaRPr lang="en-US"/>
          </a:p>
        </p:txBody>
      </p:sp>
    </p:spTree>
    <p:extLst>
      <p:ext uri="{BB962C8B-B14F-4D97-AF65-F5344CB8AC3E}">
        <p14:creationId xmlns:p14="http://schemas.microsoft.com/office/powerpoint/2010/main" val="38404569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5561" tIns="47781" rIns="95561" bIns="47781" rtlCol="0"/>
          <a:lstStyle>
            <a:lvl1pPr algn="l">
              <a:defRPr sz="1300"/>
            </a:lvl1pPr>
          </a:lstStyle>
          <a:p>
            <a:endParaRPr lang="en-US"/>
          </a:p>
        </p:txBody>
      </p:sp>
      <p:sp>
        <p:nvSpPr>
          <p:cNvPr id="3" name="Datumsplatzhalter 2"/>
          <p:cNvSpPr>
            <a:spLocks noGrp="1"/>
          </p:cNvSpPr>
          <p:nvPr>
            <p:ph type="dt" idx="1"/>
          </p:nvPr>
        </p:nvSpPr>
        <p:spPr>
          <a:xfrm>
            <a:off x="3850442" y="0"/>
            <a:ext cx="2945659" cy="496332"/>
          </a:xfrm>
          <a:prstGeom prst="rect">
            <a:avLst/>
          </a:prstGeom>
        </p:spPr>
        <p:txBody>
          <a:bodyPr vert="horz" lIns="95561" tIns="47781" rIns="95561" bIns="47781" rtlCol="0"/>
          <a:lstStyle>
            <a:lvl1pPr algn="r">
              <a:defRPr sz="1300"/>
            </a:lvl1pPr>
          </a:lstStyle>
          <a:p>
            <a:fld id="{D1A5B962-081D-4513-AE95-B2842E7C87F5}" type="datetimeFigureOut">
              <a:rPr lang="en-US" smtClean="0"/>
              <a:t>3/4/2021</a:t>
            </a:fld>
            <a:endParaRPr lang="en-US"/>
          </a:p>
        </p:txBody>
      </p:sp>
      <p:sp>
        <p:nvSpPr>
          <p:cNvPr id="4" name="Folienbildplatzhalt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1" tIns="47781" rIns="95561" bIns="47781" rtlCol="0" anchor="ctr"/>
          <a:lstStyle/>
          <a:p>
            <a:endParaRPr lang="en-US"/>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5561" tIns="47781" rIns="95561" bIns="4778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9428583"/>
            <a:ext cx="2945659" cy="496332"/>
          </a:xfrm>
          <a:prstGeom prst="rect">
            <a:avLst/>
          </a:prstGeom>
        </p:spPr>
        <p:txBody>
          <a:bodyPr vert="horz" lIns="95561" tIns="47781" rIns="95561" bIns="47781" rtlCol="0" anchor="b"/>
          <a:lstStyle>
            <a:lvl1pPr algn="l">
              <a:defRPr sz="1300"/>
            </a:lvl1pPr>
          </a:lstStyle>
          <a:p>
            <a:endParaRPr lang="en-US"/>
          </a:p>
        </p:txBody>
      </p:sp>
      <p:sp>
        <p:nvSpPr>
          <p:cNvPr id="7" name="Foliennummernplatzhalter 6"/>
          <p:cNvSpPr>
            <a:spLocks noGrp="1"/>
          </p:cNvSpPr>
          <p:nvPr>
            <p:ph type="sldNum" sz="quarter" idx="5"/>
          </p:nvPr>
        </p:nvSpPr>
        <p:spPr>
          <a:xfrm>
            <a:off x="3850442" y="9428583"/>
            <a:ext cx="2945659" cy="496332"/>
          </a:xfrm>
          <a:prstGeom prst="rect">
            <a:avLst/>
          </a:prstGeom>
        </p:spPr>
        <p:txBody>
          <a:bodyPr vert="horz" lIns="95561" tIns="47781" rIns="95561" bIns="47781" rtlCol="0" anchor="b"/>
          <a:lstStyle>
            <a:lvl1pPr algn="r">
              <a:defRPr sz="1300"/>
            </a:lvl1pPr>
          </a:lstStyle>
          <a:p>
            <a:fld id="{5E9C5943-8A21-404E-A5CD-C1B6EFAE25DF}" type="slidenum">
              <a:rPr lang="en-US" smtClean="0"/>
              <a:t>‹#›</a:t>
            </a:fld>
            <a:endParaRPr lang="en-US"/>
          </a:p>
        </p:txBody>
      </p:sp>
    </p:spTree>
    <p:extLst>
      <p:ext uri="{BB962C8B-B14F-4D97-AF65-F5344CB8AC3E}">
        <p14:creationId xmlns:p14="http://schemas.microsoft.com/office/powerpoint/2010/main" val="3701668173"/>
      </p:ext>
    </p:extLst>
  </p:cSld>
  <p:clrMap bg1="lt1" tx1="dk1" bg2="lt2" tx2="dk2" accent1="accent1" accent2="accent2" accent3="accent3" accent4="accent4" accent5="accent5" accent6="accent6" hlink="hlink" folHlink="folHlink"/>
  <p:hf hdr="0" ftr="0" dt="0"/>
  <p:notesStyle>
    <a:lvl1pPr marL="0" algn="l" defTabSz="1219444" rtl="0" eaLnBrk="1" latinLnBrk="0" hangingPunct="1">
      <a:defRPr sz="1600" kern="1200">
        <a:solidFill>
          <a:schemeClr val="tx1"/>
        </a:solidFill>
        <a:latin typeface="+mn-lt"/>
        <a:ea typeface="+mn-ea"/>
        <a:cs typeface="+mn-cs"/>
      </a:defRPr>
    </a:lvl1pPr>
    <a:lvl2pPr marL="609722" algn="l" defTabSz="1219444" rtl="0" eaLnBrk="1" latinLnBrk="0" hangingPunct="1">
      <a:defRPr sz="1600" kern="1200">
        <a:solidFill>
          <a:schemeClr val="tx1"/>
        </a:solidFill>
        <a:latin typeface="+mn-lt"/>
        <a:ea typeface="+mn-ea"/>
        <a:cs typeface="+mn-cs"/>
      </a:defRPr>
    </a:lvl2pPr>
    <a:lvl3pPr marL="1219444" algn="l" defTabSz="1219444" rtl="0" eaLnBrk="1" latinLnBrk="0" hangingPunct="1">
      <a:defRPr sz="1600" kern="1200">
        <a:solidFill>
          <a:schemeClr val="tx1"/>
        </a:solidFill>
        <a:latin typeface="+mn-lt"/>
        <a:ea typeface="+mn-ea"/>
        <a:cs typeface="+mn-cs"/>
      </a:defRPr>
    </a:lvl3pPr>
    <a:lvl4pPr marL="1829166" algn="l" defTabSz="1219444" rtl="0" eaLnBrk="1" latinLnBrk="0" hangingPunct="1">
      <a:defRPr sz="1600" kern="1200">
        <a:solidFill>
          <a:schemeClr val="tx1"/>
        </a:solidFill>
        <a:latin typeface="+mn-lt"/>
        <a:ea typeface="+mn-ea"/>
        <a:cs typeface="+mn-cs"/>
      </a:defRPr>
    </a:lvl4pPr>
    <a:lvl5pPr marL="2438888" algn="l" defTabSz="1219444" rtl="0" eaLnBrk="1" latinLnBrk="0" hangingPunct="1">
      <a:defRPr sz="1600" kern="1200">
        <a:solidFill>
          <a:schemeClr val="tx1"/>
        </a:solidFill>
        <a:latin typeface="+mn-lt"/>
        <a:ea typeface="+mn-ea"/>
        <a:cs typeface="+mn-cs"/>
      </a:defRPr>
    </a:lvl5pPr>
    <a:lvl6pPr marL="3048610" algn="l" defTabSz="1219444" rtl="0" eaLnBrk="1" latinLnBrk="0" hangingPunct="1">
      <a:defRPr sz="1600" kern="1200">
        <a:solidFill>
          <a:schemeClr val="tx1"/>
        </a:solidFill>
        <a:latin typeface="+mn-lt"/>
        <a:ea typeface="+mn-ea"/>
        <a:cs typeface="+mn-cs"/>
      </a:defRPr>
    </a:lvl6pPr>
    <a:lvl7pPr marL="3658332" algn="l" defTabSz="1219444" rtl="0" eaLnBrk="1" latinLnBrk="0" hangingPunct="1">
      <a:defRPr sz="1600" kern="1200">
        <a:solidFill>
          <a:schemeClr val="tx1"/>
        </a:solidFill>
        <a:latin typeface="+mn-lt"/>
        <a:ea typeface="+mn-ea"/>
        <a:cs typeface="+mn-cs"/>
      </a:defRPr>
    </a:lvl7pPr>
    <a:lvl8pPr marL="4268053" algn="l" defTabSz="1219444" rtl="0" eaLnBrk="1" latinLnBrk="0" hangingPunct="1">
      <a:defRPr sz="1600" kern="1200">
        <a:solidFill>
          <a:schemeClr val="tx1"/>
        </a:solidFill>
        <a:latin typeface="+mn-lt"/>
        <a:ea typeface="+mn-ea"/>
        <a:cs typeface="+mn-cs"/>
      </a:defRPr>
    </a:lvl8pPr>
    <a:lvl9pPr marL="4877775" algn="l" defTabSz="121944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Tabelle erstmal als Platzhalter: Die  Agenda muss natürlich noch optisch aufbereitet werden. </a:t>
            </a:r>
          </a:p>
          <a:p>
            <a:r>
              <a:rPr lang="de-DE" dirty="0"/>
              <a:t>In Sachen „Veranstaltungsdramaturgie“: Ihr</a:t>
            </a:r>
            <a:r>
              <a:rPr lang="de-DE" baseline="0" dirty="0"/>
              <a:t> müsst noch entscheiden, ob </a:t>
            </a:r>
            <a:r>
              <a:rPr lang="de-DE" baseline="0" dirty="0" err="1"/>
              <a:t>Dr</a:t>
            </a:r>
            <a:r>
              <a:rPr lang="de-DE" baseline="0" dirty="0"/>
              <a:t> Stanzl als „Moderator“ oder „Host“ auftritt.</a:t>
            </a:r>
          </a:p>
          <a:p>
            <a:r>
              <a:rPr lang="de-DE" baseline="0" dirty="0"/>
              <a:t>In jedem Fall sollte er kurz den geplanten Ablauf vorstellen und organisatorische Aspekte ansprechen (Dinner, </a:t>
            </a:r>
            <a:r>
              <a:rPr lang="de-DE" baseline="0" dirty="0" err="1"/>
              <a:t>etc</a:t>
            </a:r>
            <a:r>
              <a:rPr lang="de-DE" baseline="0" dirty="0"/>
              <a:t>)</a:t>
            </a:r>
          </a:p>
          <a:p>
            <a:r>
              <a:rPr lang="de-DE" baseline="0" dirty="0"/>
              <a:t>Das hat auch den Vorteil, das alle, die hierzu zu spät kommen, trotzdem noch den Anfang von Günter Laubers „Welcome Speech“ mitbekommen (und bis dahin </a:t>
            </a:r>
            <a:r>
              <a:rPr lang="de-DE" baseline="0" dirty="0" err="1"/>
              <a:t>hoffentich</a:t>
            </a:r>
            <a:r>
              <a:rPr lang="de-DE" baseline="0" dirty="0"/>
              <a:t> Ruhe eingekehrt ist.</a:t>
            </a:r>
            <a:endParaRPr lang="de-DE" dirty="0"/>
          </a:p>
        </p:txBody>
      </p:sp>
      <p:sp>
        <p:nvSpPr>
          <p:cNvPr id="4" name="Slide Number Placeholder 3"/>
          <p:cNvSpPr>
            <a:spLocks noGrp="1"/>
          </p:cNvSpPr>
          <p:nvPr>
            <p:ph type="sldNum" sz="quarter" idx="10"/>
          </p:nvPr>
        </p:nvSpPr>
        <p:spPr/>
        <p:txBody>
          <a:bodyPr/>
          <a:lstStyle/>
          <a:p>
            <a:fld id="{5E9C5943-8A21-404E-A5CD-C1B6EFAE25DF}" type="slidenum">
              <a:rPr lang="en-US" smtClean="0"/>
              <a:t>3</a:t>
            </a:fld>
            <a:endParaRPr lang="en-US"/>
          </a:p>
        </p:txBody>
      </p:sp>
    </p:spTree>
    <p:extLst>
      <p:ext uri="{BB962C8B-B14F-4D97-AF65-F5344CB8AC3E}">
        <p14:creationId xmlns:p14="http://schemas.microsoft.com/office/powerpoint/2010/main" val="111218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Tabelle erstmal als Platzhalter: Die  Agenda muss natürlich noch optisch aufbereitet werden. </a:t>
            </a:r>
          </a:p>
          <a:p>
            <a:r>
              <a:rPr lang="de-DE" dirty="0"/>
              <a:t>In Sachen „Veranstaltungsdramaturgie“: Ihr</a:t>
            </a:r>
            <a:r>
              <a:rPr lang="de-DE" baseline="0" dirty="0"/>
              <a:t> müsst noch entscheiden, ob </a:t>
            </a:r>
            <a:r>
              <a:rPr lang="de-DE" baseline="0" dirty="0" err="1"/>
              <a:t>Dr</a:t>
            </a:r>
            <a:r>
              <a:rPr lang="de-DE" baseline="0" dirty="0"/>
              <a:t> Stanzl als „Moderator“ oder „Host“ auftritt.</a:t>
            </a:r>
          </a:p>
          <a:p>
            <a:r>
              <a:rPr lang="de-DE" baseline="0" dirty="0"/>
              <a:t>In jedem Fall sollte er kurz den geplanten Ablauf vorstellen und organisatorische Aspekte ansprechen (Dinner, </a:t>
            </a:r>
            <a:r>
              <a:rPr lang="de-DE" baseline="0" dirty="0" err="1"/>
              <a:t>etc</a:t>
            </a:r>
            <a:r>
              <a:rPr lang="de-DE" baseline="0" dirty="0"/>
              <a:t>)</a:t>
            </a:r>
          </a:p>
          <a:p>
            <a:r>
              <a:rPr lang="de-DE" baseline="0" dirty="0"/>
              <a:t>Das hat auch den Vorteil, das alle, die hierzu zu spät kommen, trotzdem noch den Anfang von Günter Laubers „Welcome Speech“ mitbekommen (und bis dahin </a:t>
            </a:r>
            <a:r>
              <a:rPr lang="de-DE" baseline="0" dirty="0" err="1"/>
              <a:t>hoffentich</a:t>
            </a:r>
            <a:r>
              <a:rPr lang="de-DE" baseline="0" dirty="0"/>
              <a:t> Ruhe eingekehrt ist.</a:t>
            </a:r>
            <a:endParaRPr lang="de-DE" dirty="0"/>
          </a:p>
        </p:txBody>
      </p:sp>
      <p:sp>
        <p:nvSpPr>
          <p:cNvPr id="4" name="Slide Number Placeholder 3"/>
          <p:cNvSpPr>
            <a:spLocks noGrp="1"/>
          </p:cNvSpPr>
          <p:nvPr>
            <p:ph type="sldNum" sz="quarter" idx="10"/>
          </p:nvPr>
        </p:nvSpPr>
        <p:spPr/>
        <p:txBody>
          <a:bodyPr/>
          <a:lstStyle/>
          <a:p>
            <a:fld id="{5E9C5943-8A21-404E-A5CD-C1B6EFAE25DF}" type="slidenum">
              <a:rPr lang="en-US" smtClean="0"/>
              <a:t>4</a:t>
            </a:fld>
            <a:endParaRPr lang="en-US"/>
          </a:p>
        </p:txBody>
      </p:sp>
    </p:spTree>
    <p:extLst>
      <p:ext uri="{BB962C8B-B14F-4D97-AF65-F5344CB8AC3E}">
        <p14:creationId xmlns:p14="http://schemas.microsoft.com/office/powerpoint/2010/main" val="106523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12</a:t>
            </a:fld>
            <a:endParaRPr lang="en-US"/>
          </a:p>
        </p:txBody>
      </p:sp>
    </p:spTree>
    <p:extLst>
      <p:ext uri="{BB962C8B-B14F-4D97-AF65-F5344CB8AC3E}">
        <p14:creationId xmlns:p14="http://schemas.microsoft.com/office/powerpoint/2010/main" val="2191997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E9C5943-8A21-404E-A5CD-C1B6EFAE25DF}" type="slidenum">
              <a:rPr lang="en-US" smtClean="0"/>
              <a:t>16</a:t>
            </a:fld>
            <a:endParaRPr lang="en-US"/>
          </a:p>
        </p:txBody>
      </p:sp>
    </p:spTree>
    <p:extLst>
      <p:ext uri="{BB962C8B-B14F-4D97-AF65-F5344CB8AC3E}">
        <p14:creationId xmlns:p14="http://schemas.microsoft.com/office/powerpoint/2010/main" val="4088568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4DFE0D-2C1B-459F-B6DB-4713BD570E68}" type="slidenum">
              <a:rPr lang="en-US" smtClean="0"/>
              <a:t>39</a:t>
            </a:fld>
            <a:endParaRPr lang="en-US" dirty="0"/>
          </a:p>
        </p:txBody>
      </p:sp>
    </p:spTree>
    <p:extLst>
      <p:ext uri="{BB962C8B-B14F-4D97-AF65-F5344CB8AC3E}">
        <p14:creationId xmlns:p14="http://schemas.microsoft.com/office/powerpoint/2010/main" val="2736028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45</a:t>
            </a:fld>
            <a:endParaRPr lang="en-US"/>
          </a:p>
        </p:txBody>
      </p:sp>
    </p:spTree>
    <p:extLst>
      <p:ext uri="{BB962C8B-B14F-4D97-AF65-F5344CB8AC3E}">
        <p14:creationId xmlns:p14="http://schemas.microsoft.com/office/powerpoint/2010/main" val="2191997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E9C5943-8A21-404E-A5CD-C1B6EFAE25DF}" type="slidenum">
              <a:rPr lang="en-US" smtClean="0"/>
              <a:t>46</a:t>
            </a:fld>
            <a:endParaRPr lang="en-US"/>
          </a:p>
        </p:txBody>
      </p:sp>
    </p:spTree>
    <p:extLst>
      <p:ext uri="{BB962C8B-B14F-4D97-AF65-F5344CB8AC3E}">
        <p14:creationId xmlns:p14="http://schemas.microsoft.com/office/powerpoint/2010/main" val="4088568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_1">
    <p:spTree>
      <p:nvGrpSpPr>
        <p:cNvPr id="1" name=""/>
        <p:cNvGrpSpPr/>
        <p:nvPr/>
      </p:nvGrpSpPr>
      <p:grpSpPr>
        <a:xfrm>
          <a:off x="0" y="0"/>
          <a:ext cx="0" cy="0"/>
          <a:chOff x="0" y="0"/>
          <a:chExt cx="0" cy="0"/>
        </a:xfrm>
      </p:grpSpPr>
      <p:sp>
        <p:nvSpPr>
          <p:cNvPr id="42" name="Rechteck 41"/>
          <p:cNvSpPr/>
          <p:nvPr/>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 name="Gruppieren 39"/>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39" name="Gruppieren 38"/>
            <p:cNvGrpSpPr/>
            <p:nvPr userDrawn="1"/>
          </p:nvGrpSpPr>
          <p:grpSpPr>
            <a:xfrm>
              <a:off x="819425" y="901874"/>
              <a:ext cx="11196701" cy="463463"/>
              <a:chOff x="819425" y="901874"/>
              <a:chExt cx="11196701" cy="463463"/>
            </a:xfrm>
            <a:grpFill/>
          </p:grpSpPr>
          <p:sp>
            <p:nvSpPr>
              <p:cNvPr id="388" name="Rechteck 38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3" name="Gruppieren 82"/>
            <p:cNvGrpSpPr/>
            <p:nvPr userDrawn="1"/>
          </p:nvGrpSpPr>
          <p:grpSpPr>
            <a:xfrm>
              <a:off x="819425" y="1519707"/>
              <a:ext cx="11196701" cy="463463"/>
              <a:chOff x="819425" y="901874"/>
              <a:chExt cx="11196701" cy="463463"/>
            </a:xfrm>
            <a:grpFill/>
          </p:grpSpPr>
          <p:sp>
            <p:nvSpPr>
              <p:cNvPr id="389" name="Rechteck 38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 name="Gruppieren 101"/>
            <p:cNvGrpSpPr/>
            <p:nvPr userDrawn="1"/>
          </p:nvGrpSpPr>
          <p:grpSpPr>
            <a:xfrm>
              <a:off x="819425" y="2137540"/>
              <a:ext cx="11196701" cy="463463"/>
              <a:chOff x="819425" y="901874"/>
              <a:chExt cx="11196701" cy="463463"/>
            </a:xfrm>
            <a:grpFill/>
          </p:grpSpPr>
          <p:sp>
            <p:nvSpPr>
              <p:cNvPr id="390" name="Rechteck 38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1" name="Gruppieren 120"/>
            <p:cNvGrpSpPr/>
            <p:nvPr userDrawn="1"/>
          </p:nvGrpSpPr>
          <p:grpSpPr>
            <a:xfrm>
              <a:off x="819425" y="2755373"/>
              <a:ext cx="11196701" cy="463463"/>
              <a:chOff x="819425" y="901874"/>
              <a:chExt cx="11196701" cy="463463"/>
            </a:xfrm>
            <a:grpFill/>
          </p:grpSpPr>
          <p:sp>
            <p:nvSpPr>
              <p:cNvPr id="391" name="Rechteck 39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0" name="Gruppieren 139"/>
            <p:cNvGrpSpPr/>
            <p:nvPr userDrawn="1"/>
          </p:nvGrpSpPr>
          <p:grpSpPr>
            <a:xfrm>
              <a:off x="819425" y="3373206"/>
              <a:ext cx="11196701" cy="463463"/>
              <a:chOff x="819425" y="901874"/>
              <a:chExt cx="11196701" cy="463463"/>
            </a:xfrm>
            <a:grpFill/>
          </p:grpSpPr>
          <p:sp>
            <p:nvSpPr>
              <p:cNvPr id="392" name="Rechteck 39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59" name="Gruppieren 158"/>
            <p:cNvGrpSpPr/>
            <p:nvPr userDrawn="1"/>
          </p:nvGrpSpPr>
          <p:grpSpPr>
            <a:xfrm>
              <a:off x="819425" y="3991039"/>
              <a:ext cx="11196701" cy="463463"/>
              <a:chOff x="819425" y="901874"/>
              <a:chExt cx="11196701" cy="463463"/>
            </a:xfrm>
            <a:grpFill/>
          </p:grpSpPr>
          <p:sp>
            <p:nvSpPr>
              <p:cNvPr id="393" name="Rechteck 39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6" name="Rechteck 17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8" name="Gruppieren 177"/>
            <p:cNvGrpSpPr/>
            <p:nvPr userDrawn="1"/>
          </p:nvGrpSpPr>
          <p:grpSpPr>
            <a:xfrm>
              <a:off x="819425" y="4608872"/>
              <a:ext cx="11196701" cy="463463"/>
              <a:chOff x="819425" y="901874"/>
              <a:chExt cx="11196701" cy="463463"/>
            </a:xfrm>
            <a:grpFill/>
          </p:grpSpPr>
          <p:sp>
            <p:nvSpPr>
              <p:cNvPr id="394" name="Rechteck 393"/>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19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19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7" name="Gruppieren 196"/>
            <p:cNvGrpSpPr/>
            <p:nvPr userDrawn="1"/>
          </p:nvGrpSpPr>
          <p:grpSpPr>
            <a:xfrm>
              <a:off x="819425" y="5226705"/>
              <a:ext cx="11196701" cy="463463"/>
              <a:chOff x="819425" y="901874"/>
              <a:chExt cx="11196701" cy="463463"/>
            </a:xfrm>
            <a:grpFill/>
          </p:grpSpPr>
          <p:sp>
            <p:nvSpPr>
              <p:cNvPr id="395" name="Rechteck 394"/>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19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19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19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0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0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0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0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0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0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7" name="Rechteck 20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0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0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0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1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1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1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1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1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Untertitel 2"/>
          <p:cNvSpPr>
            <a:spLocks noGrp="1"/>
          </p:cNvSpPr>
          <p:nvPr>
            <p:ph type="subTitle" idx="1"/>
          </p:nvPr>
        </p:nvSpPr>
        <p:spPr>
          <a:xfrm>
            <a:off x="4018646" y="4675695"/>
            <a:ext cx="5089325" cy="523321"/>
          </a:xfrm>
          <a:solidFill>
            <a:srgbClr val="DEDFE0">
              <a:alpha val="85098"/>
            </a:srgbClr>
          </a:solidFill>
        </p:spPr>
        <p:txBody>
          <a:bodyPr vert="horz" lIns="36000" tIns="36000" rIns="36000" bIns="62412" rtlCol="0" anchor="ctr">
            <a:noAutofit/>
          </a:bodyPr>
          <a:lstStyle>
            <a:lvl1pPr>
              <a:defRPr lang="en-US" sz="1400" dirty="0">
                <a:solidFill>
                  <a:schemeClr val="accent2"/>
                </a:solidFill>
                <a:latin typeface="+mj-lt"/>
                <a:ea typeface="+mj-ea"/>
                <a:cs typeface="+mj-cs"/>
              </a:defRPr>
            </a:lvl1pPr>
          </a:lstStyle>
          <a:p>
            <a:pPr lvl="0">
              <a:spcBef>
                <a:spcPct val="0"/>
              </a:spcBef>
            </a:pPr>
            <a:r>
              <a:rPr lang="de-DE"/>
              <a:t>Formatvorlage des Untertitelmasters durch Klicken bearbeiten</a:t>
            </a:r>
            <a:endParaRPr lang="en-US" dirty="0"/>
          </a:p>
        </p:txBody>
      </p:sp>
      <p:grpSp>
        <p:nvGrpSpPr>
          <p:cNvPr id="4" name="Gruppieren 3"/>
          <p:cNvGrpSpPr/>
          <p:nvPr userDrawn="1"/>
        </p:nvGrpSpPr>
        <p:grpSpPr>
          <a:xfrm>
            <a:off x="0" y="6108820"/>
            <a:ext cx="12220932" cy="438837"/>
            <a:chOff x="0" y="6446509"/>
            <a:chExt cx="7002773" cy="251460"/>
          </a:xfrm>
        </p:grpSpPr>
        <p:pic>
          <p:nvPicPr>
            <p:cNvPr id="9"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0"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1" name="Gleichschenkliges Dreieck 10"/>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042" name="Gruppieren 1041"/>
          <p:cNvGrpSpPr/>
          <p:nvPr userDrawn="1"/>
        </p:nvGrpSpPr>
        <p:grpSpPr>
          <a:xfrm>
            <a:off x="2276396" y="1828993"/>
            <a:ext cx="9389002" cy="4122227"/>
            <a:chOff x="2627124" y="1240271"/>
            <a:chExt cx="9389002" cy="4122227"/>
          </a:xfrm>
        </p:grpSpPr>
        <p:grpSp>
          <p:nvGrpSpPr>
            <p:cNvPr id="1041" name="Gruppieren 1040"/>
            <p:cNvGrpSpPr/>
            <p:nvPr userDrawn="1"/>
          </p:nvGrpSpPr>
          <p:grpSpPr>
            <a:xfrm>
              <a:off x="2627124" y="1240271"/>
              <a:ext cx="9389002" cy="216000"/>
              <a:chOff x="2627124" y="1240271"/>
              <a:chExt cx="9389002" cy="216000"/>
            </a:xfrm>
          </p:grpSpPr>
          <p:sp>
            <p:nvSpPr>
              <p:cNvPr id="352"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3"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4"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5"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6"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7"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8"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9"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0"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1"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2"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3"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4"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5"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6"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7"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8"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9"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40" name="Gruppieren 1039"/>
            <p:cNvGrpSpPr/>
            <p:nvPr userDrawn="1"/>
          </p:nvGrpSpPr>
          <p:grpSpPr>
            <a:xfrm>
              <a:off x="2627124" y="1798303"/>
              <a:ext cx="9389002" cy="216000"/>
              <a:chOff x="2627124" y="1798303"/>
              <a:chExt cx="9389002" cy="216000"/>
            </a:xfrm>
          </p:grpSpPr>
          <p:sp>
            <p:nvSpPr>
              <p:cNvPr id="334"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9" name="Gruppieren 1038"/>
            <p:cNvGrpSpPr/>
            <p:nvPr userDrawn="1"/>
          </p:nvGrpSpPr>
          <p:grpSpPr>
            <a:xfrm>
              <a:off x="2627124" y="2356336"/>
              <a:ext cx="9389002" cy="216000"/>
              <a:chOff x="2627124" y="2356336"/>
              <a:chExt cx="9389002" cy="216000"/>
            </a:xfrm>
          </p:grpSpPr>
          <p:sp>
            <p:nvSpPr>
              <p:cNvPr id="316"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8" name="Gruppieren 1037"/>
            <p:cNvGrpSpPr/>
            <p:nvPr userDrawn="1"/>
          </p:nvGrpSpPr>
          <p:grpSpPr>
            <a:xfrm>
              <a:off x="2627124" y="2914368"/>
              <a:ext cx="9389002" cy="216000"/>
              <a:chOff x="2627124" y="2914368"/>
              <a:chExt cx="9389002" cy="216000"/>
            </a:xfrm>
          </p:grpSpPr>
          <p:sp>
            <p:nvSpPr>
              <p:cNvPr id="298"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7" name="Gruppieren 1036"/>
            <p:cNvGrpSpPr/>
            <p:nvPr userDrawn="1"/>
          </p:nvGrpSpPr>
          <p:grpSpPr>
            <a:xfrm>
              <a:off x="2627124" y="3472401"/>
              <a:ext cx="9389002" cy="216000"/>
              <a:chOff x="2627124" y="3472401"/>
              <a:chExt cx="9389002" cy="216000"/>
            </a:xfrm>
          </p:grpSpPr>
          <p:sp>
            <p:nvSpPr>
              <p:cNvPr id="280"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6" name="Gruppieren 1035"/>
            <p:cNvGrpSpPr/>
            <p:nvPr userDrawn="1"/>
          </p:nvGrpSpPr>
          <p:grpSpPr>
            <a:xfrm>
              <a:off x="2627124" y="4030433"/>
              <a:ext cx="9389002" cy="216000"/>
              <a:chOff x="2627124" y="4030433"/>
              <a:chExt cx="9389002" cy="216000"/>
            </a:xfrm>
          </p:grpSpPr>
          <p:sp>
            <p:nvSpPr>
              <p:cNvPr id="262"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5" name="Gruppieren 1034"/>
            <p:cNvGrpSpPr/>
            <p:nvPr userDrawn="1"/>
          </p:nvGrpSpPr>
          <p:grpSpPr>
            <a:xfrm>
              <a:off x="2627124" y="4588466"/>
              <a:ext cx="9389002" cy="216000"/>
              <a:chOff x="2627124" y="4588466"/>
              <a:chExt cx="9389002" cy="216000"/>
            </a:xfrm>
          </p:grpSpPr>
          <p:sp>
            <p:nvSpPr>
              <p:cNvPr id="244"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4" name="Gruppieren 1033"/>
            <p:cNvGrpSpPr/>
            <p:nvPr userDrawn="1"/>
          </p:nvGrpSpPr>
          <p:grpSpPr>
            <a:xfrm>
              <a:off x="2627124" y="5146498"/>
              <a:ext cx="9389002" cy="216000"/>
              <a:chOff x="2627124" y="5146498"/>
              <a:chExt cx="9389002" cy="216000"/>
            </a:xfrm>
          </p:grpSpPr>
          <p:sp>
            <p:nvSpPr>
              <p:cNvPr id="226"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4018646" y="3418934"/>
            <a:ext cx="5089325" cy="1022637"/>
          </a:xfrm>
          <a:solidFill>
            <a:srgbClr val="DEDFE0">
              <a:alpha val="85098"/>
            </a:srgbClr>
          </a:solidFill>
        </p:spPr>
        <p:txBody>
          <a:bodyPr lIns="36000" tIns="36000" rIns="36000" bIns="62412"/>
          <a:lstStyle>
            <a:lvl1pPr algn="l">
              <a:defRPr sz="2400" b="1">
                <a:solidFill>
                  <a:schemeClr val="accent2"/>
                </a:solidFill>
              </a:defRPr>
            </a:lvl1pPr>
          </a:lstStyle>
          <a:p>
            <a:r>
              <a:rPr lang="de-DE" dirty="0"/>
              <a:t>Titelmasterformat durch Klicken bearbeiten</a:t>
            </a:r>
            <a:endParaRPr lang="en-US" dirty="0"/>
          </a:p>
        </p:txBody>
      </p:sp>
      <p:sp>
        <p:nvSpPr>
          <p:cNvPr id="396" name="Textfeld 7189"/>
          <p:cNvSpPr txBox="1"/>
          <p:nvPr userDrawn="1"/>
        </p:nvSpPr>
        <p:spPr>
          <a:xfrm>
            <a:off x="2306064" y="6599410"/>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70" name="Grafik 369"/>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71" name="Grafik 370" descr="Ein Bild, das Zeichnung, Schild enthält.&#10;&#10;Automatisch generierte Beschreibung">
            <a:extLst>
              <a:ext uri="{FF2B5EF4-FFF2-40B4-BE49-F238E27FC236}">
                <a16:creationId xmlns:a16="http://schemas.microsoft.com/office/drawing/2014/main" id="{37DFE320-B585-4BEB-8E52-D8D9BC9AF2A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531476596"/>
      </p:ext>
    </p:extLst>
  </p:cSld>
  <p:clrMapOvr>
    <a:masterClrMapping/>
  </p:clrMapOvr>
  <p:extLst>
    <p:ext uri="{DCECCB84-F9BA-43D5-87BE-67443E8EF086}">
      <p15:sldGuideLst xmlns:p15="http://schemas.microsoft.com/office/powerpoint/2012/main">
        <p15:guide id="1" orient="horz" pos="4134" userDrawn="1">
          <p15:clr>
            <a:srgbClr val="FBAE40"/>
          </p15:clr>
        </p15:guide>
        <p15:guide id="2" pos="148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_Text_Table top_3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2308E19-22B7-4CB1-B3E1-730F41E1446F}" type="datetime1">
              <a:rPr lang="de-DE" smtClean="0"/>
              <a:t>04.03.2021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696499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_Text_Table top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1625"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F2AB484-E9D0-4BEC-B6AA-349C68FC542D}" type="datetime1">
              <a:rPr lang="de-DE" smtClean="0"/>
              <a:t>04.03.2021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06594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_2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E42D29E-48ED-46C2-92DC-0DB2502CB674}" type="datetime1">
              <a:rPr lang="de-DE" smtClean="0"/>
              <a:t>04.03.2021</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26838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ndard_1 Text Container_2 Pictures_">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49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420012E8-B9C5-4D4D-8D6D-C907A430D53C}" type="datetime1">
              <a:rPr lang="de-DE" smtClean="0"/>
              <a:t>04.03.2021</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14609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_1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0" y="2085400"/>
            <a:ext cx="804811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0112403"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0112403"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0112403"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7CE4223-DB91-4D51-A023-A81FC15A3F6A}" type="datetime1">
              <a:rPr lang="de-DE" smtClean="0"/>
              <a:t>04.03.2021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956023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_3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ADA3F46-5BC5-4430-99AE-5F6D71AE454A}" type="datetime1">
              <a:rPr lang="de-DE" smtClean="0"/>
              <a:t>04.03.2021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82467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_2 Pictures_2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8" y="4345006"/>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8033DF7-915B-4BBF-8F0D-F20400DFB95B}" type="datetime1">
              <a:rPr lang="de-DE" smtClean="0"/>
              <a:t>04.03.2021</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47349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ndard_2 Text Container_2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501"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0" y="4345006"/>
            <a:ext cx="7107502"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CD367A46-9B79-423B-8E7F-2F71969CC65B}" type="datetime1">
              <a:rPr lang="de-DE" smtClean="0"/>
              <a:t>04.03.2021</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2635121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ndard_3 Pictures_3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6" y="5110216"/>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3313448" y="3597808"/>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AEC68CC-6B66-4D22-982D-EE4A212FB163}" type="datetime1">
              <a:rPr lang="de-DE" smtClean="0"/>
              <a:t>04.03.2021</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834041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ndard_3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1871620" y="2085400"/>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1" y="5110216"/>
            <a:ext cx="8065142"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01294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1871620" y="3597808"/>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01294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01294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3181D63-1159-4A86-B0C5-AD18BF2F3838}" type="datetime1">
              <a:rPr lang="de-DE" smtClean="0"/>
              <a:t>04.03.2021</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950145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Rechteck 21"/>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25" name="Gruppieren 24"/>
            <p:cNvGrpSpPr/>
            <p:nvPr userDrawn="1"/>
          </p:nvGrpSpPr>
          <p:grpSpPr>
            <a:xfrm>
              <a:off x="819425" y="901874"/>
              <a:ext cx="11196701" cy="463463"/>
              <a:chOff x="819425" y="901874"/>
              <a:chExt cx="11196701" cy="463463"/>
            </a:xfrm>
            <a:grpFill/>
          </p:grpSpPr>
          <p:sp>
            <p:nvSpPr>
              <p:cNvPr id="176" name="Rechteck 17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8" name="Rechteck 17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1" name="Gruppieren 30"/>
            <p:cNvGrpSpPr/>
            <p:nvPr userDrawn="1"/>
          </p:nvGrpSpPr>
          <p:grpSpPr>
            <a:xfrm>
              <a:off x="819425" y="1519707"/>
              <a:ext cx="11196701" cy="463463"/>
              <a:chOff x="819425" y="901874"/>
              <a:chExt cx="11196701" cy="463463"/>
            </a:xfrm>
            <a:grpFill/>
          </p:grpSpPr>
          <p:sp>
            <p:nvSpPr>
              <p:cNvPr id="157" name="Rechteck 15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3" name="Gruppieren 32"/>
            <p:cNvGrpSpPr/>
            <p:nvPr userDrawn="1"/>
          </p:nvGrpSpPr>
          <p:grpSpPr>
            <a:xfrm>
              <a:off x="819425" y="2137540"/>
              <a:ext cx="11196701" cy="463463"/>
              <a:chOff x="819425" y="901874"/>
              <a:chExt cx="11196701" cy="463463"/>
            </a:xfrm>
            <a:grpFill/>
          </p:grpSpPr>
          <p:sp>
            <p:nvSpPr>
              <p:cNvPr id="138" name="Rechteck 13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4" name="Gruppieren 33"/>
            <p:cNvGrpSpPr/>
            <p:nvPr userDrawn="1"/>
          </p:nvGrpSpPr>
          <p:grpSpPr>
            <a:xfrm>
              <a:off x="819425" y="2755373"/>
              <a:ext cx="11196701" cy="463463"/>
              <a:chOff x="819425" y="901874"/>
              <a:chExt cx="11196701" cy="463463"/>
            </a:xfrm>
            <a:grpFill/>
          </p:grpSpPr>
          <p:sp>
            <p:nvSpPr>
              <p:cNvPr id="119" name="Rechteck 11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133" name="Rechteck 13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9" name="Gruppieren 38"/>
            <p:cNvGrpSpPr/>
            <p:nvPr userDrawn="1"/>
          </p:nvGrpSpPr>
          <p:grpSpPr>
            <a:xfrm>
              <a:off x="819425" y="3373206"/>
              <a:ext cx="11196701" cy="463463"/>
              <a:chOff x="819425" y="901874"/>
              <a:chExt cx="11196701" cy="463463"/>
            </a:xfrm>
            <a:grpFill/>
          </p:grpSpPr>
          <p:sp>
            <p:nvSpPr>
              <p:cNvPr id="100" name="Rechteck 9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0" name="Gruppieren 39"/>
            <p:cNvGrpSpPr/>
            <p:nvPr userDrawn="1"/>
          </p:nvGrpSpPr>
          <p:grpSpPr>
            <a:xfrm>
              <a:off x="819425" y="3991039"/>
              <a:ext cx="11196701" cy="463463"/>
              <a:chOff x="819425" y="901874"/>
              <a:chExt cx="11196701" cy="463463"/>
            </a:xfrm>
            <a:grpFill/>
          </p:grpSpPr>
          <p:sp>
            <p:nvSpPr>
              <p:cNvPr id="81" name="Rechteck 8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1" name="Gruppieren 40"/>
            <p:cNvGrpSpPr/>
            <p:nvPr userDrawn="1"/>
          </p:nvGrpSpPr>
          <p:grpSpPr>
            <a:xfrm>
              <a:off x="819425" y="4608872"/>
              <a:ext cx="11196701" cy="463463"/>
              <a:chOff x="819425" y="901874"/>
              <a:chExt cx="11196701" cy="463463"/>
            </a:xfrm>
            <a:grpFill/>
          </p:grpSpPr>
          <p:sp>
            <p:nvSpPr>
              <p:cNvPr id="62" name="Rechteck 6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2" name="Gruppieren 41"/>
            <p:cNvGrpSpPr/>
            <p:nvPr userDrawn="1"/>
          </p:nvGrpSpPr>
          <p:grpSpPr>
            <a:xfrm>
              <a:off x="819425" y="5226705"/>
              <a:ext cx="11196701" cy="463463"/>
              <a:chOff x="819425" y="901874"/>
              <a:chExt cx="11196701" cy="463463"/>
            </a:xfrm>
            <a:grpFill/>
          </p:grpSpPr>
          <p:sp>
            <p:nvSpPr>
              <p:cNvPr id="43" name="Rechteck 4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195" name="Gruppieren 194"/>
          <p:cNvGrpSpPr/>
          <p:nvPr userDrawn="1"/>
        </p:nvGrpSpPr>
        <p:grpSpPr>
          <a:xfrm>
            <a:off x="0" y="6134092"/>
            <a:ext cx="12220932" cy="438837"/>
            <a:chOff x="0" y="6446509"/>
            <a:chExt cx="7002773" cy="251460"/>
          </a:xfrm>
        </p:grpSpPr>
        <p:pic>
          <p:nvPicPr>
            <p:cNvPr id="196"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97"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98" name="Gleichschenkliges Dreieck 197"/>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99" name="Gruppieren 198"/>
          <p:cNvGrpSpPr/>
          <p:nvPr userDrawn="1"/>
        </p:nvGrpSpPr>
        <p:grpSpPr>
          <a:xfrm>
            <a:off x="2276396" y="1828993"/>
            <a:ext cx="9389002" cy="4122227"/>
            <a:chOff x="2627124" y="1240271"/>
            <a:chExt cx="9389002" cy="4122227"/>
          </a:xfrm>
        </p:grpSpPr>
        <p:grpSp>
          <p:nvGrpSpPr>
            <p:cNvPr id="200" name="Gruppieren 199"/>
            <p:cNvGrpSpPr/>
            <p:nvPr userDrawn="1"/>
          </p:nvGrpSpPr>
          <p:grpSpPr>
            <a:xfrm>
              <a:off x="2627124" y="1240271"/>
              <a:ext cx="9389002" cy="216000"/>
              <a:chOff x="2627124" y="1240271"/>
              <a:chExt cx="9389002" cy="216000"/>
            </a:xfrm>
          </p:grpSpPr>
          <p:sp>
            <p:nvSpPr>
              <p:cNvPr id="334"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1" name="Gruppieren 200"/>
            <p:cNvGrpSpPr/>
            <p:nvPr userDrawn="1"/>
          </p:nvGrpSpPr>
          <p:grpSpPr>
            <a:xfrm>
              <a:off x="2627124" y="1798303"/>
              <a:ext cx="9389002" cy="216000"/>
              <a:chOff x="2627124" y="1798303"/>
              <a:chExt cx="9389002" cy="216000"/>
            </a:xfrm>
          </p:grpSpPr>
          <p:sp>
            <p:nvSpPr>
              <p:cNvPr id="316"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2" name="Gruppieren 201"/>
            <p:cNvGrpSpPr/>
            <p:nvPr userDrawn="1"/>
          </p:nvGrpSpPr>
          <p:grpSpPr>
            <a:xfrm>
              <a:off x="2627124" y="2356336"/>
              <a:ext cx="9389002" cy="216000"/>
              <a:chOff x="2627124" y="2356336"/>
              <a:chExt cx="9389002" cy="216000"/>
            </a:xfrm>
          </p:grpSpPr>
          <p:sp>
            <p:nvSpPr>
              <p:cNvPr id="298"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3" name="Gruppieren 202"/>
            <p:cNvGrpSpPr/>
            <p:nvPr userDrawn="1"/>
          </p:nvGrpSpPr>
          <p:grpSpPr>
            <a:xfrm>
              <a:off x="2627124" y="2914368"/>
              <a:ext cx="9389002" cy="216000"/>
              <a:chOff x="2627124" y="2914368"/>
              <a:chExt cx="9389002" cy="216000"/>
            </a:xfrm>
          </p:grpSpPr>
          <p:sp>
            <p:nvSpPr>
              <p:cNvPr id="280"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4" name="Gruppieren 203"/>
            <p:cNvGrpSpPr/>
            <p:nvPr userDrawn="1"/>
          </p:nvGrpSpPr>
          <p:grpSpPr>
            <a:xfrm>
              <a:off x="2627124" y="3472401"/>
              <a:ext cx="9389002" cy="216000"/>
              <a:chOff x="2627124" y="3472401"/>
              <a:chExt cx="9389002" cy="216000"/>
            </a:xfrm>
          </p:grpSpPr>
          <p:sp>
            <p:nvSpPr>
              <p:cNvPr id="262"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5" name="Gruppieren 204"/>
            <p:cNvGrpSpPr/>
            <p:nvPr userDrawn="1"/>
          </p:nvGrpSpPr>
          <p:grpSpPr>
            <a:xfrm>
              <a:off x="2627124" y="4030433"/>
              <a:ext cx="9389002" cy="216000"/>
              <a:chOff x="2627124" y="4030433"/>
              <a:chExt cx="9389002" cy="216000"/>
            </a:xfrm>
          </p:grpSpPr>
          <p:sp>
            <p:nvSpPr>
              <p:cNvPr id="244"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6" name="Gruppieren 205"/>
            <p:cNvGrpSpPr/>
            <p:nvPr userDrawn="1"/>
          </p:nvGrpSpPr>
          <p:grpSpPr>
            <a:xfrm>
              <a:off x="2627124" y="4588466"/>
              <a:ext cx="9389002" cy="216000"/>
              <a:chOff x="2627124" y="4588466"/>
              <a:chExt cx="9389002" cy="216000"/>
            </a:xfrm>
          </p:grpSpPr>
          <p:sp>
            <p:nvSpPr>
              <p:cNvPr id="226"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7" name="Gruppieren 206"/>
            <p:cNvGrpSpPr/>
            <p:nvPr userDrawn="1"/>
          </p:nvGrpSpPr>
          <p:grpSpPr>
            <a:xfrm>
              <a:off x="2627124" y="5146498"/>
              <a:ext cx="9389002" cy="216000"/>
              <a:chOff x="2627124" y="5146498"/>
              <a:chExt cx="9389002" cy="216000"/>
            </a:xfrm>
          </p:grpSpPr>
          <p:sp>
            <p:nvSpPr>
              <p:cNvPr id="208"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5"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6" name="Gruppieren 5"/>
          <p:cNvGrpSpPr/>
          <p:nvPr userDrawn="1"/>
        </p:nvGrpSpPr>
        <p:grpSpPr>
          <a:xfrm>
            <a:off x="3782859" y="2227716"/>
            <a:ext cx="7484371" cy="3647772"/>
            <a:chOff x="2484000" y="1670400"/>
            <a:chExt cx="5040000" cy="2735196"/>
          </a:xfrm>
        </p:grpSpPr>
        <p:sp>
          <p:nvSpPr>
            <p:cNvPr id="2" name="Rechteck 1"/>
            <p:cNvSpPr/>
            <p:nvPr userDrawn="1"/>
          </p:nvSpPr>
          <p:spPr>
            <a:xfrm>
              <a:off x="2484000" y="167040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eck 26"/>
            <p:cNvSpPr/>
            <p:nvPr userDrawn="1"/>
          </p:nvSpPr>
          <p:spPr>
            <a:xfrm>
              <a:off x="2484000" y="4045596"/>
              <a:ext cx="504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hteck 31"/>
            <p:cNvSpPr/>
            <p:nvPr userDrawn="1"/>
          </p:nvSpPr>
          <p:spPr>
            <a:xfrm>
              <a:off x="2484000" y="364973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hteck 34"/>
            <p:cNvSpPr/>
            <p:nvPr userDrawn="1"/>
          </p:nvSpPr>
          <p:spPr>
            <a:xfrm>
              <a:off x="2484000" y="3253864"/>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eck 35"/>
            <p:cNvSpPr/>
            <p:nvPr userDrawn="1"/>
          </p:nvSpPr>
          <p:spPr>
            <a:xfrm>
              <a:off x="2484000" y="2857998"/>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eck 36"/>
            <p:cNvSpPr/>
            <p:nvPr userDrawn="1"/>
          </p:nvSpPr>
          <p:spPr>
            <a:xfrm>
              <a:off x="2484000" y="2462132"/>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eck 37"/>
            <p:cNvSpPr/>
            <p:nvPr userDrawn="1"/>
          </p:nvSpPr>
          <p:spPr>
            <a:xfrm>
              <a:off x="2484000" y="2066266"/>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platzhalter 6"/>
          <p:cNvSpPr>
            <a:spLocks noGrp="1"/>
          </p:cNvSpPr>
          <p:nvPr userDrawn="1">
            <p:ph type="body" sz="quarter" idx="20"/>
          </p:nvPr>
        </p:nvSpPr>
        <p:spPr>
          <a:xfrm>
            <a:off x="3845489" y="2147484"/>
            <a:ext cx="5798327" cy="4255945"/>
          </a:xfrm>
          <a:noFill/>
        </p:spPr>
        <p:txBody>
          <a:bodyPr lIns="144029" anchor="t" anchorCtr="0">
            <a:noAutofit/>
          </a:bodyPr>
          <a:lstStyle>
            <a:lvl1pPr>
              <a:lnSpc>
                <a:spcPct val="215000"/>
              </a:lnSpc>
              <a:spcBef>
                <a:spcPts val="0"/>
              </a:spcBef>
              <a:spcAft>
                <a:spcPts val="0"/>
              </a:spcAft>
              <a:defRPr sz="1600" b="1">
                <a:solidFill>
                  <a:schemeClr val="bg1"/>
                </a:solidFill>
              </a:defRPr>
            </a:lvl1pPr>
          </a:lstStyle>
          <a:p>
            <a:pPr lvl="0"/>
            <a:r>
              <a:rPr lang="de-DE" dirty="0"/>
              <a:t>Textmasterformat bearbeiten</a:t>
            </a:r>
          </a:p>
          <a:p>
            <a:pPr lvl="1"/>
            <a:r>
              <a:rPr lang="de-DE" dirty="0"/>
              <a:t>Zweite Ebene</a:t>
            </a:r>
          </a:p>
        </p:txBody>
      </p:sp>
      <p:sp>
        <p:nvSpPr>
          <p:cNvPr id="8" name="Textfeld 7"/>
          <p:cNvSpPr txBox="1"/>
          <p:nvPr userDrawn="1"/>
        </p:nvSpPr>
        <p:spPr>
          <a:xfrm>
            <a:off x="3922656" y="1732951"/>
            <a:ext cx="2241577" cy="369418"/>
          </a:xfrm>
          <a:prstGeom prst="rect">
            <a:avLst/>
          </a:prstGeom>
          <a:noFill/>
        </p:spPr>
        <p:txBody>
          <a:bodyPr wrap="square" lIns="121944" tIns="60972" rIns="121944" bIns="60972" rtlCol="0">
            <a:spAutoFit/>
          </a:bodyPr>
          <a:lstStyle/>
          <a:p>
            <a:r>
              <a:rPr lang="en-GB" sz="1600" b="1" dirty="0"/>
              <a:t>Agenda</a:t>
            </a:r>
          </a:p>
        </p:txBody>
      </p:sp>
      <p:sp>
        <p:nvSpPr>
          <p:cNvPr id="352" name="Textfeld 7189"/>
          <p:cNvSpPr txBox="1"/>
          <p:nvPr userDrawn="1"/>
        </p:nvSpPr>
        <p:spPr>
          <a:xfrm>
            <a:off x="2306064" y="6583777"/>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53" name="Grafik 35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54" name="Grafik 353" descr="Ein Bild, das Zeichnung, Schild enthält.&#10;&#10;Automatisch generierte Beschreibung">
            <a:extLst>
              <a:ext uri="{FF2B5EF4-FFF2-40B4-BE49-F238E27FC236}">
                <a16:creationId xmlns:a16="http://schemas.microsoft.com/office/drawing/2014/main" id="{47833D8B-A672-4439-BA30-6E9CD61BE22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152903617"/>
      </p:ext>
    </p:extLst>
  </p:cSld>
  <p:clrMapOvr>
    <a:masterClrMapping/>
  </p:clrMapOvr>
  <p:extLst>
    <p:ext uri="{DCECCB84-F9BA-43D5-87BE-67443E8EF086}">
      <p15:sldGuideLst xmlns:p15="http://schemas.microsoft.com/office/powerpoint/2012/main">
        <p15:guide id="1" orient="horz" pos="3930" userDrawn="1">
          <p15:clr>
            <a:srgbClr val="FBAE40"/>
          </p15:clr>
        </p15:guide>
        <p15:guide id="2" pos="384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ndard_Grafik_1 Text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0" name="Textplatzhalter 6"/>
          <p:cNvSpPr>
            <a:spLocks noGrp="1"/>
          </p:cNvSpPr>
          <p:nvPr>
            <p:ph type="body" sz="quarter" idx="13"/>
          </p:nvPr>
        </p:nvSpPr>
        <p:spPr>
          <a:xfrm>
            <a:off x="6192863" y="2085399"/>
            <a:ext cx="5667790" cy="432111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6"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B783528-61DF-474E-A974-AF2FFB357A25}" type="datetime1">
              <a:rPr lang="de-DE" smtClean="0"/>
              <a:t>04.03.2021</a:t>
            </a:fld>
            <a:endParaRPr lang="en-US" dirty="0"/>
          </a:p>
        </p:txBody>
      </p:sp>
      <p:sp>
        <p:nvSpPr>
          <p:cNvPr id="7"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049758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hank You">
    <p:spTree>
      <p:nvGrpSpPr>
        <p:cNvPr id="1" name=""/>
        <p:cNvGrpSpPr/>
        <p:nvPr/>
      </p:nvGrpSpPr>
      <p:grpSpPr>
        <a:xfrm>
          <a:off x="0" y="0"/>
          <a:ext cx="0" cy="0"/>
          <a:chOff x="0" y="0"/>
          <a:chExt cx="0" cy="0"/>
        </a:xfrm>
      </p:grpSpPr>
      <p:sp>
        <p:nvSpPr>
          <p:cNvPr id="13" name="Rechteck 12"/>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15" name="Gruppieren 14"/>
            <p:cNvGrpSpPr/>
            <p:nvPr userDrawn="1"/>
          </p:nvGrpSpPr>
          <p:grpSpPr>
            <a:xfrm>
              <a:off x="819425" y="901874"/>
              <a:ext cx="11196701" cy="463463"/>
              <a:chOff x="819425" y="901874"/>
              <a:chExt cx="11196701" cy="463463"/>
            </a:xfrm>
            <a:grpFill/>
          </p:grpSpPr>
          <p:sp>
            <p:nvSpPr>
              <p:cNvPr id="156" name="Rechteck 15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6" name="Gruppieren 15"/>
            <p:cNvGrpSpPr/>
            <p:nvPr userDrawn="1"/>
          </p:nvGrpSpPr>
          <p:grpSpPr>
            <a:xfrm>
              <a:off x="819425" y="1519707"/>
              <a:ext cx="11196701" cy="463463"/>
              <a:chOff x="819425" y="901874"/>
              <a:chExt cx="11196701" cy="463463"/>
            </a:xfrm>
            <a:grpFill/>
          </p:grpSpPr>
          <p:sp>
            <p:nvSpPr>
              <p:cNvPr id="137" name="Rechteck 13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p:cNvGrpSpPr/>
            <p:nvPr userDrawn="1"/>
          </p:nvGrpSpPr>
          <p:grpSpPr>
            <a:xfrm>
              <a:off x="819425" y="2137540"/>
              <a:ext cx="11196701" cy="463463"/>
              <a:chOff x="819425" y="901874"/>
              <a:chExt cx="11196701" cy="463463"/>
            </a:xfrm>
            <a:grpFill/>
          </p:grpSpPr>
          <p:sp>
            <p:nvSpPr>
              <p:cNvPr id="118" name="Rechteck 11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 name="Gruppieren 17"/>
            <p:cNvGrpSpPr/>
            <p:nvPr userDrawn="1"/>
          </p:nvGrpSpPr>
          <p:grpSpPr>
            <a:xfrm>
              <a:off x="819425" y="2755373"/>
              <a:ext cx="11196701" cy="463463"/>
              <a:chOff x="819425" y="901874"/>
              <a:chExt cx="11196701" cy="463463"/>
            </a:xfrm>
            <a:grpFill/>
          </p:grpSpPr>
          <p:sp>
            <p:nvSpPr>
              <p:cNvPr id="99" name="Rechteck 9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 name="Gruppieren 18"/>
            <p:cNvGrpSpPr/>
            <p:nvPr userDrawn="1"/>
          </p:nvGrpSpPr>
          <p:grpSpPr>
            <a:xfrm>
              <a:off x="819425" y="3373206"/>
              <a:ext cx="11196701" cy="463463"/>
              <a:chOff x="819425" y="901874"/>
              <a:chExt cx="11196701" cy="463463"/>
            </a:xfrm>
            <a:grpFill/>
          </p:grpSpPr>
          <p:sp>
            <p:nvSpPr>
              <p:cNvPr id="80" name="Rechteck 7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 name="Gruppieren 19"/>
            <p:cNvGrpSpPr/>
            <p:nvPr userDrawn="1"/>
          </p:nvGrpSpPr>
          <p:grpSpPr>
            <a:xfrm>
              <a:off x="819425" y="3991039"/>
              <a:ext cx="11196701" cy="463463"/>
              <a:chOff x="819425" y="901874"/>
              <a:chExt cx="11196701" cy="463463"/>
            </a:xfrm>
            <a:grpFill/>
          </p:grpSpPr>
          <p:sp>
            <p:nvSpPr>
              <p:cNvPr id="61" name="Rechteck 6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1" name="Gruppieren 20"/>
            <p:cNvGrpSpPr/>
            <p:nvPr userDrawn="1"/>
          </p:nvGrpSpPr>
          <p:grpSpPr>
            <a:xfrm>
              <a:off x="819425" y="4608872"/>
              <a:ext cx="11196701" cy="463463"/>
              <a:chOff x="819425" y="901874"/>
              <a:chExt cx="11196701" cy="463463"/>
            </a:xfrm>
            <a:grpFill/>
          </p:grpSpPr>
          <p:sp>
            <p:nvSpPr>
              <p:cNvPr id="42" name="Rechteck 4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2" name="Gruppieren 21"/>
            <p:cNvGrpSpPr/>
            <p:nvPr userDrawn="1"/>
          </p:nvGrpSpPr>
          <p:grpSpPr>
            <a:xfrm>
              <a:off x="819425" y="5226705"/>
              <a:ext cx="11196701" cy="463463"/>
              <a:chOff x="819425" y="901874"/>
              <a:chExt cx="11196701" cy="463463"/>
            </a:xfrm>
            <a:grpFill/>
          </p:grpSpPr>
          <p:sp>
            <p:nvSpPr>
              <p:cNvPr id="23" name="Rechteck 2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175" name="Untertitel 2"/>
          <p:cNvSpPr txBox="1">
            <a:spLocks/>
          </p:cNvSpPr>
          <p:nvPr userDrawn="1"/>
        </p:nvSpPr>
        <p:spPr>
          <a:xfrm>
            <a:off x="4018646" y="6241445"/>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r>
              <a:rPr lang="de-DE"/>
              <a:t>Formatvorlage des Untertitelmasters durch Klicken bearbeiten</a:t>
            </a:r>
            <a:endParaRPr lang="en-US" dirty="0"/>
          </a:p>
        </p:txBody>
      </p:sp>
      <p:grpSp>
        <p:nvGrpSpPr>
          <p:cNvPr id="176" name="Gruppieren 175"/>
          <p:cNvGrpSpPr/>
          <p:nvPr userDrawn="1"/>
        </p:nvGrpSpPr>
        <p:grpSpPr>
          <a:xfrm>
            <a:off x="0" y="6259132"/>
            <a:ext cx="12220932" cy="438837"/>
            <a:chOff x="0" y="6446509"/>
            <a:chExt cx="7002773" cy="251460"/>
          </a:xfrm>
        </p:grpSpPr>
        <p:pic>
          <p:nvPicPr>
            <p:cNvPr id="177"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78"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79" name="Gleichschenkliges Dreieck 178"/>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80" name="Gruppieren 179"/>
          <p:cNvGrpSpPr/>
          <p:nvPr userDrawn="1"/>
        </p:nvGrpSpPr>
        <p:grpSpPr>
          <a:xfrm>
            <a:off x="2276396" y="1828993"/>
            <a:ext cx="9389002" cy="4122227"/>
            <a:chOff x="2627124" y="1240271"/>
            <a:chExt cx="9389002" cy="4122227"/>
          </a:xfrm>
        </p:grpSpPr>
        <p:grpSp>
          <p:nvGrpSpPr>
            <p:cNvPr id="181" name="Gruppieren 180"/>
            <p:cNvGrpSpPr/>
            <p:nvPr userDrawn="1"/>
          </p:nvGrpSpPr>
          <p:grpSpPr>
            <a:xfrm>
              <a:off x="2627124" y="1240271"/>
              <a:ext cx="9389002" cy="216000"/>
              <a:chOff x="2627124" y="1240271"/>
              <a:chExt cx="9389002" cy="216000"/>
            </a:xfrm>
          </p:grpSpPr>
          <p:sp>
            <p:nvSpPr>
              <p:cNvPr id="315"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6"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2" name="Gruppieren 181"/>
            <p:cNvGrpSpPr/>
            <p:nvPr userDrawn="1"/>
          </p:nvGrpSpPr>
          <p:grpSpPr>
            <a:xfrm>
              <a:off x="2627124" y="1798303"/>
              <a:ext cx="9389002" cy="216000"/>
              <a:chOff x="2627124" y="1798303"/>
              <a:chExt cx="9389002" cy="216000"/>
            </a:xfrm>
          </p:grpSpPr>
          <p:sp>
            <p:nvSpPr>
              <p:cNvPr id="297"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8"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3" name="Gruppieren 182"/>
            <p:cNvGrpSpPr/>
            <p:nvPr userDrawn="1"/>
          </p:nvGrpSpPr>
          <p:grpSpPr>
            <a:xfrm>
              <a:off x="2627124" y="2356336"/>
              <a:ext cx="9389002" cy="216000"/>
              <a:chOff x="2627124" y="2356336"/>
              <a:chExt cx="9389002" cy="216000"/>
            </a:xfrm>
          </p:grpSpPr>
          <p:sp>
            <p:nvSpPr>
              <p:cNvPr id="279"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0"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4" name="Gruppieren 183"/>
            <p:cNvGrpSpPr/>
            <p:nvPr userDrawn="1"/>
          </p:nvGrpSpPr>
          <p:grpSpPr>
            <a:xfrm>
              <a:off x="2627124" y="2914368"/>
              <a:ext cx="9389002" cy="216000"/>
              <a:chOff x="2627124" y="2914368"/>
              <a:chExt cx="9389002" cy="216000"/>
            </a:xfrm>
          </p:grpSpPr>
          <p:sp>
            <p:nvSpPr>
              <p:cNvPr id="261"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2"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5" name="Gruppieren 184"/>
            <p:cNvGrpSpPr/>
            <p:nvPr userDrawn="1"/>
          </p:nvGrpSpPr>
          <p:grpSpPr>
            <a:xfrm>
              <a:off x="2627124" y="3472401"/>
              <a:ext cx="9389002" cy="216000"/>
              <a:chOff x="2627124" y="3472401"/>
              <a:chExt cx="9389002" cy="216000"/>
            </a:xfrm>
          </p:grpSpPr>
          <p:sp>
            <p:nvSpPr>
              <p:cNvPr id="243"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4"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6" name="Gruppieren 185"/>
            <p:cNvGrpSpPr/>
            <p:nvPr userDrawn="1"/>
          </p:nvGrpSpPr>
          <p:grpSpPr>
            <a:xfrm>
              <a:off x="2627124" y="4030433"/>
              <a:ext cx="9389002" cy="216000"/>
              <a:chOff x="2627124" y="4030433"/>
              <a:chExt cx="9389002" cy="216000"/>
            </a:xfrm>
          </p:grpSpPr>
          <p:sp>
            <p:nvSpPr>
              <p:cNvPr id="225"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6"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7" name="Gruppieren 186"/>
            <p:cNvGrpSpPr/>
            <p:nvPr userDrawn="1"/>
          </p:nvGrpSpPr>
          <p:grpSpPr>
            <a:xfrm>
              <a:off x="2627124" y="4588466"/>
              <a:ext cx="9389002" cy="216000"/>
              <a:chOff x="2627124" y="4588466"/>
              <a:chExt cx="9389002" cy="216000"/>
            </a:xfrm>
          </p:grpSpPr>
          <p:sp>
            <p:nvSpPr>
              <p:cNvPr id="207"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8" name="Gruppieren 187"/>
            <p:cNvGrpSpPr/>
            <p:nvPr userDrawn="1"/>
          </p:nvGrpSpPr>
          <p:grpSpPr>
            <a:xfrm>
              <a:off x="2627124" y="5146498"/>
              <a:ext cx="9389002" cy="216000"/>
              <a:chOff x="2627124" y="5146498"/>
              <a:chExt cx="9389002" cy="216000"/>
            </a:xfrm>
          </p:grpSpPr>
          <p:sp>
            <p:nvSpPr>
              <p:cNvPr id="189"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7"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3616849" y="3761507"/>
            <a:ext cx="5089325" cy="1022637"/>
          </a:xfrm>
        </p:spPr>
        <p:txBody>
          <a:bodyPr lIns="0" tIns="0" rIns="0" bIns="62412">
            <a:noAutofit/>
          </a:bodyPr>
          <a:lstStyle>
            <a:lvl1pPr algn="ctr">
              <a:defRPr sz="4000" b="1">
                <a:solidFill>
                  <a:schemeClr val="accent2"/>
                </a:solidFill>
              </a:defRPr>
            </a:lvl1pPr>
          </a:lstStyle>
          <a:p>
            <a:endParaRPr lang="en-GB" sz="4800" noProof="0" dirty="0">
              <a:solidFill>
                <a:schemeClr val="bg1">
                  <a:lumMod val="65000"/>
                </a:schemeClr>
              </a:solidFill>
              <a:effectLst>
                <a:glow rad="139700">
                  <a:schemeClr val="bg1"/>
                </a:glow>
              </a:effectLst>
            </a:endParaRPr>
          </a:p>
        </p:txBody>
      </p:sp>
      <p:sp>
        <p:nvSpPr>
          <p:cNvPr id="3" name="Untertitel 2"/>
          <p:cNvSpPr>
            <a:spLocks noGrp="1"/>
          </p:cNvSpPr>
          <p:nvPr>
            <p:ph type="subTitle" idx="1"/>
          </p:nvPr>
        </p:nvSpPr>
        <p:spPr>
          <a:xfrm>
            <a:off x="3550194" y="4835155"/>
            <a:ext cx="5089325" cy="523321"/>
          </a:xfrm>
        </p:spPr>
        <p:txBody>
          <a:bodyPr>
            <a:noAutofit/>
          </a:bodyPr>
          <a:lstStyle>
            <a:lvl1pPr marL="0" indent="0" algn="ctr">
              <a:buNone/>
              <a:defRPr b="0">
                <a:solidFill>
                  <a:schemeClr val="tx1">
                    <a:tint val="75000"/>
                  </a:schemeClr>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de-DE" noProof="0" dirty="0"/>
              <a:t>Formatvorlage des Untertitelmasters durch Klicken bearbeiten</a:t>
            </a:r>
            <a:endParaRPr lang="en-GB" noProof="0" dirty="0"/>
          </a:p>
        </p:txBody>
      </p:sp>
      <p:sp>
        <p:nvSpPr>
          <p:cNvPr id="337" name="Titel 1"/>
          <p:cNvSpPr txBox="1">
            <a:spLocks/>
          </p:cNvSpPr>
          <p:nvPr userDrawn="1"/>
        </p:nvSpPr>
        <p:spPr>
          <a:xfrm>
            <a:off x="2265026" y="5930902"/>
            <a:ext cx="9634700" cy="356605"/>
          </a:xfrm>
          <a:prstGeom prst="rect">
            <a:avLst/>
          </a:prstGeom>
        </p:spPr>
        <p:txBody>
          <a:bodyPr vert="horz" lIns="0" tIns="0" rIns="0" bIns="0" rtlCol="0" anchor="ctr">
            <a:no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US" sz="1400" dirty="0">
                <a:solidFill>
                  <a:schemeClr val="bg2">
                    <a:lumMod val="50000"/>
                  </a:schemeClr>
                </a:solidFill>
                <a:ea typeface="Times New Roman"/>
                <a:cs typeface="Times New Roman"/>
              </a:rPr>
              <a:t>The Hermes Standard for vendor independent machine-to-machine communication in SMT Assembly. </a:t>
            </a:r>
            <a:endParaRPr lang="de-DE" sz="1400" dirty="0">
              <a:solidFill>
                <a:schemeClr val="bg2">
                  <a:lumMod val="50000"/>
                </a:schemeClr>
              </a:solidFill>
              <a:ea typeface="Times New Roman"/>
              <a:cs typeface="Times New Roman"/>
            </a:endParaRPr>
          </a:p>
        </p:txBody>
      </p:sp>
      <p:sp>
        <p:nvSpPr>
          <p:cNvPr id="336" name="Datumsplatzhalter 2"/>
          <p:cNvSpPr>
            <a:spLocks noGrp="1"/>
          </p:cNvSpPr>
          <p:nvPr>
            <p:ph type="dt" sz="half" idx="10"/>
          </p:nvPr>
        </p:nvSpPr>
        <p:spPr>
          <a:xfrm>
            <a:off x="10053818" y="6683252"/>
            <a:ext cx="1286735" cy="196846"/>
          </a:xfrm>
          <a:prstGeom prst="rect">
            <a:avLst/>
          </a:prstGeom>
        </p:spPr>
        <p:txBody>
          <a:bodyPr/>
          <a:lstStyle>
            <a:lvl1pPr algn="r">
              <a:defRPr sz="700"/>
            </a:lvl1pPr>
          </a:lstStyle>
          <a:p>
            <a:fld id="{3B84E226-2E49-47AE-8C3C-1265AF47606F}" type="datetime1">
              <a:rPr lang="de-DE" smtClean="0"/>
              <a:t>04.03.2021</a:t>
            </a:fld>
            <a:endParaRPr lang="en-US" dirty="0"/>
          </a:p>
        </p:txBody>
      </p:sp>
      <p:sp>
        <p:nvSpPr>
          <p:cNvPr id="338" name="Foliennummernplatzhalter 4"/>
          <p:cNvSpPr>
            <a:spLocks noGrp="1"/>
          </p:cNvSpPr>
          <p:nvPr>
            <p:ph type="sldNum" sz="quarter" idx="12"/>
          </p:nvPr>
        </p:nvSpPr>
        <p:spPr>
          <a:xfrm>
            <a:off x="11455782" y="668325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pic>
        <p:nvPicPr>
          <p:cNvPr id="339" name="Grafik 338"/>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33" name="Grafik 332" descr="Ein Bild, das Zeichnung, Schild enthält.&#10;&#10;Automatisch generierte Beschreibung">
            <a:extLst>
              <a:ext uri="{FF2B5EF4-FFF2-40B4-BE49-F238E27FC236}">
                <a16:creationId xmlns:a16="http://schemas.microsoft.com/office/drawing/2014/main" id="{7D58C68C-567D-4863-93D3-AB3163ED06F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867813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Inside Pag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584727" y="6454880"/>
            <a:ext cx="7025206" cy="404708"/>
          </a:xfrm>
          <a:prstGeom prst="rect">
            <a:avLst/>
          </a:prstGeo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423322" y="6454880"/>
            <a:ext cx="1596708" cy="404708"/>
          </a:xfrm>
          <a:prstGeom prst="rect">
            <a:avLst/>
          </a:prstGeom>
        </p:spPr>
        <p:txBody>
          <a:bodyPr/>
          <a:lstStyle>
            <a:lvl1pPr>
              <a:defRPr baseline="0">
                <a:solidFill>
                  <a:schemeClr val="tx2"/>
                </a:solidFill>
              </a:defRPr>
            </a:lvl1pPr>
          </a:lstStyle>
          <a:p>
            <a:fld id="{69E57DC2-970A-4B3E-BB1C-7A09969E49DF}" type="slidenum">
              <a:rPr lang="en-US" dirty="0"/>
              <a:pPr/>
              <a:t>‹#›</a:t>
            </a:fld>
            <a:endParaRPr lang="en-US" dirty="0"/>
          </a:p>
        </p:txBody>
      </p:sp>
      <p:sp>
        <p:nvSpPr>
          <p:cNvPr id="3" name="Text Placeholder 2"/>
          <p:cNvSpPr>
            <a:spLocks noGrp="1"/>
          </p:cNvSpPr>
          <p:nvPr>
            <p:ph type="body" sz="quarter" idx="13" hasCustomPrompt="1"/>
          </p:nvPr>
        </p:nvSpPr>
        <p:spPr>
          <a:xfrm>
            <a:off x="1395776" y="3440582"/>
            <a:ext cx="9870470" cy="449366"/>
          </a:xfrm>
          <a:prstGeom prst="rect">
            <a:avLst/>
          </a:prstGeom>
        </p:spPr>
        <p:txBody>
          <a:bodyPr/>
          <a:lstStyle>
            <a:lvl1pPr marL="0" indent="0" algn="l">
              <a:buNone/>
              <a:defRPr>
                <a:latin typeface="Arial" charset="0"/>
                <a:ea typeface="Arial" charset="0"/>
                <a:cs typeface="Arial" charset="0"/>
              </a:defRPr>
            </a:lvl1pPr>
          </a:lstStyle>
          <a:p>
            <a:pPr algn="l"/>
            <a:r>
              <a:rPr lang="en-US" sz="2000" b="0" i="0" dirty="0" err="1">
                <a:solidFill>
                  <a:schemeClr val="tx1"/>
                </a:solidFill>
              </a:rPr>
              <a:t>Lorem</a:t>
            </a:r>
            <a:r>
              <a:rPr lang="en-US" sz="2000" b="0" i="0" dirty="0">
                <a:solidFill>
                  <a:schemeClr val="tx1"/>
                </a:solidFill>
              </a:rPr>
              <a:t> </a:t>
            </a:r>
            <a:r>
              <a:rPr lang="en-US" sz="2000" b="0" i="0" dirty="0" err="1">
                <a:solidFill>
                  <a:schemeClr val="tx1"/>
                </a:solidFill>
              </a:rPr>
              <a:t>ipsum</a:t>
            </a:r>
            <a:r>
              <a:rPr lang="en-US" sz="2000" b="0" i="0" dirty="0">
                <a:solidFill>
                  <a:schemeClr val="tx1"/>
                </a:solidFill>
              </a:rPr>
              <a:t> dolor sit </a:t>
            </a:r>
            <a:r>
              <a:rPr lang="en-US" sz="2000" b="0" i="0" dirty="0" err="1">
                <a:solidFill>
                  <a:schemeClr val="tx1"/>
                </a:solidFill>
              </a:rPr>
              <a:t>amet</a:t>
            </a:r>
            <a:r>
              <a:rPr lang="en-US" sz="2000" b="0" i="0" dirty="0">
                <a:solidFill>
                  <a:schemeClr val="tx1"/>
                </a:solidFill>
              </a:rPr>
              <a:t>, </a:t>
            </a:r>
            <a:r>
              <a:rPr lang="en-US" sz="2000" b="0" i="0" dirty="0" err="1">
                <a:solidFill>
                  <a:schemeClr val="tx1"/>
                </a:solidFill>
              </a:rPr>
              <a:t>consectetur</a:t>
            </a:r>
            <a:r>
              <a:rPr lang="en-US" sz="2000" b="0" i="0" dirty="0">
                <a:solidFill>
                  <a:schemeClr val="tx1"/>
                </a:solidFill>
              </a:rPr>
              <a:t> </a:t>
            </a:r>
            <a:r>
              <a:rPr lang="en-US" sz="2000" b="0" i="0" dirty="0" err="1">
                <a:solidFill>
                  <a:schemeClr val="tx1"/>
                </a:solidFill>
              </a:rPr>
              <a:t>adipiscing</a:t>
            </a:r>
            <a:r>
              <a:rPr lang="en-US" sz="2000" b="0" i="0" dirty="0">
                <a:solidFill>
                  <a:schemeClr val="tx1"/>
                </a:solidFill>
              </a:rPr>
              <a:t> </a:t>
            </a:r>
            <a:r>
              <a:rPr lang="en-US" sz="2000" b="0" i="0" dirty="0" err="1">
                <a:solidFill>
                  <a:schemeClr val="tx1"/>
                </a:solidFill>
              </a:rPr>
              <a:t>elit</a:t>
            </a:r>
            <a:r>
              <a:rPr lang="en-US" sz="2000" b="0" i="0" dirty="0">
                <a:solidFill>
                  <a:schemeClr val="tx1"/>
                </a:solidFill>
              </a:rPr>
              <a:t>. </a:t>
            </a:r>
            <a:r>
              <a:rPr lang="en-US" sz="2000" b="0" i="0" dirty="0" err="1">
                <a:solidFill>
                  <a:schemeClr val="tx1"/>
                </a:solidFill>
              </a:rPr>
              <a:t>Nunc</a:t>
            </a:r>
            <a:r>
              <a:rPr lang="en-US" sz="2000" b="0" i="0" dirty="0">
                <a:solidFill>
                  <a:schemeClr val="tx1"/>
                </a:solidFill>
              </a:rPr>
              <a:t> sit </a:t>
            </a:r>
            <a:r>
              <a:rPr lang="en-US" sz="2000" b="0" i="0" dirty="0" err="1">
                <a:solidFill>
                  <a:schemeClr val="tx1"/>
                </a:solidFill>
              </a:rPr>
              <a:t>amet</a:t>
            </a:r>
            <a:r>
              <a:rPr lang="en-US" sz="2000" b="0" i="0" dirty="0">
                <a:solidFill>
                  <a:schemeClr val="tx1"/>
                </a:solidFill>
              </a:rPr>
              <a:t> ex diam. </a:t>
            </a:r>
            <a:r>
              <a:rPr lang="en-US" sz="2000" b="0" i="0" dirty="0" err="1">
                <a:solidFill>
                  <a:schemeClr val="tx1"/>
                </a:solidFill>
              </a:rPr>
              <a:t>Sed</a:t>
            </a:r>
            <a:r>
              <a:rPr lang="en-US" sz="2000" b="0" i="0" dirty="0">
                <a:solidFill>
                  <a:schemeClr val="tx1"/>
                </a:solidFill>
              </a:rPr>
              <a:t> at </a:t>
            </a:r>
            <a:r>
              <a:rPr lang="en-US" sz="2000" b="0" i="0" dirty="0" err="1">
                <a:solidFill>
                  <a:schemeClr val="tx1"/>
                </a:solidFill>
              </a:rPr>
              <a:t>cursus</a:t>
            </a:r>
            <a:r>
              <a:rPr lang="en-US" sz="2000" b="0" i="0" dirty="0">
                <a:solidFill>
                  <a:schemeClr val="tx1"/>
                </a:solidFill>
              </a:rPr>
              <a:t> </a:t>
            </a:r>
            <a:r>
              <a:rPr lang="en-US" sz="2000" b="0" i="0" dirty="0" err="1">
                <a:solidFill>
                  <a:schemeClr val="tx1"/>
                </a:solidFill>
              </a:rPr>
              <a:t>ipsum</a:t>
            </a:r>
            <a:r>
              <a:rPr lang="en-US" sz="2000" b="0" i="0" dirty="0">
                <a:solidFill>
                  <a:schemeClr val="tx1"/>
                </a:solidFill>
              </a:rPr>
              <a:t>, non </a:t>
            </a:r>
            <a:r>
              <a:rPr lang="en-US" sz="2000" b="0" i="0" dirty="0" err="1">
                <a:solidFill>
                  <a:schemeClr val="tx1"/>
                </a:solidFill>
              </a:rPr>
              <a:t>auctor</a:t>
            </a:r>
            <a:r>
              <a:rPr lang="en-US" sz="2000" b="0" i="0" dirty="0">
                <a:solidFill>
                  <a:schemeClr val="tx1"/>
                </a:solidFill>
              </a:rPr>
              <a:t> </a:t>
            </a:r>
            <a:r>
              <a:rPr lang="en-US" sz="2000" b="0" i="0" dirty="0" err="1">
                <a:solidFill>
                  <a:schemeClr val="tx1"/>
                </a:solidFill>
              </a:rPr>
              <a:t>nisl</a:t>
            </a:r>
            <a:r>
              <a:rPr lang="en-US" sz="2000" b="0" i="0" dirty="0">
                <a:solidFill>
                  <a:schemeClr val="tx1"/>
                </a:solidFill>
              </a:rPr>
              <a:t>. </a:t>
            </a:r>
            <a:r>
              <a:rPr lang="en-US" sz="2000" b="0" i="0" dirty="0" err="1">
                <a:solidFill>
                  <a:schemeClr val="tx1"/>
                </a:solidFill>
              </a:rPr>
              <a:t>Cras</a:t>
            </a:r>
            <a:r>
              <a:rPr lang="en-US" sz="2000" b="0" i="0" dirty="0">
                <a:solidFill>
                  <a:schemeClr val="tx1"/>
                </a:solidFill>
              </a:rPr>
              <a:t> </a:t>
            </a:r>
            <a:r>
              <a:rPr lang="en-US" sz="2000" b="0" i="0" dirty="0" err="1">
                <a:solidFill>
                  <a:schemeClr val="tx1"/>
                </a:solidFill>
              </a:rPr>
              <a:t>tincidunt</a:t>
            </a:r>
            <a:r>
              <a:rPr lang="en-US" sz="2000" b="0" i="0" dirty="0">
                <a:solidFill>
                  <a:schemeClr val="tx1"/>
                </a:solidFill>
              </a:rPr>
              <a:t> </a:t>
            </a:r>
            <a:r>
              <a:rPr lang="en-US" sz="2000" b="0" i="0" dirty="0" err="1">
                <a:solidFill>
                  <a:schemeClr val="tx1"/>
                </a:solidFill>
              </a:rPr>
              <a:t>laoreet</a:t>
            </a:r>
            <a:r>
              <a:rPr lang="en-US" sz="2000" b="0" i="0" dirty="0">
                <a:solidFill>
                  <a:schemeClr val="tx1"/>
                </a:solidFill>
              </a:rPr>
              <a:t> </a:t>
            </a:r>
            <a:r>
              <a:rPr lang="en-US" sz="2000" b="0" i="0" dirty="0" err="1">
                <a:solidFill>
                  <a:schemeClr val="tx1"/>
                </a:solidFill>
              </a:rPr>
              <a:t>diam</a:t>
            </a:r>
            <a:r>
              <a:rPr lang="en-US" sz="2000" b="0" i="0" dirty="0">
                <a:solidFill>
                  <a:schemeClr val="tx1"/>
                </a:solidFill>
              </a:rPr>
              <a:t> </a:t>
            </a:r>
            <a:r>
              <a:rPr lang="en-US" sz="2000" b="0" i="0" dirty="0" err="1">
                <a:solidFill>
                  <a:schemeClr val="tx1"/>
                </a:solidFill>
              </a:rPr>
              <a:t>eget</a:t>
            </a:r>
            <a:r>
              <a:rPr lang="en-US" sz="2000" b="0" i="0" dirty="0">
                <a:solidFill>
                  <a:schemeClr val="tx1"/>
                </a:solidFill>
              </a:rPr>
              <a:t> </a:t>
            </a:r>
            <a:r>
              <a:rPr lang="en-US" sz="2000" b="0" i="0" dirty="0" err="1">
                <a:solidFill>
                  <a:schemeClr val="tx1"/>
                </a:solidFill>
              </a:rPr>
              <a:t>mattis</a:t>
            </a:r>
            <a:r>
              <a:rPr lang="en-US" sz="2000" b="0" i="0" dirty="0">
                <a:solidFill>
                  <a:schemeClr val="tx1"/>
                </a:solidFill>
              </a:rPr>
              <a:t>. In </a:t>
            </a:r>
            <a:r>
              <a:rPr lang="en-US" sz="2000" b="0" i="0" dirty="0" err="1">
                <a:solidFill>
                  <a:schemeClr val="tx1"/>
                </a:solidFill>
              </a:rPr>
              <a:t>nec</a:t>
            </a:r>
            <a:r>
              <a:rPr lang="en-US" sz="2000" b="0" i="0" dirty="0">
                <a:solidFill>
                  <a:schemeClr val="tx1"/>
                </a:solidFill>
              </a:rPr>
              <a:t> lacus a </a:t>
            </a:r>
            <a:r>
              <a:rPr lang="en-US" sz="2000" b="0" i="0" dirty="0" err="1">
                <a:solidFill>
                  <a:schemeClr val="tx1"/>
                </a:solidFill>
              </a:rPr>
              <a:t>massa</a:t>
            </a:r>
            <a:r>
              <a:rPr lang="en-US" sz="2000" b="0" i="0" dirty="0">
                <a:solidFill>
                  <a:schemeClr val="tx1"/>
                </a:solidFill>
              </a:rPr>
              <a:t> </a:t>
            </a:r>
            <a:r>
              <a:rPr lang="en-US" sz="2000" b="0" i="0" dirty="0" err="1">
                <a:solidFill>
                  <a:schemeClr val="tx1"/>
                </a:solidFill>
              </a:rPr>
              <a:t>gravida</a:t>
            </a:r>
            <a:r>
              <a:rPr lang="en-US" sz="2000" b="0" i="0" dirty="0">
                <a:solidFill>
                  <a:schemeClr val="tx1"/>
                </a:solidFill>
              </a:rPr>
              <a:t> </a:t>
            </a:r>
            <a:r>
              <a:rPr lang="en-US" sz="2000" b="0" i="0" dirty="0" err="1">
                <a:solidFill>
                  <a:schemeClr val="tx1"/>
                </a:solidFill>
              </a:rPr>
              <a:t>mollis</a:t>
            </a:r>
            <a:r>
              <a:rPr lang="en-US" sz="2000" b="0" i="0" dirty="0">
                <a:solidFill>
                  <a:schemeClr val="tx1"/>
                </a:solidFill>
              </a:rPr>
              <a:t>. </a:t>
            </a:r>
            <a:r>
              <a:rPr lang="en-US" sz="2000" b="0" i="0" dirty="0" err="1">
                <a:solidFill>
                  <a:schemeClr val="tx1"/>
                </a:solidFill>
              </a:rPr>
              <a:t>Proin</a:t>
            </a:r>
            <a:r>
              <a:rPr lang="en-US" sz="2000" b="0" i="0" dirty="0">
                <a:solidFill>
                  <a:schemeClr val="tx1"/>
                </a:solidFill>
              </a:rPr>
              <a:t> sit. </a:t>
            </a:r>
            <a:r>
              <a:rPr lang="en-US" sz="2000" b="0" i="0" dirty="0" err="1">
                <a:solidFill>
                  <a:schemeClr val="tx1"/>
                </a:solidFill>
              </a:rPr>
              <a:t>Aliquam</a:t>
            </a:r>
            <a:r>
              <a:rPr lang="en-US" sz="2000" b="0" i="0" dirty="0">
                <a:solidFill>
                  <a:schemeClr val="tx1"/>
                </a:solidFill>
              </a:rPr>
              <a:t> </a:t>
            </a:r>
            <a:r>
              <a:rPr lang="en-US" sz="2000" b="0" i="0" dirty="0" err="1">
                <a:solidFill>
                  <a:schemeClr val="tx1"/>
                </a:solidFill>
              </a:rPr>
              <a:t>mattis</a:t>
            </a:r>
            <a:r>
              <a:rPr lang="en-US" sz="2000" b="0" i="0" dirty="0">
                <a:solidFill>
                  <a:schemeClr val="tx1"/>
                </a:solidFill>
              </a:rPr>
              <a:t> </a:t>
            </a:r>
            <a:r>
              <a:rPr lang="en-US" sz="2000" b="0" i="0" dirty="0" err="1">
                <a:solidFill>
                  <a:schemeClr val="tx1"/>
                </a:solidFill>
              </a:rPr>
              <a:t>rutrum</a:t>
            </a:r>
            <a:r>
              <a:rPr lang="en-US" sz="2000" b="0" i="0" dirty="0">
                <a:solidFill>
                  <a:schemeClr val="tx1"/>
                </a:solidFill>
              </a:rPr>
              <a:t> </a:t>
            </a:r>
            <a:r>
              <a:rPr lang="en-US" sz="2000" b="0" i="0" dirty="0" err="1">
                <a:solidFill>
                  <a:schemeClr val="tx1"/>
                </a:solidFill>
              </a:rPr>
              <a:t>nisl</a:t>
            </a:r>
            <a:r>
              <a:rPr lang="en-US" sz="2000" b="0" i="0" dirty="0">
                <a:solidFill>
                  <a:schemeClr val="tx1"/>
                </a:solidFill>
              </a:rPr>
              <a:t> </a:t>
            </a:r>
            <a:r>
              <a:rPr lang="en-US" sz="2000" b="0" i="0" dirty="0" err="1">
                <a:solidFill>
                  <a:schemeClr val="tx1"/>
                </a:solidFill>
              </a:rPr>
              <a:t>eget</a:t>
            </a:r>
            <a:r>
              <a:rPr lang="en-US" sz="2000" b="0" i="0" dirty="0">
                <a:solidFill>
                  <a:schemeClr val="tx1"/>
                </a:solidFill>
              </a:rPr>
              <a:t> </a:t>
            </a:r>
            <a:r>
              <a:rPr lang="en-US" sz="2000" b="0" i="0" dirty="0" err="1">
                <a:solidFill>
                  <a:schemeClr val="tx1"/>
                </a:solidFill>
              </a:rPr>
              <a:t>bibendum</a:t>
            </a:r>
            <a:r>
              <a:rPr lang="en-US" sz="2000" b="0" i="0" dirty="0">
                <a:solidFill>
                  <a:schemeClr val="tx1"/>
                </a:solidFill>
              </a:rPr>
              <a:t>.</a:t>
            </a:r>
          </a:p>
        </p:txBody>
      </p:sp>
      <p:sp>
        <p:nvSpPr>
          <p:cNvPr id="4" name="Text Placeholder 3"/>
          <p:cNvSpPr>
            <a:spLocks noGrp="1"/>
          </p:cNvSpPr>
          <p:nvPr>
            <p:ph type="body" sz="quarter" idx="15" hasCustomPrompt="1"/>
          </p:nvPr>
        </p:nvSpPr>
        <p:spPr>
          <a:xfrm>
            <a:off x="1219517" y="673057"/>
            <a:ext cx="9870470" cy="651958"/>
          </a:xfrm>
          <a:prstGeom prst="rect">
            <a:avLst/>
          </a:prstGeom>
        </p:spPr>
        <p:txBody>
          <a:bodyPr/>
          <a:lstStyle>
            <a:lvl1pPr marL="457291" indent="-457291">
              <a:buFont typeface="+mj-lt"/>
              <a:buAutoNum type="arabicPeriod"/>
              <a:defRPr sz="3201" b="1">
                <a:solidFill>
                  <a:srgbClr val="163398"/>
                </a:solidFill>
                <a:latin typeface="Minion Pro" panose="02040503050306020203" pitchFamily="18" charset="0"/>
                <a:ea typeface="Minion Pro" panose="02040503050306020203" pitchFamily="18" charset="0"/>
                <a:cs typeface="Minion Pro" panose="02040503050306020203" pitchFamily="18" charset="0"/>
              </a:defRPr>
            </a:lvl1pPr>
            <a:lvl2pPr marL="914583" indent="-384125">
              <a:buFont typeface="Wingdings" charset="2"/>
              <a:buChar char="§"/>
              <a:defRPr>
                <a:solidFill>
                  <a:schemeClr val="accent6">
                    <a:lumMod val="50000"/>
                  </a:schemeClr>
                </a:solidFill>
              </a:defRPr>
            </a:lvl2pPr>
            <a:lvl3pPr marL="1371874" indent="-384125">
              <a:buFont typeface="Arial" charset="0"/>
              <a:buChar char="•"/>
              <a:defRPr>
                <a:solidFill>
                  <a:schemeClr val="accent6">
                    <a:lumMod val="50000"/>
                  </a:schemeClr>
                </a:solidFill>
              </a:defRPr>
            </a:lvl3pPr>
            <a:lvl4pPr>
              <a:defRPr>
                <a:solidFill>
                  <a:schemeClr val="accent6">
                    <a:lumMod val="50000"/>
                  </a:schemeClr>
                </a:solidFill>
              </a:defRPr>
            </a:lvl4pPr>
            <a:lvl5pPr marL="2286457" indent="-384125">
              <a:buFont typeface="Courier New" charset="0"/>
              <a:buChar char="o"/>
              <a:defRPr>
                <a:solidFill>
                  <a:schemeClr val="accent6">
                    <a:lumMod val="50000"/>
                  </a:schemeClr>
                </a:solidFill>
              </a:defRPr>
            </a:lvl5pPr>
          </a:lstStyle>
          <a:p>
            <a:pPr lvl="0"/>
            <a:r>
              <a:rPr lang="en-US" dirty="0"/>
              <a:t>Click to edit text </a:t>
            </a:r>
          </a:p>
        </p:txBody>
      </p:sp>
      <p:sp>
        <p:nvSpPr>
          <p:cNvPr id="8" name="Text Placeholder 7"/>
          <p:cNvSpPr>
            <a:spLocks noGrp="1"/>
          </p:cNvSpPr>
          <p:nvPr>
            <p:ph type="body" sz="quarter" idx="16" hasCustomPrompt="1"/>
          </p:nvPr>
        </p:nvSpPr>
        <p:spPr>
          <a:xfrm>
            <a:off x="1395776" y="1383034"/>
            <a:ext cx="9544947" cy="1502123"/>
          </a:xfrm>
          <a:prstGeom prst="rect">
            <a:avLst/>
          </a:prstGeom>
        </p:spPr>
        <p:txBody>
          <a:bodyPr/>
          <a:lstStyle>
            <a:lvl1pPr>
              <a:defRPr baseline="0">
                <a:solidFill>
                  <a:schemeClr val="accent6">
                    <a:lumMod val="50000"/>
                  </a:schemeClr>
                </a:solidFill>
                <a:latin typeface="Arial" charset="0"/>
                <a:ea typeface="Arial" charset="0"/>
                <a:cs typeface="Arial" charset="0"/>
              </a:defRPr>
            </a:lvl1pPr>
            <a:lvl2pPr marL="914583" indent="-384125">
              <a:buFont typeface="Wingdings" charset="2"/>
              <a:buChar char="§"/>
              <a:defRPr baseline="0">
                <a:solidFill>
                  <a:schemeClr val="accent6">
                    <a:lumMod val="50000"/>
                  </a:schemeClr>
                </a:solidFill>
                <a:latin typeface="Arial" charset="0"/>
                <a:ea typeface="Arial" charset="0"/>
                <a:cs typeface="Arial" charset="0"/>
              </a:defRPr>
            </a:lvl2pPr>
            <a:lvl3pPr marL="1371874" indent="-384125">
              <a:buFont typeface="Arial" charset="0"/>
              <a:buChar char="•"/>
              <a:defRPr>
                <a:solidFill>
                  <a:schemeClr val="accent6">
                    <a:lumMod val="50000"/>
                  </a:schemeClr>
                </a:solidFill>
                <a:latin typeface="Arial" charset="0"/>
                <a:ea typeface="Arial" charset="0"/>
                <a:cs typeface="Arial" charset="0"/>
              </a:defRPr>
            </a:lvl3pPr>
            <a:lvl4pPr marL="1829166" indent="-384125">
              <a:buFont typeface="Courier New" charset="0"/>
              <a:buChar char="o"/>
              <a:defRPr>
                <a:solidFill>
                  <a:schemeClr val="accent6">
                    <a:lumMod val="50000"/>
                  </a:schemeClr>
                </a:solidFill>
                <a:latin typeface="Arial" charset="0"/>
                <a:ea typeface="Arial" charset="0"/>
                <a:cs typeface="Arial" charset="0"/>
              </a:defRPr>
            </a:lvl4pPr>
            <a:lvl5pPr>
              <a:defRPr>
                <a:solidFill>
                  <a:schemeClr val="accent6">
                    <a:lumMod val="50000"/>
                  </a:schemeClr>
                </a:solidFill>
                <a:latin typeface="Arial" charset="0"/>
                <a:ea typeface="Arial" charset="0"/>
                <a:cs typeface="Arial" charset="0"/>
              </a:defRPr>
            </a:lvl5pPr>
          </a:lstStyle>
          <a:p>
            <a:pPr lvl="0"/>
            <a:r>
              <a:rPr lang="en-US" dirty="0"/>
              <a:t>Click here to edit bullet text</a:t>
            </a:r>
          </a:p>
          <a:p>
            <a:pPr lvl="1"/>
            <a:r>
              <a:rPr lang="en-US" dirty="0"/>
              <a:t>Tab here for Second level</a:t>
            </a:r>
          </a:p>
          <a:p>
            <a:pPr lvl="2"/>
            <a:r>
              <a:rPr lang="en-US" dirty="0"/>
              <a:t>Tab here for Third level</a:t>
            </a:r>
          </a:p>
          <a:p>
            <a:pPr lvl="3"/>
            <a:r>
              <a:rPr lang="en-US" dirty="0"/>
              <a:t>Tab here Fourth level</a:t>
            </a:r>
          </a:p>
        </p:txBody>
      </p:sp>
    </p:spTree>
    <p:extLst>
      <p:ext uri="{BB962C8B-B14F-4D97-AF65-F5344CB8AC3E}">
        <p14:creationId xmlns:p14="http://schemas.microsoft.com/office/powerpoint/2010/main" val="2822761936"/>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r>
              <a:rPr lang="en-US"/>
              <a:t>11/13/2017</a:t>
            </a:r>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351728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oh Young -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제목 5"/>
          <p:cNvSpPr>
            <a:spLocks noGrp="1"/>
          </p:cNvSpPr>
          <p:nvPr>
            <p:ph type="title" hasCustomPrompt="1"/>
          </p:nvPr>
        </p:nvSpPr>
        <p:spPr>
          <a:xfrm>
            <a:off x="624038" y="551923"/>
            <a:ext cx="7518373" cy="1440693"/>
          </a:xfrm>
        </p:spPr>
        <p:txBody>
          <a:bodyPr>
            <a:noAutofit/>
          </a:bodyPr>
          <a:lstStyle>
            <a:lvl1pPr algn="l">
              <a:defRPr sz="4801" b="1" i="0" baseline="0">
                <a:solidFill>
                  <a:schemeClr val="bg1"/>
                </a:solidFill>
                <a:latin typeface="+mj-lt"/>
              </a:defRPr>
            </a:lvl1pPr>
          </a:lstStyle>
          <a:p>
            <a:r>
              <a:rPr lang="en-US" altLang="ko-KR" dirty="0"/>
              <a:t>Presentation Title</a:t>
            </a:r>
            <a:endParaRPr lang="ko-KR" altLang="en-US" dirty="0"/>
          </a:p>
        </p:txBody>
      </p:sp>
      <p:cxnSp>
        <p:nvCxnSpPr>
          <p:cNvPr id="7" name="Google Shape;29;p3"/>
          <p:cNvCxnSpPr/>
          <p:nvPr userDrawn="1"/>
        </p:nvCxnSpPr>
        <p:spPr>
          <a:xfrm>
            <a:off x="720074" y="2373432"/>
            <a:ext cx="930665" cy="0"/>
          </a:xfrm>
          <a:prstGeom prst="straightConnector1">
            <a:avLst/>
          </a:prstGeom>
          <a:ln>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19" name="텍스트 개체 틀 18"/>
          <p:cNvSpPr>
            <a:spLocks noGrp="1"/>
          </p:cNvSpPr>
          <p:nvPr>
            <p:ph type="body" sz="quarter" idx="10" hasCustomPrompt="1"/>
          </p:nvPr>
        </p:nvSpPr>
        <p:spPr>
          <a:xfrm>
            <a:off x="624039" y="2926292"/>
            <a:ext cx="5176341" cy="672231"/>
          </a:xfrm>
        </p:spPr>
        <p:txBody>
          <a:bodyPr>
            <a:noAutofit/>
          </a:bodyPr>
          <a:lstStyle>
            <a:lvl1pPr marL="0" indent="0" algn="l">
              <a:buNone/>
              <a:defRPr sz="3201" b="0" i="0" baseline="0">
                <a:solidFill>
                  <a:schemeClr val="bg1"/>
                </a:solidFill>
                <a:latin typeface="+mj-lt"/>
                <a:ea typeface="+mj-ea"/>
              </a:defRPr>
            </a:lvl1pPr>
          </a:lstStyle>
          <a:p>
            <a:pPr lvl="0"/>
            <a:r>
              <a:rPr lang="en-US" altLang="ko-KR" dirty="0"/>
              <a:t>Team</a:t>
            </a:r>
            <a:r>
              <a:rPr lang="ko-KR" altLang="en-US" dirty="0"/>
              <a:t> </a:t>
            </a:r>
            <a:r>
              <a:rPr lang="en-US" altLang="ko-KR" dirty="0"/>
              <a:t>or</a:t>
            </a:r>
            <a:r>
              <a:rPr lang="ko-KR" altLang="en-US" dirty="0"/>
              <a:t> </a:t>
            </a:r>
            <a:r>
              <a:rPr lang="en-US" altLang="ko-KR" dirty="0"/>
              <a:t>Presenter Name</a:t>
            </a:r>
          </a:p>
        </p:txBody>
      </p:sp>
      <p:sp>
        <p:nvSpPr>
          <p:cNvPr id="31" name="텍스트 개체 틀 30"/>
          <p:cNvSpPr>
            <a:spLocks noGrp="1"/>
          </p:cNvSpPr>
          <p:nvPr>
            <p:ph type="body" sz="quarter" idx="12" hasCustomPrompt="1"/>
          </p:nvPr>
        </p:nvSpPr>
        <p:spPr>
          <a:xfrm>
            <a:off x="624039" y="3514280"/>
            <a:ext cx="5752555" cy="480164"/>
          </a:xfrm>
        </p:spPr>
        <p:txBody>
          <a:bodyPr>
            <a:noAutofit/>
          </a:bodyPr>
          <a:lstStyle>
            <a:lvl1pPr algn="l">
              <a:defRPr sz="2400">
                <a:solidFill>
                  <a:schemeClr val="bg1"/>
                </a:solidFill>
                <a:latin typeface="+mj-lt"/>
                <a:ea typeface="+mn-ea"/>
              </a:defRPr>
            </a:lvl1pPr>
          </a:lstStyle>
          <a:p>
            <a:pPr lvl="0"/>
            <a:r>
              <a:rPr lang="en-US" altLang="ko-KR" dirty="0"/>
              <a:t>Position | </a:t>
            </a:r>
            <a:r>
              <a:rPr lang="en-US" altLang="ko-KR" dirty="0" err="1"/>
              <a:t>Koh</a:t>
            </a:r>
            <a:r>
              <a:rPr lang="en-US" altLang="ko-KR" dirty="0"/>
              <a:t> Young Technology Inc.</a:t>
            </a:r>
            <a:endParaRPr lang="ko-KR" altLang="en-US" dirty="0"/>
          </a:p>
        </p:txBody>
      </p:sp>
      <p:sp>
        <p:nvSpPr>
          <p:cNvPr id="4" name="텍스트 개체 틀 3"/>
          <p:cNvSpPr>
            <a:spLocks noGrp="1"/>
          </p:cNvSpPr>
          <p:nvPr>
            <p:ph type="body" sz="quarter" idx="13" hasCustomPrompt="1"/>
          </p:nvPr>
        </p:nvSpPr>
        <p:spPr>
          <a:xfrm>
            <a:off x="628143" y="2494310"/>
            <a:ext cx="2872172" cy="575866"/>
          </a:xfrm>
        </p:spPr>
        <p:txBody>
          <a:bodyPr>
            <a:noAutofit/>
          </a:bodyPr>
          <a:lstStyle>
            <a:lvl1pPr algn="l">
              <a:defRPr sz="2400">
                <a:solidFill>
                  <a:schemeClr val="bg1"/>
                </a:solidFill>
                <a:latin typeface="+mj-lt"/>
              </a:defRPr>
            </a:lvl1pPr>
          </a:lstStyle>
          <a:p>
            <a:pPr lvl="0"/>
            <a:r>
              <a:rPr lang="en-US" altLang="ko-KR" dirty="0"/>
              <a:t>YYYY.MM.DD</a:t>
            </a:r>
            <a:endParaRPr lang="ko-KR" altLang="en-US" dirty="0"/>
          </a:p>
        </p:txBody>
      </p:sp>
      <p:pic>
        <p:nvPicPr>
          <p:cNvPr id="10" name="그림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9948094" y="2040702"/>
            <a:ext cx="3081205" cy="289484"/>
          </a:xfrm>
          <a:prstGeom prst="rect">
            <a:avLst/>
          </a:prstGeom>
        </p:spPr>
      </p:pic>
      <p:pic>
        <p:nvPicPr>
          <p:cNvPr id="2" name="그림 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4493" y="5734584"/>
            <a:ext cx="1408946" cy="621949"/>
          </a:xfrm>
          <a:prstGeom prst="rect">
            <a:avLst/>
          </a:prstGeom>
        </p:spPr>
      </p:pic>
      <p:sp>
        <p:nvSpPr>
          <p:cNvPr id="13" name="TextBox 12">
            <a:extLst>
              <a:ext uri="{FF2B5EF4-FFF2-40B4-BE49-F238E27FC236}">
                <a16:creationId xmlns:a16="http://schemas.microsoft.com/office/drawing/2014/main" id="{E0CC3FDE-D9B6-4BD8-A985-E3D3F3D12F79}"/>
              </a:ext>
            </a:extLst>
          </p:cNvPr>
          <p:cNvSpPr txBox="1"/>
          <p:nvPr userDrawn="1"/>
        </p:nvSpPr>
        <p:spPr>
          <a:xfrm>
            <a:off x="12123575" y="548807"/>
            <a:ext cx="1748049" cy="1816687"/>
          </a:xfrm>
          <a:prstGeom prst="rect">
            <a:avLst/>
          </a:prstGeom>
          <a:noFill/>
        </p:spPr>
        <p:txBody>
          <a:bodyPr wrap="none" rtlCol="0">
            <a:spAutoFit/>
          </a:bodyPr>
          <a:lstStyle/>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p:txBody>
      </p:sp>
      <p:sp>
        <p:nvSpPr>
          <p:cNvPr id="14" name="TextBox 13">
            <a:extLst>
              <a:ext uri="{FF2B5EF4-FFF2-40B4-BE49-F238E27FC236}">
                <a16:creationId xmlns:a16="http://schemas.microsoft.com/office/drawing/2014/main" id="{B528982B-346B-4060-9152-4FF6789AB994}"/>
              </a:ext>
            </a:extLst>
          </p:cNvPr>
          <p:cNvSpPr txBox="1"/>
          <p:nvPr userDrawn="1"/>
        </p:nvSpPr>
        <p:spPr>
          <a:xfrm>
            <a:off x="12123576" y="5641886"/>
            <a:ext cx="1683912" cy="667131"/>
          </a:xfrm>
          <a:prstGeom prst="rect">
            <a:avLst/>
          </a:prstGeom>
          <a:noFill/>
        </p:spPr>
        <p:txBody>
          <a:bodyPr wrap="none" rtlCol="0">
            <a:spAutoFit/>
          </a:bodyPr>
          <a:lstStyle/>
          <a:p>
            <a:r>
              <a:rPr lang="en-US" altLang="ko-KR" sz="1867" dirty="0">
                <a:latin typeface="+mn-lt"/>
              </a:rPr>
              <a:t>Name</a:t>
            </a:r>
          </a:p>
          <a:p>
            <a:r>
              <a:rPr lang="en-US" altLang="ko-KR" sz="1867" dirty="0">
                <a:latin typeface="+mn-lt"/>
              </a:rPr>
              <a:t>Minimum 24pt</a:t>
            </a:r>
          </a:p>
        </p:txBody>
      </p:sp>
      <p:sp>
        <p:nvSpPr>
          <p:cNvPr id="15" name="TextBox 14">
            <a:extLst>
              <a:ext uri="{FF2B5EF4-FFF2-40B4-BE49-F238E27FC236}">
                <a16:creationId xmlns:a16="http://schemas.microsoft.com/office/drawing/2014/main" id="{7F4716F0-D728-4B60-8027-810E4CDEB240}"/>
              </a:ext>
            </a:extLst>
          </p:cNvPr>
          <p:cNvSpPr txBox="1"/>
          <p:nvPr userDrawn="1"/>
        </p:nvSpPr>
        <p:spPr>
          <a:xfrm>
            <a:off x="12123575" y="3228887"/>
            <a:ext cx="1622983" cy="667131"/>
          </a:xfrm>
          <a:prstGeom prst="rect">
            <a:avLst/>
          </a:prstGeom>
          <a:noFill/>
        </p:spPr>
        <p:txBody>
          <a:bodyPr wrap="none" rtlCol="0">
            <a:spAutoFit/>
          </a:bodyPr>
          <a:lstStyle/>
          <a:p>
            <a:r>
              <a:rPr lang="en-US" altLang="ko-KR" sz="1867" dirty="0">
                <a:latin typeface="+mn-lt"/>
              </a:rPr>
              <a:t>Slide Title </a:t>
            </a:r>
          </a:p>
          <a:p>
            <a:r>
              <a:rPr lang="en-US" altLang="ko-KR" sz="1867" dirty="0">
                <a:latin typeface="+mn-lt"/>
              </a:rPr>
              <a:t>Minimum 48pt</a:t>
            </a:r>
          </a:p>
        </p:txBody>
      </p:sp>
    </p:spTree>
    <p:extLst>
      <p:ext uri="{BB962C8B-B14F-4D97-AF65-F5344CB8AC3E}">
        <p14:creationId xmlns:p14="http://schemas.microsoft.com/office/powerpoint/2010/main" val="30437930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D24D265-7C61-4BB2-A2A7-1B5C97D0A6B3}"/>
              </a:ext>
            </a:extLst>
          </p:cNvPr>
          <p:cNvSpPr txBox="1"/>
          <p:nvPr userDrawn="1"/>
        </p:nvSpPr>
        <p:spPr>
          <a:xfrm>
            <a:off x="-16208" y="-375418"/>
            <a:ext cx="5453554" cy="379744"/>
          </a:xfrm>
          <a:prstGeom prst="rect">
            <a:avLst/>
          </a:prstGeom>
          <a:noFill/>
        </p:spPr>
        <p:txBody>
          <a:bodyPr wrap="none" rtlCol="0">
            <a:spAutoFit/>
          </a:bodyPr>
          <a:lstStyle/>
          <a:p>
            <a:r>
              <a:rPr lang="en-US" altLang="ko-KR" sz="1867" dirty="0">
                <a:latin typeface="+mn-lt"/>
              </a:rPr>
              <a:t>Page Usage: Executive Summary , Contents Highlights  </a:t>
            </a:r>
            <a:endParaRPr lang="ko-KR" altLang="en-US" sz="1867" dirty="0">
              <a:latin typeface="+mn-lt"/>
            </a:endParaRPr>
          </a:p>
        </p:txBody>
      </p:sp>
      <p:sp>
        <p:nvSpPr>
          <p:cNvPr id="6" name="제목 5">
            <a:extLst>
              <a:ext uri="{FF2B5EF4-FFF2-40B4-BE49-F238E27FC236}">
                <a16:creationId xmlns:a16="http://schemas.microsoft.com/office/drawing/2014/main" id="{BAC388BA-0EED-4B76-B728-0F3C303E4559}"/>
              </a:ext>
            </a:extLst>
          </p:cNvPr>
          <p:cNvSpPr>
            <a:spLocks noGrp="1"/>
          </p:cNvSpPr>
          <p:nvPr>
            <p:ph type="title" hasCustomPrompt="1"/>
          </p:nvPr>
        </p:nvSpPr>
        <p:spPr>
          <a:xfrm>
            <a:off x="601736" y="260709"/>
            <a:ext cx="11023796" cy="576197"/>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dirty="0"/>
              <a:t>Executive Summary</a:t>
            </a:r>
            <a:endParaRPr lang="ko-KR" altLang="en-US" dirty="0"/>
          </a:p>
        </p:txBody>
      </p:sp>
      <p:sp>
        <p:nvSpPr>
          <p:cNvPr id="7" name="내용 개체 틀 2">
            <a:extLst>
              <a:ext uri="{FF2B5EF4-FFF2-40B4-BE49-F238E27FC236}">
                <a16:creationId xmlns:a16="http://schemas.microsoft.com/office/drawing/2014/main" id="{8672B000-F6B5-4279-A237-A7A5FB0D3361}"/>
              </a:ext>
            </a:extLst>
          </p:cNvPr>
          <p:cNvSpPr>
            <a:spLocks noGrp="1"/>
          </p:cNvSpPr>
          <p:nvPr>
            <p:ph sz="quarter" idx="11"/>
          </p:nvPr>
        </p:nvSpPr>
        <p:spPr>
          <a:xfrm>
            <a:off x="601736" y="965930"/>
            <a:ext cx="11023796" cy="5632949"/>
          </a:xfrm>
        </p:spPr>
        <p:txBody>
          <a:bodyPr>
            <a:noAutofit/>
          </a:bodyPr>
          <a:lstStyle>
            <a:lvl1pPr marL="342969" indent="-342969">
              <a:buFont typeface="Arial" panose="020B0604020202020204" pitchFamily="34" charset="0"/>
              <a:buChar char="•"/>
              <a:defRPr sz="2400">
                <a:solidFill>
                  <a:schemeClr val="bg1"/>
                </a:solidFill>
                <a:latin typeface="+mn-lt"/>
                <a:ea typeface="+mn-ea"/>
              </a:defRPr>
            </a:lvl1pPr>
            <a:lvl2pPr marL="990773" indent="-381066">
              <a:buFont typeface="Wingdings" panose="05000000000000000000" pitchFamily="2" charset="2"/>
              <a:buChar char="§"/>
              <a:defRPr sz="2000">
                <a:solidFill>
                  <a:schemeClr val="bg1"/>
                </a:solidFill>
                <a:latin typeface="+mn-lt"/>
                <a:ea typeface="+mn-ea"/>
              </a:defRPr>
            </a:lvl2pPr>
            <a:lvl3pPr marL="1524267" indent="-304853">
              <a:buFont typeface="Wingdings" panose="05000000000000000000" pitchFamily="2" charset="2"/>
              <a:buChar char="§"/>
              <a:defRPr sz="2000">
                <a:solidFill>
                  <a:schemeClr val="bg1"/>
                </a:solidFill>
                <a:latin typeface="+mn-lt"/>
                <a:ea typeface="+mn-ea"/>
              </a:defRPr>
            </a:lvl3pPr>
            <a:lvl4pPr marL="2133974" indent="-304853">
              <a:buFont typeface="Wingdings" panose="05000000000000000000" pitchFamily="2" charset="2"/>
              <a:buChar char="§"/>
              <a:defRPr sz="2000">
                <a:solidFill>
                  <a:schemeClr val="bg1"/>
                </a:solidFill>
                <a:latin typeface="+mn-lt"/>
                <a:ea typeface="+mn-ea"/>
              </a:defRPr>
            </a:lvl4pPr>
            <a:lvl5pPr marL="2781795" indent="-342969">
              <a:buFont typeface="Wingdings" panose="05000000000000000000" pitchFamily="2" charset="2"/>
              <a:buChar char="§"/>
              <a:defRPr sz="2000">
                <a:solidFill>
                  <a:schemeClr val="bg1"/>
                </a:solidFill>
                <a:latin typeface="+mn-lt"/>
                <a:ea typeface="+mn-ea"/>
              </a:defRPr>
            </a:lvl5pPr>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10" name="TextBox 9">
            <a:extLst>
              <a:ext uri="{FF2B5EF4-FFF2-40B4-BE49-F238E27FC236}">
                <a16:creationId xmlns:a16="http://schemas.microsoft.com/office/drawing/2014/main" id="{15C5CE38-E396-4571-AF3B-B035B09F5BB5}"/>
              </a:ext>
            </a:extLst>
          </p:cNvPr>
          <p:cNvSpPr txBox="1"/>
          <p:nvPr userDrawn="1"/>
        </p:nvSpPr>
        <p:spPr>
          <a:xfrm>
            <a:off x="12123575" y="644841"/>
            <a:ext cx="1748049" cy="3828409"/>
          </a:xfrm>
          <a:prstGeom prst="rect">
            <a:avLst/>
          </a:prstGeom>
          <a:noFill/>
        </p:spPr>
        <p:txBody>
          <a:bodyPr wrap="none" rtlCol="0">
            <a:spAutoFit/>
          </a:bodyPr>
          <a:lstStyle/>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a:p>
            <a:endParaRPr lang="en-US" altLang="ko-KR" sz="1867" dirty="0">
              <a:latin typeface="+mn-lt"/>
            </a:endParaRPr>
          </a:p>
          <a:p>
            <a:endParaRPr lang="en-US" altLang="ko-KR" sz="1867" dirty="0">
              <a:latin typeface="+mn-lt"/>
            </a:endParaRPr>
          </a:p>
          <a:p>
            <a:r>
              <a:rPr lang="en-US" altLang="ko-KR" sz="1867" dirty="0">
                <a:latin typeface="+mn-lt"/>
              </a:rPr>
              <a:t>Slide Title</a:t>
            </a:r>
          </a:p>
          <a:p>
            <a:r>
              <a:rPr lang="en-US" altLang="ko-KR" sz="1867" dirty="0">
                <a:latin typeface="+mn-lt"/>
              </a:rPr>
              <a:t>Minimum 28pt </a:t>
            </a:r>
          </a:p>
          <a:p>
            <a:endParaRPr lang="en-US" altLang="ko-KR" sz="1867" dirty="0">
              <a:latin typeface="+mn-lt"/>
            </a:endParaRPr>
          </a:p>
          <a:p>
            <a:r>
              <a:rPr lang="en-US" altLang="ko-KR" sz="1867" dirty="0">
                <a:latin typeface="+mn-lt"/>
              </a:rPr>
              <a:t>Contents</a:t>
            </a:r>
          </a:p>
          <a:p>
            <a:r>
              <a:rPr lang="en-US" altLang="ko-KR" sz="1867" dirty="0">
                <a:latin typeface="+mn-lt"/>
              </a:rPr>
              <a:t>Minimum 18pt </a:t>
            </a:r>
          </a:p>
        </p:txBody>
      </p:sp>
    </p:spTree>
    <p:extLst>
      <p:ext uri="{BB962C8B-B14F-4D97-AF65-F5344CB8AC3E}">
        <p14:creationId xmlns:p14="http://schemas.microsoft.com/office/powerpoint/2010/main" val="32832215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D24D265-7C61-4BB2-A2A7-1B5C97D0A6B3}"/>
              </a:ext>
            </a:extLst>
          </p:cNvPr>
          <p:cNvSpPr txBox="1"/>
          <p:nvPr userDrawn="1"/>
        </p:nvSpPr>
        <p:spPr>
          <a:xfrm>
            <a:off x="-16208" y="-373413"/>
            <a:ext cx="5453554" cy="379744"/>
          </a:xfrm>
          <a:prstGeom prst="rect">
            <a:avLst/>
          </a:prstGeom>
          <a:noFill/>
        </p:spPr>
        <p:txBody>
          <a:bodyPr wrap="none" rtlCol="0">
            <a:spAutoFit/>
          </a:bodyPr>
          <a:lstStyle/>
          <a:p>
            <a:r>
              <a:rPr lang="en-US" altLang="ko-KR" sz="1867" dirty="0">
                <a:latin typeface="+mn-lt"/>
              </a:rPr>
              <a:t>Page Usage: Executive Summary , Contents Highlights  </a:t>
            </a:r>
            <a:endParaRPr lang="ko-KR" altLang="en-US" sz="1867" dirty="0">
              <a:latin typeface="+mn-lt"/>
            </a:endParaRPr>
          </a:p>
        </p:txBody>
      </p:sp>
      <p:sp>
        <p:nvSpPr>
          <p:cNvPr id="9" name="TextBox 8">
            <a:extLst>
              <a:ext uri="{FF2B5EF4-FFF2-40B4-BE49-F238E27FC236}">
                <a16:creationId xmlns:a16="http://schemas.microsoft.com/office/drawing/2014/main" id="{AC54EF98-BB7F-465C-8F9B-A793A582830E}"/>
              </a:ext>
            </a:extLst>
          </p:cNvPr>
          <p:cNvSpPr txBox="1"/>
          <p:nvPr userDrawn="1"/>
        </p:nvSpPr>
        <p:spPr>
          <a:xfrm>
            <a:off x="12123575" y="644841"/>
            <a:ext cx="1748049" cy="3828409"/>
          </a:xfrm>
          <a:prstGeom prst="rect">
            <a:avLst/>
          </a:prstGeom>
          <a:noFill/>
        </p:spPr>
        <p:txBody>
          <a:bodyPr wrap="none" rtlCol="0">
            <a:spAutoFit/>
          </a:bodyPr>
          <a:lstStyle/>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a:p>
            <a:endParaRPr lang="en-US" altLang="ko-KR" sz="1867" dirty="0">
              <a:latin typeface="+mn-lt"/>
            </a:endParaRPr>
          </a:p>
          <a:p>
            <a:endParaRPr lang="en-US" altLang="ko-KR" sz="1867" dirty="0">
              <a:latin typeface="+mn-lt"/>
            </a:endParaRPr>
          </a:p>
          <a:p>
            <a:r>
              <a:rPr lang="en-US" altLang="ko-KR" sz="1867" dirty="0">
                <a:latin typeface="+mn-lt"/>
              </a:rPr>
              <a:t>Slide Title</a:t>
            </a:r>
          </a:p>
          <a:p>
            <a:r>
              <a:rPr lang="en-US" altLang="ko-KR" sz="1867" dirty="0">
                <a:latin typeface="+mn-lt"/>
              </a:rPr>
              <a:t>Minimum 28pt </a:t>
            </a:r>
          </a:p>
          <a:p>
            <a:endParaRPr lang="en-US" altLang="ko-KR" sz="1867" dirty="0">
              <a:latin typeface="+mn-lt"/>
            </a:endParaRPr>
          </a:p>
          <a:p>
            <a:r>
              <a:rPr lang="en-US" altLang="ko-KR" sz="1867" dirty="0">
                <a:latin typeface="+mn-lt"/>
              </a:rPr>
              <a:t>Contents</a:t>
            </a:r>
          </a:p>
          <a:p>
            <a:r>
              <a:rPr lang="en-US" altLang="ko-KR" sz="1867" dirty="0">
                <a:latin typeface="+mn-lt"/>
              </a:rPr>
              <a:t>Minimum 18pt </a:t>
            </a:r>
          </a:p>
        </p:txBody>
      </p:sp>
      <p:grpSp>
        <p:nvGrpSpPr>
          <p:cNvPr id="5" name="그룹 4">
            <a:extLst>
              <a:ext uri="{FF2B5EF4-FFF2-40B4-BE49-F238E27FC236}">
                <a16:creationId xmlns:a16="http://schemas.microsoft.com/office/drawing/2014/main" id="{425FA891-3896-47A9-A8AB-6BCBC4AF9AE0}"/>
              </a:ext>
            </a:extLst>
          </p:cNvPr>
          <p:cNvGrpSpPr/>
          <p:nvPr userDrawn="1"/>
        </p:nvGrpSpPr>
        <p:grpSpPr>
          <a:xfrm>
            <a:off x="1" y="0"/>
            <a:ext cx="12195176" cy="6859588"/>
            <a:chOff x="0" y="0"/>
            <a:chExt cx="12192001" cy="6858000"/>
          </a:xfrm>
        </p:grpSpPr>
        <p:pic>
          <p:nvPicPr>
            <p:cNvPr id="3" name="그림 2">
              <a:extLst>
                <a:ext uri="{FF2B5EF4-FFF2-40B4-BE49-F238E27FC236}">
                  <a16:creationId xmlns:a16="http://schemas.microsoft.com/office/drawing/2014/main" id="{6818A9BF-0C9F-4066-BFDE-598CA8E8EBD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1" cy="6858000"/>
            </a:xfrm>
            <a:prstGeom prst="rect">
              <a:avLst/>
            </a:prstGeom>
          </p:spPr>
        </p:pic>
        <p:sp>
          <p:nvSpPr>
            <p:cNvPr id="4" name="직사각형 3">
              <a:extLst>
                <a:ext uri="{FF2B5EF4-FFF2-40B4-BE49-F238E27FC236}">
                  <a16:creationId xmlns:a16="http://schemas.microsoft.com/office/drawing/2014/main" id="{D682FCC9-FEFD-4CC3-BD11-97FCFBD90156}"/>
                </a:ext>
              </a:extLst>
            </p:cNvPr>
            <p:cNvSpPr/>
            <p:nvPr userDrawn="1"/>
          </p:nvSpPr>
          <p:spPr>
            <a:xfrm>
              <a:off x="0" y="0"/>
              <a:ext cx="12192000" cy="6858000"/>
            </a:xfrm>
            <a:prstGeom prst="rect">
              <a:avLst/>
            </a:prstGeom>
            <a:solidFill>
              <a:schemeClr val="accent4">
                <a:lumMod val="1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grpSp>
      <p:sp>
        <p:nvSpPr>
          <p:cNvPr id="12" name="제목 5">
            <a:extLst>
              <a:ext uri="{FF2B5EF4-FFF2-40B4-BE49-F238E27FC236}">
                <a16:creationId xmlns:a16="http://schemas.microsoft.com/office/drawing/2014/main" id="{43DE1BFF-9A57-4B8E-BBDE-8A63EE8FB25D}"/>
              </a:ext>
            </a:extLst>
          </p:cNvPr>
          <p:cNvSpPr>
            <a:spLocks noGrp="1"/>
          </p:cNvSpPr>
          <p:nvPr>
            <p:ph type="title" hasCustomPrompt="1"/>
          </p:nvPr>
        </p:nvSpPr>
        <p:spPr>
          <a:xfrm>
            <a:off x="601736" y="260709"/>
            <a:ext cx="11023796" cy="576197"/>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dirty="0"/>
              <a:t>Executive Summary</a:t>
            </a:r>
            <a:endParaRPr lang="ko-KR" altLang="en-US" dirty="0"/>
          </a:p>
        </p:txBody>
      </p:sp>
      <p:sp>
        <p:nvSpPr>
          <p:cNvPr id="14" name="내용 개체 틀 2">
            <a:extLst>
              <a:ext uri="{FF2B5EF4-FFF2-40B4-BE49-F238E27FC236}">
                <a16:creationId xmlns:a16="http://schemas.microsoft.com/office/drawing/2014/main" id="{FCD445F1-2AF4-43BB-A112-4B4540A5DE9C}"/>
              </a:ext>
            </a:extLst>
          </p:cNvPr>
          <p:cNvSpPr>
            <a:spLocks noGrp="1"/>
          </p:cNvSpPr>
          <p:nvPr>
            <p:ph sz="quarter" idx="11"/>
          </p:nvPr>
        </p:nvSpPr>
        <p:spPr>
          <a:xfrm>
            <a:off x="601736" y="965930"/>
            <a:ext cx="11023796" cy="5632949"/>
          </a:xfrm>
        </p:spPr>
        <p:txBody>
          <a:bodyPr>
            <a:noAutofit/>
          </a:bodyPr>
          <a:lstStyle>
            <a:lvl1pPr marL="342969" indent="-342969">
              <a:buFont typeface="Arial" panose="020B0604020202020204" pitchFamily="34" charset="0"/>
              <a:buChar char="•"/>
              <a:defRPr sz="2400">
                <a:solidFill>
                  <a:schemeClr val="bg1"/>
                </a:solidFill>
                <a:latin typeface="+mn-lt"/>
                <a:ea typeface="+mn-ea"/>
              </a:defRPr>
            </a:lvl1pPr>
            <a:lvl2pPr marL="990773" indent="-381066">
              <a:buFont typeface="Wingdings" panose="05000000000000000000" pitchFamily="2" charset="2"/>
              <a:buChar char="§"/>
              <a:defRPr sz="2000">
                <a:solidFill>
                  <a:schemeClr val="bg1"/>
                </a:solidFill>
                <a:latin typeface="+mn-lt"/>
                <a:ea typeface="+mn-ea"/>
              </a:defRPr>
            </a:lvl2pPr>
            <a:lvl3pPr marL="1524267" indent="-304853">
              <a:buFont typeface="Wingdings" panose="05000000000000000000" pitchFamily="2" charset="2"/>
              <a:buChar char="§"/>
              <a:defRPr sz="2000">
                <a:solidFill>
                  <a:schemeClr val="bg1"/>
                </a:solidFill>
                <a:latin typeface="+mn-lt"/>
                <a:ea typeface="+mn-ea"/>
              </a:defRPr>
            </a:lvl3pPr>
            <a:lvl4pPr marL="2133974" indent="-304853">
              <a:buFont typeface="Wingdings" panose="05000000000000000000" pitchFamily="2" charset="2"/>
              <a:buChar char="§"/>
              <a:defRPr sz="2000">
                <a:solidFill>
                  <a:schemeClr val="bg1"/>
                </a:solidFill>
                <a:latin typeface="+mn-lt"/>
                <a:ea typeface="+mn-ea"/>
              </a:defRPr>
            </a:lvl4pPr>
            <a:lvl5pPr marL="2781795" indent="-342969">
              <a:buFont typeface="Wingdings" panose="05000000000000000000" pitchFamily="2" charset="2"/>
              <a:buChar char="§"/>
              <a:defRPr sz="2000">
                <a:solidFill>
                  <a:schemeClr val="bg1"/>
                </a:solidFill>
                <a:latin typeface="+mn-lt"/>
                <a:ea typeface="+mn-ea"/>
              </a:defRPr>
            </a:lvl5pPr>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15" name="Shape 12">
            <a:extLst>
              <a:ext uri="{FF2B5EF4-FFF2-40B4-BE49-F238E27FC236}">
                <a16:creationId xmlns:a16="http://schemas.microsoft.com/office/drawing/2014/main" id="{4C994232-CAC9-4465-8050-FC56A003731B}"/>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dirty="0">
              <a:solidFill>
                <a:schemeClr val="tx2">
                  <a:lumMod val="60000"/>
                  <a:lumOff val="40000"/>
                </a:schemeClr>
              </a:solidFill>
            </a:endParaRPr>
          </a:p>
        </p:txBody>
      </p:sp>
    </p:spTree>
    <p:extLst>
      <p:ext uri="{BB962C8B-B14F-4D97-AF65-F5344CB8AC3E}">
        <p14:creationId xmlns:p14="http://schemas.microsoft.com/office/powerpoint/2010/main" val="7199613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oh Young -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3720" y="6001225"/>
            <a:ext cx="3295049" cy="309557"/>
          </a:xfrm>
          <a:prstGeom prst="rect">
            <a:avLst/>
          </a:prstGeom>
        </p:spPr>
      </p:pic>
      <p:pic>
        <p:nvPicPr>
          <p:cNvPr id="6" name="그림 5"/>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3719" y="452774"/>
            <a:ext cx="2175502" cy="960329"/>
          </a:xfrm>
          <a:prstGeom prst="rect">
            <a:avLst/>
          </a:prstGeom>
        </p:spPr>
      </p:pic>
      <p:sp>
        <p:nvSpPr>
          <p:cNvPr id="14" name="TextBox 13">
            <a:extLst>
              <a:ext uri="{FF2B5EF4-FFF2-40B4-BE49-F238E27FC236}">
                <a16:creationId xmlns:a16="http://schemas.microsoft.com/office/drawing/2014/main" id="{3050F02F-51E5-4AD2-AB5D-8E05802A5478}"/>
              </a:ext>
            </a:extLst>
          </p:cNvPr>
          <p:cNvSpPr txBox="1"/>
          <p:nvPr userDrawn="1"/>
        </p:nvSpPr>
        <p:spPr>
          <a:xfrm>
            <a:off x="12166529" y="644841"/>
            <a:ext cx="2302833" cy="4690575"/>
          </a:xfrm>
          <a:prstGeom prst="rect">
            <a:avLst/>
          </a:prstGeom>
          <a:noFill/>
        </p:spPr>
        <p:txBody>
          <a:bodyPr wrap="none" rtlCol="0">
            <a:spAutoFit/>
          </a:bodyPr>
          <a:lstStyle/>
          <a:p>
            <a:r>
              <a:rPr lang="en-US" altLang="ko-KR" sz="1867" dirty="0">
                <a:latin typeface="+mn-lt"/>
              </a:rPr>
              <a:t>Title</a:t>
            </a:r>
          </a:p>
          <a:p>
            <a:r>
              <a:rPr lang="en-US" altLang="ko-KR" sz="1867" dirty="0">
                <a:latin typeface="+mn-lt"/>
              </a:rPr>
              <a:t>Minimum 28pt</a:t>
            </a:r>
          </a:p>
          <a:p>
            <a:endParaRPr lang="en-US" altLang="ko-KR" sz="1867" dirty="0">
              <a:latin typeface="+mn-lt"/>
            </a:endParaRPr>
          </a:p>
          <a:p>
            <a:endParaRPr lang="en-US" altLang="ko-KR" sz="1867" dirty="0">
              <a:latin typeface="+mn-lt"/>
            </a:endParaRPr>
          </a:p>
          <a:p>
            <a:r>
              <a:rPr lang="en-US" altLang="ko-KR" sz="1867" dirty="0">
                <a:latin typeface="+mn-lt"/>
              </a:rPr>
              <a:t>Text and bullet level 1</a:t>
            </a:r>
            <a:br>
              <a:rPr lang="en-US" altLang="ko-KR" sz="1867" dirty="0">
                <a:latin typeface="+mn-lt"/>
              </a:rPr>
            </a:br>
            <a:r>
              <a:rPr lang="en-US" altLang="ko-KR" sz="1867" dirty="0">
                <a:latin typeface="+mn-lt"/>
              </a:rPr>
              <a:t>Minimum 24pt</a:t>
            </a:r>
          </a:p>
          <a:p>
            <a:endParaRPr lang="en-US" altLang="ko-KR" sz="1867" dirty="0">
              <a:latin typeface="+mn-lt"/>
            </a:endParaRPr>
          </a:p>
          <a:p>
            <a:r>
              <a:rPr lang="en-US" altLang="ko-KR" sz="1867" dirty="0">
                <a:latin typeface="+mn-lt"/>
              </a:rPr>
              <a:t>Bullets level 2 – 5 </a:t>
            </a:r>
          </a:p>
          <a:p>
            <a:r>
              <a:rPr lang="en-US" altLang="ko-KR" sz="1867" dirty="0">
                <a:latin typeface="+mn-lt"/>
              </a:rPr>
              <a:t>Minimum 18pt </a:t>
            </a:r>
          </a:p>
          <a:p>
            <a:endParaRPr lang="en-US" altLang="ko-KR" sz="1867" dirty="0">
              <a:latin typeface="+mn-lt"/>
            </a:endParaRPr>
          </a:p>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p:txBody>
      </p:sp>
      <p:sp>
        <p:nvSpPr>
          <p:cNvPr id="15" name="TextBox 14">
            <a:extLst>
              <a:ext uri="{FF2B5EF4-FFF2-40B4-BE49-F238E27FC236}">
                <a16:creationId xmlns:a16="http://schemas.microsoft.com/office/drawing/2014/main" id="{4C3ACD0A-89DC-43CF-987C-0C68DB596AE3}"/>
              </a:ext>
            </a:extLst>
          </p:cNvPr>
          <p:cNvSpPr txBox="1"/>
          <p:nvPr userDrawn="1"/>
        </p:nvSpPr>
        <p:spPr>
          <a:xfrm>
            <a:off x="12166529" y="6046875"/>
            <a:ext cx="2306039" cy="667131"/>
          </a:xfrm>
          <a:prstGeom prst="rect">
            <a:avLst/>
          </a:prstGeom>
          <a:noFill/>
        </p:spPr>
        <p:txBody>
          <a:bodyPr wrap="none" rtlCol="0">
            <a:spAutoFit/>
          </a:bodyPr>
          <a:lstStyle/>
          <a:p>
            <a:r>
              <a:rPr lang="en-US" altLang="ko-KR" sz="1867" dirty="0">
                <a:latin typeface="+mn-lt"/>
              </a:rPr>
              <a:t>Do not add</a:t>
            </a:r>
          </a:p>
          <a:p>
            <a:r>
              <a:rPr lang="en-US" altLang="ko-KR" sz="1867" dirty="0">
                <a:latin typeface="+mn-lt"/>
              </a:rPr>
              <a:t>text in the footer area</a:t>
            </a:r>
          </a:p>
        </p:txBody>
      </p:sp>
      <p:sp>
        <p:nvSpPr>
          <p:cNvPr id="16" name="제목 5">
            <a:extLst>
              <a:ext uri="{FF2B5EF4-FFF2-40B4-BE49-F238E27FC236}">
                <a16:creationId xmlns:a16="http://schemas.microsoft.com/office/drawing/2014/main" id="{008ED8A0-EB53-4D21-8331-F7EF841FB376}"/>
              </a:ext>
            </a:extLst>
          </p:cNvPr>
          <p:cNvSpPr>
            <a:spLocks noGrp="1"/>
          </p:cNvSpPr>
          <p:nvPr>
            <p:ph type="title" hasCustomPrompt="1"/>
          </p:nvPr>
        </p:nvSpPr>
        <p:spPr>
          <a:xfrm>
            <a:off x="4751705" y="452774"/>
            <a:ext cx="6849751" cy="576197"/>
          </a:xfrm>
        </p:spPr>
        <p:txBody>
          <a:bodyPr>
            <a:noAutofit/>
          </a:bodyPr>
          <a:lstStyle>
            <a:lvl1pPr algn="l">
              <a:defRPr sz="2801" b="1" i="0" baseline="0">
                <a:solidFill>
                  <a:srgbClr val="68B36D"/>
                </a:solidFill>
                <a:latin typeface="+mj-lt"/>
              </a:defRPr>
            </a:lvl1pPr>
          </a:lstStyle>
          <a:p>
            <a:r>
              <a:rPr lang="en-US" altLang="ko-KR" dirty="0"/>
              <a:t>Agenda</a:t>
            </a:r>
            <a:endParaRPr lang="ko-KR" altLang="en-US" dirty="0"/>
          </a:p>
        </p:txBody>
      </p:sp>
      <p:sp>
        <p:nvSpPr>
          <p:cNvPr id="17" name="내용 개체 틀 2">
            <a:extLst>
              <a:ext uri="{FF2B5EF4-FFF2-40B4-BE49-F238E27FC236}">
                <a16:creationId xmlns:a16="http://schemas.microsoft.com/office/drawing/2014/main" id="{DACFB2B4-B363-435F-8C6D-01A2A8677179}"/>
              </a:ext>
            </a:extLst>
          </p:cNvPr>
          <p:cNvSpPr>
            <a:spLocks noGrp="1"/>
          </p:cNvSpPr>
          <p:nvPr>
            <p:ph sz="quarter" idx="11"/>
          </p:nvPr>
        </p:nvSpPr>
        <p:spPr>
          <a:xfrm>
            <a:off x="4751705" y="1238710"/>
            <a:ext cx="6849751" cy="5168104"/>
          </a:xfrm>
        </p:spPr>
        <p:txBody>
          <a:bodyPr>
            <a:noAutofit/>
          </a:bodyPr>
          <a:lstStyle>
            <a:lvl1pPr marL="342969" indent="-342969">
              <a:buFont typeface="Arial" panose="020B0604020202020204" pitchFamily="34" charset="0"/>
              <a:buChar char="•"/>
              <a:defRPr sz="2400">
                <a:latin typeface="+mn-lt"/>
                <a:ea typeface="+mn-ea"/>
              </a:defRPr>
            </a:lvl1pPr>
            <a:lvl2pPr marL="990773" indent="-381066">
              <a:buFont typeface="Wingdings" panose="05000000000000000000" pitchFamily="2" charset="2"/>
              <a:buChar char="§"/>
              <a:defRPr sz="2000">
                <a:solidFill>
                  <a:schemeClr val="tx2">
                    <a:lumMod val="75000"/>
                  </a:schemeClr>
                </a:solidFill>
                <a:latin typeface="+mn-lt"/>
                <a:ea typeface="+mn-ea"/>
              </a:defRPr>
            </a:lvl2pPr>
            <a:lvl3pPr marL="1524267" indent="-304853">
              <a:buFont typeface="Wingdings" panose="05000000000000000000" pitchFamily="2" charset="2"/>
              <a:buChar char="§"/>
              <a:defRPr sz="2000">
                <a:solidFill>
                  <a:schemeClr val="tx2">
                    <a:lumMod val="75000"/>
                  </a:schemeClr>
                </a:solidFill>
                <a:latin typeface="+mn-lt"/>
                <a:ea typeface="+mn-ea"/>
              </a:defRPr>
            </a:lvl3pPr>
            <a:lvl4pPr marL="2133974" indent="-304853">
              <a:buFont typeface="Wingdings" panose="05000000000000000000" pitchFamily="2" charset="2"/>
              <a:buChar char="§"/>
              <a:defRPr sz="2000">
                <a:solidFill>
                  <a:schemeClr val="tx2">
                    <a:lumMod val="75000"/>
                  </a:schemeClr>
                </a:solidFill>
                <a:latin typeface="+mn-lt"/>
                <a:ea typeface="+mn-ea"/>
              </a:defRPr>
            </a:lvl4pPr>
            <a:lvl5pPr marL="2781795" indent="-342969">
              <a:buFont typeface="Wingdings" panose="05000000000000000000" pitchFamily="2" charset="2"/>
              <a:buChar char="§"/>
              <a:defRPr sz="2000">
                <a:solidFill>
                  <a:schemeClr val="tx2">
                    <a:lumMod val="75000"/>
                  </a:schemeClr>
                </a:solidFill>
                <a:latin typeface="+mn-lt"/>
                <a:ea typeface="+mn-ea"/>
              </a:defRPr>
            </a:lvl5pPr>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7480745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592821" y="290377"/>
            <a:ext cx="11035637" cy="1593760"/>
          </a:xfrm>
        </p:spPr>
        <p:txBody>
          <a:bodyPr>
            <a:noAutofit/>
          </a:bodyPr>
          <a:lstStyle>
            <a:lvl1pPr algn="l">
              <a:defRPr sz="4801"/>
            </a:lvl1pPr>
          </a:lstStyle>
          <a:p>
            <a:r>
              <a:rPr lang="en-US" altLang="ko-KR" dirty="0"/>
              <a:t>TEMPLATE</a:t>
            </a:r>
            <a:endParaRPr lang="ko-KR" altLang="en-US" dirty="0"/>
          </a:p>
        </p:txBody>
      </p:sp>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54309" y="6279735"/>
            <a:ext cx="3081294" cy="289476"/>
          </a:xfrm>
          <a:prstGeom prst="rect">
            <a:avLst/>
          </a:prstGeom>
        </p:spPr>
      </p:pic>
      <p:pic>
        <p:nvPicPr>
          <p:cNvPr id="4" name="그림 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323158" y="5685877"/>
            <a:ext cx="1305301" cy="576197"/>
          </a:xfrm>
          <a:prstGeom prst="rect">
            <a:avLst/>
          </a:prstGeom>
        </p:spPr>
      </p:pic>
      <p:sp>
        <p:nvSpPr>
          <p:cNvPr id="8" name="TextBox 7">
            <a:extLst>
              <a:ext uri="{FF2B5EF4-FFF2-40B4-BE49-F238E27FC236}">
                <a16:creationId xmlns:a16="http://schemas.microsoft.com/office/drawing/2014/main" id="{22F22E27-74DC-4610-80BA-EF5FB74F39BC}"/>
              </a:ext>
            </a:extLst>
          </p:cNvPr>
          <p:cNvSpPr txBox="1"/>
          <p:nvPr userDrawn="1"/>
        </p:nvSpPr>
        <p:spPr>
          <a:xfrm>
            <a:off x="12147835" y="6046875"/>
            <a:ext cx="2306039" cy="667131"/>
          </a:xfrm>
          <a:prstGeom prst="rect">
            <a:avLst/>
          </a:prstGeom>
          <a:noFill/>
        </p:spPr>
        <p:txBody>
          <a:bodyPr wrap="none" rtlCol="0">
            <a:spAutoFit/>
          </a:bodyPr>
          <a:lstStyle/>
          <a:p>
            <a:r>
              <a:rPr lang="en-US" altLang="ko-KR" sz="1867" dirty="0">
                <a:latin typeface="+mn-lt"/>
              </a:rPr>
              <a:t>Do not add</a:t>
            </a:r>
          </a:p>
          <a:p>
            <a:r>
              <a:rPr lang="en-US" altLang="ko-KR" sz="1867" dirty="0">
                <a:latin typeface="+mn-lt"/>
              </a:rPr>
              <a:t>text in the footer area</a:t>
            </a:r>
          </a:p>
        </p:txBody>
      </p:sp>
      <p:sp>
        <p:nvSpPr>
          <p:cNvPr id="9" name="TextBox 8">
            <a:extLst>
              <a:ext uri="{FF2B5EF4-FFF2-40B4-BE49-F238E27FC236}">
                <a16:creationId xmlns:a16="http://schemas.microsoft.com/office/drawing/2014/main" id="{8ECCAAF8-A97D-47CA-A78D-AB2D520BD661}"/>
              </a:ext>
            </a:extLst>
          </p:cNvPr>
          <p:cNvSpPr txBox="1"/>
          <p:nvPr userDrawn="1"/>
        </p:nvSpPr>
        <p:spPr>
          <a:xfrm>
            <a:off x="12147836" y="2257260"/>
            <a:ext cx="1748049" cy="2678854"/>
          </a:xfrm>
          <a:prstGeom prst="rect">
            <a:avLst/>
          </a:prstGeom>
          <a:noFill/>
        </p:spPr>
        <p:txBody>
          <a:bodyPr wrap="none" rtlCol="0">
            <a:spAutoFit/>
          </a:bodyPr>
          <a:lstStyle/>
          <a:p>
            <a:r>
              <a:rPr lang="en-US" altLang="ko-KR" sz="1867" dirty="0">
                <a:latin typeface="+mn-lt"/>
              </a:rPr>
              <a:t>Title</a:t>
            </a:r>
          </a:p>
          <a:p>
            <a:r>
              <a:rPr lang="en-US" altLang="ko-KR" sz="1867" dirty="0">
                <a:latin typeface="+mn-lt"/>
              </a:rPr>
              <a:t>Minimum 40pt</a:t>
            </a:r>
          </a:p>
          <a:p>
            <a:endParaRPr lang="en-US" altLang="ko-KR" sz="1867" dirty="0">
              <a:latin typeface="+mn-lt"/>
            </a:endParaRPr>
          </a:p>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p:txBody>
      </p:sp>
    </p:spTree>
    <p:extLst>
      <p:ext uri="{BB962C8B-B14F-4D97-AF65-F5344CB8AC3E}">
        <p14:creationId xmlns:p14="http://schemas.microsoft.com/office/powerpoint/2010/main" val="9986707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oh Young - 4">
    <p:bg>
      <p:bgPr>
        <a:solidFill>
          <a:schemeClr val="bg1"/>
        </a:solidFill>
        <a:effectLst/>
      </p:bgPr>
    </p:bg>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B986F6DA-C3D1-43C3-BFB6-9EA9311DE515}"/>
              </a:ext>
            </a:extLst>
          </p:cNvPr>
          <p:cNvSpPr/>
          <p:nvPr userDrawn="1"/>
        </p:nvSpPr>
        <p:spPr>
          <a:xfrm>
            <a:off x="0" y="6643438"/>
            <a:ext cx="12195175" cy="216150"/>
          </a:xfrm>
          <a:prstGeom prst="rect">
            <a:avLst/>
          </a:prstGeom>
          <a:gradFill flip="none" rotWithShape="1">
            <a:gsLst>
              <a:gs pos="0">
                <a:schemeClr val="bg2">
                  <a:lumMod val="65000"/>
                </a:schemeClr>
              </a:gs>
              <a:gs pos="50000">
                <a:schemeClr val="bg2">
                  <a:lumMod val="85000"/>
                </a:schemeClr>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0" name="제목 5">
            <a:extLst>
              <a:ext uri="{FF2B5EF4-FFF2-40B4-BE49-F238E27FC236}">
                <a16:creationId xmlns:a16="http://schemas.microsoft.com/office/drawing/2014/main" id="{F98CB48F-4EFB-4F0C-8B92-D21022591C11}"/>
              </a:ext>
            </a:extLst>
          </p:cNvPr>
          <p:cNvSpPr>
            <a:spLocks noGrp="1"/>
          </p:cNvSpPr>
          <p:nvPr>
            <p:ph type="title" hasCustomPrompt="1"/>
          </p:nvPr>
        </p:nvSpPr>
        <p:spPr>
          <a:xfrm>
            <a:off x="607492" y="288995"/>
            <a:ext cx="11026471" cy="355846"/>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dirty="0"/>
              <a:t>Title</a:t>
            </a:r>
            <a:endParaRPr lang="ko-KR" altLang="en-US" dirty="0"/>
          </a:p>
        </p:txBody>
      </p:sp>
      <p:sp>
        <p:nvSpPr>
          <p:cNvPr id="11" name="내용 개체 틀 2">
            <a:extLst>
              <a:ext uri="{FF2B5EF4-FFF2-40B4-BE49-F238E27FC236}">
                <a16:creationId xmlns:a16="http://schemas.microsoft.com/office/drawing/2014/main" id="{3F3BE2DF-85A9-4C1A-ADBF-C639344B7B12}"/>
              </a:ext>
            </a:extLst>
          </p:cNvPr>
          <p:cNvSpPr>
            <a:spLocks noGrp="1"/>
          </p:cNvSpPr>
          <p:nvPr>
            <p:ph sz="quarter" idx="11"/>
          </p:nvPr>
        </p:nvSpPr>
        <p:spPr>
          <a:xfrm>
            <a:off x="609759" y="802150"/>
            <a:ext cx="11026471" cy="5632949"/>
          </a:xfrm>
        </p:spPr>
        <p:txBody>
          <a:bodyPr>
            <a:noAutofit/>
          </a:bodyPr>
          <a:lstStyle>
            <a:lvl1pPr marL="342969" indent="-342969">
              <a:buFont typeface="Arial" panose="020B0604020202020204" pitchFamily="34" charset="0"/>
              <a:buChar char="•"/>
              <a:defRPr sz="2400">
                <a:solidFill>
                  <a:schemeClr val="tx2">
                    <a:lumMod val="50000"/>
                  </a:schemeClr>
                </a:solidFill>
                <a:latin typeface="+mn-lt"/>
                <a:ea typeface="+mn-ea"/>
              </a:defRPr>
            </a:lvl1pPr>
            <a:lvl2pPr marL="990773" indent="-381066">
              <a:buFont typeface="Wingdings" panose="05000000000000000000" pitchFamily="2" charset="2"/>
              <a:buChar char="§"/>
              <a:defRPr sz="2000">
                <a:solidFill>
                  <a:schemeClr val="tx2">
                    <a:lumMod val="50000"/>
                  </a:schemeClr>
                </a:solidFill>
                <a:latin typeface="+mn-lt"/>
                <a:ea typeface="+mn-ea"/>
              </a:defRPr>
            </a:lvl2pPr>
            <a:lvl3pPr marL="1524267" indent="-304853">
              <a:buFont typeface="Wingdings" panose="05000000000000000000" pitchFamily="2" charset="2"/>
              <a:buChar char="§"/>
              <a:defRPr sz="2000">
                <a:solidFill>
                  <a:schemeClr val="tx2">
                    <a:lumMod val="50000"/>
                  </a:schemeClr>
                </a:solidFill>
                <a:latin typeface="+mn-lt"/>
                <a:ea typeface="+mn-ea"/>
              </a:defRPr>
            </a:lvl3pPr>
            <a:lvl4pPr marL="2133974" indent="-304853">
              <a:buFont typeface="Wingdings" panose="05000000000000000000" pitchFamily="2" charset="2"/>
              <a:buChar char="§"/>
              <a:defRPr sz="2000">
                <a:solidFill>
                  <a:schemeClr val="tx2">
                    <a:lumMod val="50000"/>
                  </a:schemeClr>
                </a:solidFill>
                <a:latin typeface="+mn-lt"/>
                <a:ea typeface="+mn-ea"/>
              </a:defRPr>
            </a:lvl4pPr>
            <a:lvl5pPr marL="2781795" indent="-342969">
              <a:buFont typeface="Wingdings" panose="05000000000000000000" pitchFamily="2" charset="2"/>
              <a:buChar char="§"/>
              <a:defRPr sz="2000">
                <a:solidFill>
                  <a:schemeClr val="tx2">
                    <a:lumMod val="50000"/>
                  </a:schemeClr>
                </a:solidFill>
                <a:latin typeface="+mn-lt"/>
                <a:ea typeface="+mn-ea"/>
              </a:defRPr>
            </a:lvl5pPr>
          </a:lstStyle>
          <a:p>
            <a:pPr lvl="0"/>
            <a:r>
              <a:rPr lang="ko-KR" altLang="en-US" dirty="0"/>
              <a:t>마스터 텍스트 스타일 편집</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14" name="TextBox 13">
            <a:extLst>
              <a:ext uri="{FF2B5EF4-FFF2-40B4-BE49-F238E27FC236}">
                <a16:creationId xmlns:a16="http://schemas.microsoft.com/office/drawing/2014/main" id="{B34EE561-8999-44FB-849D-B3829F3349AC}"/>
              </a:ext>
            </a:extLst>
          </p:cNvPr>
          <p:cNvSpPr txBox="1"/>
          <p:nvPr userDrawn="1"/>
        </p:nvSpPr>
        <p:spPr>
          <a:xfrm>
            <a:off x="12166529" y="6046875"/>
            <a:ext cx="2306039" cy="667131"/>
          </a:xfrm>
          <a:prstGeom prst="rect">
            <a:avLst/>
          </a:prstGeom>
          <a:noFill/>
        </p:spPr>
        <p:txBody>
          <a:bodyPr wrap="none" rtlCol="0">
            <a:spAutoFit/>
          </a:bodyPr>
          <a:lstStyle/>
          <a:p>
            <a:r>
              <a:rPr lang="en-US" altLang="ko-KR" sz="1867" dirty="0">
                <a:latin typeface="+mn-lt"/>
              </a:rPr>
              <a:t>Do not add</a:t>
            </a:r>
          </a:p>
          <a:p>
            <a:r>
              <a:rPr lang="en-US" altLang="ko-KR" sz="1867" dirty="0">
                <a:latin typeface="+mn-lt"/>
              </a:rPr>
              <a:t>text in the footer area</a:t>
            </a:r>
          </a:p>
        </p:txBody>
      </p:sp>
      <p:sp>
        <p:nvSpPr>
          <p:cNvPr id="8" name="TextBox 7">
            <a:extLst>
              <a:ext uri="{FF2B5EF4-FFF2-40B4-BE49-F238E27FC236}">
                <a16:creationId xmlns:a16="http://schemas.microsoft.com/office/drawing/2014/main" id="{67CC7FB5-C87D-4FB8-8D83-F488A88D6344}"/>
              </a:ext>
            </a:extLst>
          </p:cNvPr>
          <p:cNvSpPr txBox="1"/>
          <p:nvPr userDrawn="1"/>
        </p:nvSpPr>
        <p:spPr>
          <a:xfrm>
            <a:off x="12166529" y="644841"/>
            <a:ext cx="2302833" cy="4690575"/>
          </a:xfrm>
          <a:prstGeom prst="rect">
            <a:avLst/>
          </a:prstGeom>
          <a:noFill/>
        </p:spPr>
        <p:txBody>
          <a:bodyPr wrap="none" rtlCol="0">
            <a:spAutoFit/>
          </a:bodyPr>
          <a:lstStyle/>
          <a:p>
            <a:r>
              <a:rPr lang="en-US" altLang="ko-KR" sz="1867" dirty="0">
                <a:latin typeface="+mn-lt"/>
              </a:rPr>
              <a:t>Title</a:t>
            </a:r>
          </a:p>
          <a:p>
            <a:r>
              <a:rPr lang="en-US" altLang="ko-KR" sz="1867" dirty="0">
                <a:latin typeface="+mn-lt"/>
              </a:rPr>
              <a:t>Minimum 28pt</a:t>
            </a:r>
          </a:p>
          <a:p>
            <a:endParaRPr lang="en-US" altLang="ko-KR" sz="1867" dirty="0">
              <a:latin typeface="+mn-lt"/>
            </a:endParaRPr>
          </a:p>
          <a:p>
            <a:endParaRPr lang="en-US" altLang="ko-KR" sz="1867" dirty="0">
              <a:latin typeface="+mn-lt"/>
            </a:endParaRPr>
          </a:p>
          <a:p>
            <a:r>
              <a:rPr lang="en-US" altLang="ko-KR" sz="1867" dirty="0">
                <a:latin typeface="+mn-lt"/>
              </a:rPr>
              <a:t>Text and bullet level 1</a:t>
            </a:r>
            <a:br>
              <a:rPr lang="en-US" altLang="ko-KR" sz="1867" dirty="0">
                <a:latin typeface="+mn-lt"/>
              </a:rPr>
            </a:br>
            <a:r>
              <a:rPr lang="en-US" altLang="ko-KR" sz="1867" dirty="0">
                <a:latin typeface="+mn-lt"/>
              </a:rPr>
              <a:t>Minimum 24pt</a:t>
            </a:r>
          </a:p>
          <a:p>
            <a:endParaRPr lang="en-US" altLang="ko-KR" sz="1867" dirty="0">
              <a:latin typeface="+mn-lt"/>
            </a:endParaRPr>
          </a:p>
          <a:p>
            <a:r>
              <a:rPr lang="en-US" altLang="ko-KR" sz="1867" dirty="0">
                <a:latin typeface="+mn-lt"/>
              </a:rPr>
              <a:t>Bullets level 2 – 5 </a:t>
            </a:r>
          </a:p>
          <a:p>
            <a:r>
              <a:rPr lang="en-US" altLang="ko-KR" sz="1867" dirty="0">
                <a:latin typeface="+mn-lt"/>
              </a:rPr>
              <a:t>Minimum 18pt </a:t>
            </a:r>
          </a:p>
          <a:p>
            <a:endParaRPr lang="en-US" altLang="ko-KR" sz="1867" dirty="0">
              <a:latin typeface="+mn-lt"/>
            </a:endParaRPr>
          </a:p>
          <a:p>
            <a:r>
              <a:rPr lang="en-US" altLang="ko-KR" sz="1867" dirty="0">
                <a:latin typeface="+mn-lt"/>
              </a:rPr>
              <a:t>Recommended </a:t>
            </a:r>
            <a:br>
              <a:rPr lang="en-US" altLang="ko-KR" sz="1867" dirty="0">
                <a:latin typeface="+mn-lt"/>
              </a:rPr>
            </a:br>
            <a:r>
              <a:rPr lang="en-US" altLang="ko-KR" sz="1867" dirty="0">
                <a:latin typeface="+mn-lt"/>
              </a:rPr>
              <a:t>English Font:</a:t>
            </a:r>
            <a:br>
              <a:rPr lang="en-US" altLang="ko-KR" sz="1867" dirty="0">
                <a:latin typeface="+mn-lt"/>
              </a:rPr>
            </a:br>
            <a:r>
              <a:rPr lang="en-US" altLang="ko-KR" sz="1867" dirty="0">
                <a:latin typeface="+mn-lt"/>
              </a:rPr>
              <a:t>Calibri </a:t>
            </a:r>
          </a:p>
          <a:p>
            <a:r>
              <a:rPr lang="en-US" altLang="ko-KR" sz="1867" dirty="0">
                <a:latin typeface="+mn-lt"/>
              </a:rPr>
              <a:t>Korean Font:</a:t>
            </a:r>
          </a:p>
          <a:p>
            <a:r>
              <a:rPr lang="ko-KR" altLang="en-US" sz="1867" dirty="0">
                <a:latin typeface="+mn-lt"/>
              </a:rPr>
              <a:t>맑은 고딕 </a:t>
            </a:r>
            <a:br>
              <a:rPr lang="ko-KR" altLang="en-US" sz="1867" dirty="0">
                <a:latin typeface="+mn-lt"/>
              </a:rPr>
            </a:br>
            <a:r>
              <a:rPr lang="en-US" altLang="ko-KR" sz="1867" dirty="0">
                <a:latin typeface="+mn-lt"/>
              </a:rPr>
              <a:t>(Malgun Gothic)</a:t>
            </a:r>
          </a:p>
        </p:txBody>
      </p:sp>
      <p:sp>
        <p:nvSpPr>
          <p:cNvPr id="9" name="Shape 12">
            <a:extLst>
              <a:ext uri="{FF2B5EF4-FFF2-40B4-BE49-F238E27FC236}">
                <a16:creationId xmlns:a16="http://schemas.microsoft.com/office/drawing/2014/main" id="{D62C95EE-B7EB-4BAA-A14F-FB967C57FDC8}"/>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dirty="0">
              <a:solidFill>
                <a:schemeClr val="tx2">
                  <a:lumMod val="60000"/>
                  <a:lumOff val="40000"/>
                </a:schemeClr>
              </a:solidFill>
            </a:endParaRPr>
          </a:p>
        </p:txBody>
      </p:sp>
    </p:spTree>
    <p:extLst>
      <p:ext uri="{BB962C8B-B14F-4D97-AF65-F5344CB8AC3E}">
        <p14:creationId xmlns:p14="http://schemas.microsoft.com/office/powerpoint/2010/main" val="1177998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d_Text_1 Container">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2"/>
            </p:custDataLst>
            <p:extLst>
              <p:ext uri="{D42A27DB-BD31-4B8C-83A1-F6EECF244321}">
                <p14:modId xmlns:p14="http://schemas.microsoft.com/office/powerpoint/2010/main" val="104523629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6844"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a:xfrm>
            <a:off x="1753200" y="424543"/>
            <a:ext cx="10416479" cy="1141211"/>
          </a:xfrm>
        </p:spPr>
        <p:txBody>
          <a:bodyPr/>
          <a:lstStyle/>
          <a:p>
            <a:r>
              <a:rPr lang="de-DE" noProof="0" dirty="0"/>
              <a:t>Titelmasterformat durch Klicken bearbeiten</a:t>
            </a:r>
            <a:endParaRPr lang="en-GB" noProof="0" dirty="0"/>
          </a:p>
        </p:txBody>
      </p:sp>
      <p:sp>
        <p:nvSpPr>
          <p:cNvPr id="7" name="Textplatzhalter 6"/>
          <p:cNvSpPr>
            <a:spLocks noGrp="1"/>
          </p:cNvSpPr>
          <p:nvPr>
            <p:ph type="body" sz="quarter" idx="13"/>
          </p:nvPr>
        </p:nvSpPr>
        <p:spPr>
          <a:xfrm>
            <a:off x="1872017" y="2085401"/>
            <a:ext cx="998863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5"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7C4600F-AE04-42E4-86BF-83628F3CE8D2}" type="datetime1">
              <a:rPr lang="de-DE" smtClean="0"/>
              <a:t>04.03.2021</a:t>
            </a:fld>
            <a:endParaRPr lang="en-US" dirty="0"/>
          </a:p>
        </p:txBody>
      </p:sp>
      <p:sp>
        <p:nvSpPr>
          <p:cNvPr id="6"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376323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oh Young -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5F3B983-F396-452C-9732-D1ABD9D24F3B}"/>
              </a:ext>
            </a:extLst>
          </p:cNvPr>
          <p:cNvSpPr txBox="1"/>
          <p:nvPr userDrawn="1"/>
        </p:nvSpPr>
        <p:spPr>
          <a:xfrm>
            <a:off x="12166529" y="6046875"/>
            <a:ext cx="2306039" cy="667131"/>
          </a:xfrm>
          <a:prstGeom prst="rect">
            <a:avLst/>
          </a:prstGeom>
          <a:noFill/>
        </p:spPr>
        <p:txBody>
          <a:bodyPr wrap="none" rtlCol="0">
            <a:spAutoFit/>
          </a:bodyPr>
          <a:lstStyle/>
          <a:p>
            <a:r>
              <a:rPr lang="en-US" altLang="ko-KR" sz="1867" dirty="0">
                <a:latin typeface="+mn-lt"/>
              </a:rPr>
              <a:t>Do not add</a:t>
            </a:r>
          </a:p>
          <a:p>
            <a:r>
              <a:rPr lang="en-US" altLang="ko-KR" sz="1867" dirty="0">
                <a:latin typeface="+mn-lt"/>
              </a:rPr>
              <a:t>text in the footer area</a:t>
            </a:r>
          </a:p>
        </p:txBody>
      </p:sp>
      <p:pic>
        <p:nvPicPr>
          <p:cNvPr id="2" name="그림 1">
            <a:extLst>
              <a:ext uri="{FF2B5EF4-FFF2-40B4-BE49-F238E27FC236}">
                <a16:creationId xmlns:a16="http://schemas.microsoft.com/office/drawing/2014/main" id="{5DDCBDDA-D0B1-49F8-AEF4-C8FCCD2DDCD6}"/>
              </a:ext>
            </a:extLst>
          </p:cNvPr>
          <p:cNvPicPr>
            <a:picLocks noChangeAspect="1"/>
          </p:cNvPicPr>
          <p:nvPr userDrawn="1"/>
        </p:nvPicPr>
        <p:blipFill>
          <a:blip r:embed="rId3"/>
          <a:stretch>
            <a:fillRect/>
          </a:stretch>
        </p:blipFill>
        <p:spPr>
          <a:xfrm>
            <a:off x="1603276" y="3102675"/>
            <a:ext cx="8988623" cy="2542841"/>
          </a:xfrm>
          <a:prstGeom prst="rect">
            <a:avLst/>
          </a:prstGeom>
        </p:spPr>
      </p:pic>
      <p:sp>
        <p:nvSpPr>
          <p:cNvPr id="11" name="제목 5">
            <a:extLst>
              <a:ext uri="{FF2B5EF4-FFF2-40B4-BE49-F238E27FC236}">
                <a16:creationId xmlns:a16="http://schemas.microsoft.com/office/drawing/2014/main" id="{F2A35119-F2B1-47EC-BC40-2BA29BF07F99}"/>
              </a:ext>
            </a:extLst>
          </p:cNvPr>
          <p:cNvSpPr txBox="1">
            <a:spLocks/>
          </p:cNvSpPr>
          <p:nvPr userDrawn="1"/>
        </p:nvSpPr>
        <p:spPr>
          <a:xfrm>
            <a:off x="2338400" y="1602023"/>
            <a:ext cx="7518373" cy="1152395"/>
          </a:xfrm>
          <a:prstGeom prst="rect">
            <a:avLst/>
          </a:prstGeom>
        </p:spPr>
        <p:txBody>
          <a:bodyPr vert="horz" lIns="91461" tIns="45731" rIns="91461" bIns="45731" rtlCol="0" anchor="ctr">
            <a:noAutofit/>
          </a:bodyPr>
          <a:lstStyle>
            <a:lvl1pPr algn="ctr" defTabSz="1219170" rtl="0" eaLnBrk="1" latinLnBrk="1" hangingPunct="1">
              <a:spcBef>
                <a:spcPct val="0"/>
              </a:spcBef>
              <a:buNone/>
              <a:defRPr sz="3733" b="1" i="0" kern="1200" baseline="0">
                <a:solidFill>
                  <a:schemeClr val="bg1"/>
                </a:solidFill>
                <a:latin typeface="+mj-lt"/>
                <a:ea typeface="+mj-ea"/>
                <a:cs typeface="+mj-cs"/>
              </a:defRPr>
            </a:lvl1pPr>
          </a:lstStyle>
          <a:p>
            <a:r>
              <a:rPr lang="en-US" altLang="ko-KR" sz="3734" dirty="0"/>
              <a:t>DISCLAIMER</a:t>
            </a:r>
            <a:endParaRPr lang="ko-KR" altLang="en-US" sz="3734" dirty="0"/>
          </a:p>
        </p:txBody>
      </p:sp>
    </p:spTree>
    <p:extLst>
      <p:ext uri="{BB962C8B-B14F-4D97-AF65-F5344CB8AC3E}">
        <p14:creationId xmlns:p14="http://schemas.microsoft.com/office/powerpoint/2010/main" val="11754098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Koh Young - 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61018" y="4484780"/>
            <a:ext cx="3081294" cy="289476"/>
          </a:xfrm>
          <a:prstGeom prst="rect">
            <a:avLst/>
          </a:prstGeom>
        </p:spPr>
      </p:pic>
      <p:cxnSp>
        <p:nvCxnSpPr>
          <p:cNvPr id="4" name="Google Shape;29;p3"/>
          <p:cNvCxnSpPr/>
          <p:nvPr userDrawn="1"/>
        </p:nvCxnSpPr>
        <p:spPr>
          <a:xfrm>
            <a:off x="5760735" y="4198057"/>
            <a:ext cx="572138"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pic>
        <p:nvPicPr>
          <p:cNvPr id="7" name="그림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97613" y="6406814"/>
            <a:ext cx="6097588" cy="145177"/>
          </a:xfrm>
          <a:prstGeom prst="rect">
            <a:avLst/>
          </a:prstGeom>
        </p:spPr>
      </p:pic>
      <p:sp>
        <p:nvSpPr>
          <p:cNvPr id="8" name="TextBox 7">
            <a:extLst>
              <a:ext uri="{FF2B5EF4-FFF2-40B4-BE49-F238E27FC236}">
                <a16:creationId xmlns:a16="http://schemas.microsoft.com/office/drawing/2014/main" id="{80DE41C0-E58C-4AD2-80E8-852D2520E3BB}"/>
              </a:ext>
            </a:extLst>
          </p:cNvPr>
          <p:cNvSpPr txBox="1"/>
          <p:nvPr userDrawn="1"/>
        </p:nvSpPr>
        <p:spPr>
          <a:xfrm>
            <a:off x="12166529" y="6046875"/>
            <a:ext cx="2306039" cy="667131"/>
          </a:xfrm>
          <a:prstGeom prst="rect">
            <a:avLst/>
          </a:prstGeom>
          <a:noFill/>
        </p:spPr>
        <p:txBody>
          <a:bodyPr wrap="none" rtlCol="0">
            <a:spAutoFit/>
          </a:bodyPr>
          <a:lstStyle/>
          <a:p>
            <a:r>
              <a:rPr lang="en-US" altLang="ko-KR" sz="1867" dirty="0">
                <a:latin typeface="+mn-lt"/>
              </a:rPr>
              <a:t>Do not add</a:t>
            </a:r>
          </a:p>
          <a:p>
            <a:r>
              <a:rPr lang="en-US" altLang="ko-KR" sz="1867" dirty="0">
                <a:latin typeface="+mn-lt"/>
              </a:rPr>
              <a:t>text in the footer area</a:t>
            </a:r>
          </a:p>
        </p:txBody>
      </p:sp>
      <p:sp>
        <p:nvSpPr>
          <p:cNvPr id="9" name="제목 1">
            <a:extLst>
              <a:ext uri="{FF2B5EF4-FFF2-40B4-BE49-F238E27FC236}">
                <a16:creationId xmlns:a16="http://schemas.microsoft.com/office/drawing/2014/main" id="{18B5CA8C-86C1-4B7E-AD0A-21146D95570E}"/>
              </a:ext>
            </a:extLst>
          </p:cNvPr>
          <p:cNvSpPr txBox="1">
            <a:spLocks/>
          </p:cNvSpPr>
          <p:nvPr userDrawn="1"/>
        </p:nvSpPr>
        <p:spPr>
          <a:xfrm>
            <a:off x="4124723" y="2273387"/>
            <a:ext cx="3841427" cy="1920658"/>
          </a:xfrm>
          <a:prstGeom prst="rect">
            <a:avLst/>
          </a:prstGeom>
        </p:spPr>
        <p:txBody>
          <a:bodyPr vert="horz" lIns="91461" tIns="45731" rIns="91461" bIns="45731" rtlCol="0" anchor="ctr">
            <a:noAutofit/>
          </a:bodyPr>
          <a:lstStyle>
            <a:lvl1pPr algn="ctr" defTabSz="1219170" rtl="0" eaLnBrk="1" latinLnBrk="1" hangingPunct="1">
              <a:lnSpc>
                <a:spcPts val="5733"/>
              </a:lnSpc>
              <a:spcBef>
                <a:spcPts val="800"/>
              </a:spcBef>
              <a:buNone/>
              <a:defRPr lang="ko-KR" altLang="en-US" sz="5867" b="1" i="0" kern="1200" baseline="0" dirty="0">
                <a:solidFill>
                  <a:schemeClr val="tx2">
                    <a:lumMod val="50000"/>
                  </a:schemeClr>
                </a:solidFill>
                <a:latin typeface="+mj-lt"/>
                <a:ea typeface="+mj-ea"/>
                <a:cs typeface="+mj-cs"/>
              </a:defRPr>
            </a:lvl1pPr>
          </a:lstStyle>
          <a:p>
            <a:r>
              <a:rPr lang="en-US" altLang="ko-KR" sz="5868" dirty="0"/>
              <a:t>THANK</a:t>
            </a:r>
            <a:br>
              <a:rPr lang="en-US" altLang="ko-KR" sz="5868" dirty="0"/>
            </a:br>
            <a:r>
              <a:rPr lang="en-US" altLang="ko-KR" sz="5868" dirty="0"/>
              <a:t>YOU</a:t>
            </a:r>
            <a:endParaRPr lang="en-US" sz="5868" dirty="0"/>
          </a:p>
        </p:txBody>
      </p:sp>
    </p:spTree>
    <p:extLst>
      <p:ext uri="{BB962C8B-B14F-4D97-AF65-F5344CB8AC3E}">
        <p14:creationId xmlns:p14="http://schemas.microsoft.com/office/powerpoint/2010/main" val="1116019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_Text_1 Container 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299DF86B-A955-408C-9081-C76195E89C30}" type="datetime1">
              <a:rPr lang="de-DE" smtClean="0"/>
              <a:t>04.03.2021</a:t>
            </a:fld>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
        <p:nvSpPr>
          <p:cNvPr id="7" name="Textplatzhalter 6"/>
          <p:cNvSpPr>
            <a:spLocks noGrp="1"/>
          </p:cNvSpPr>
          <p:nvPr>
            <p:ph type="body" sz="quarter" idx="13"/>
          </p:nvPr>
        </p:nvSpPr>
        <p:spPr>
          <a:xfrm>
            <a:off x="1872017" y="2085402"/>
            <a:ext cx="9988637" cy="393791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7"/>
          <p:cNvSpPr>
            <a:spLocks noGrp="1"/>
          </p:cNvSpPr>
          <p:nvPr>
            <p:ph type="body" sz="quarter" idx="14"/>
          </p:nvPr>
        </p:nvSpPr>
        <p:spPr>
          <a:xfrm>
            <a:off x="3293658" y="5923104"/>
            <a:ext cx="8565430" cy="467791"/>
          </a:xfrm>
        </p:spPr>
        <p:txBody>
          <a:bodyPr anchor="b" anchorCtr="0"/>
          <a:lstStyle/>
          <a:p>
            <a:pPr lvl="0"/>
            <a:r>
              <a:rPr lang="de-DE"/>
              <a:t>Textmasterformat bearbeiten</a:t>
            </a:r>
          </a:p>
        </p:txBody>
      </p:sp>
    </p:spTree>
    <p:extLst>
      <p:ext uri="{BB962C8B-B14F-4D97-AF65-F5344CB8AC3E}">
        <p14:creationId xmlns:p14="http://schemas.microsoft.com/office/powerpoint/2010/main" val="3229698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_Text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1"/>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3"/>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6ED5AB7-EF85-4A0D-87C4-8A05D45BF851}" type="datetime1">
              <a:rPr lang="de-DE" smtClean="0"/>
              <a:t>04.03.2021</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72538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_Text_2 Container_Benefit">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
            </p:custDataLst>
            <p:extLst>
              <p:ext uri="{D42A27DB-BD31-4B8C-83A1-F6EECF244321}">
                <p14:modId xmlns:p14="http://schemas.microsoft.com/office/powerpoint/2010/main" val="269584863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786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7"/>
          <p:cNvSpPr>
            <a:spLocks noGrp="1"/>
          </p:cNvSpPr>
          <p:nvPr>
            <p:ph type="body" sz="quarter" idx="15"/>
          </p:nvPr>
        </p:nvSpPr>
        <p:spPr>
          <a:xfrm>
            <a:off x="3293658" y="5960682"/>
            <a:ext cx="8565430" cy="467791"/>
          </a:xfrm>
        </p:spPr>
        <p:txBody>
          <a:bodyPr anchor="b" anchorCtr="0"/>
          <a:lstStyle/>
          <a:p>
            <a:pPr lvl="0"/>
            <a:r>
              <a:rPr lang="de-DE" dirty="0"/>
              <a:t>Textmasterformat bearbeiten</a:t>
            </a:r>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F10BDB82-D534-4546-B16C-FC92A6FD6992}" type="datetime1">
              <a:rPr lang="de-DE" smtClean="0"/>
              <a:t>04.03.2021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226271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_Text_3 Container">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
            </p:custDataLst>
            <p:extLst>
              <p:ext uri="{D42A27DB-BD31-4B8C-83A1-F6EECF244321}">
                <p14:modId xmlns:p14="http://schemas.microsoft.com/office/powerpoint/2010/main" val="24390676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479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D989FC7-DDBE-4052-B3D6-4942671CABE0}" type="datetime1">
              <a:rPr lang="de-DE" smtClean="0"/>
              <a:t>04.03.2021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55448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_Text_3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431911"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Textplatzhalter 6"/>
          <p:cNvSpPr>
            <a:spLocks noGrp="1"/>
          </p:cNvSpPr>
          <p:nvPr>
            <p:ph type="body" sz="quarter" idx="14"/>
          </p:nvPr>
        </p:nvSpPr>
        <p:spPr>
          <a:xfrm>
            <a:off x="8182897"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0" name="Textplatzhalter 6"/>
          <p:cNvSpPr>
            <a:spLocks noGrp="1"/>
          </p:cNvSpPr>
          <p:nvPr>
            <p:ph type="body" sz="quarter" idx="15"/>
          </p:nvPr>
        </p:nvSpPr>
        <p:spPr>
          <a:xfrm>
            <a:off x="4307404"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Textplatzhalter 7"/>
          <p:cNvSpPr>
            <a:spLocks noGrp="1"/>
          </p:cNvSpPr>
          <p:nvPr>
            <p:ph type="body" sz="quarter" idx="16"/>
          </p:nvPr>
        </p:nvSpPr>
        <p:spPr>
          <a:xfrm>
            <a:off x="3293658" y="5960682"/>
            <a:ext cx="8565430" cy="467791"/>
          </a:xfrm>
        </p:spPr>
        <p:txBody>
          <a:bodyPr anchor="b" anchorCtr="0"/>
          <a:lstStyle/>
          <a:p>
            <a:pPr lvl="0"/>
            <a:r>
              <a:rPr lang="de-DE"/>
              <a:t>Textmasterformat bearbeiten</a:t>
            </a:r>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65F0100-09AE-401B-8FDE-FF9A26CC7A3E}" type="datetime1">
              <a:rPr lang="de-DE" smtClean="0"/>
              <a:t>04.03.2021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715372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_Text_4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Textplatzhalter 6"/>
          <p:cNvSpPr>
            <a:spLocks noGrp="1"/>
          </p:cNvSpPr>
          <p:nvPr>
            <p:ph type="body" sz="quarter" idx="16"/>
          </p:nvPr>
        </p:nvSpPr>
        <p:spPr>
          <a:xfrm>
            <a:off x="6241623" y="4345006"/>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2" name="Textplatzhalter 6"/>
          <p:cNvSpPr>
            <a:spLocks noGrp="1"/>
          </p:cNvSpPr>
          <p:nvPr>
            <p:ph type="body" sz="quarter" idx="17"/>
          </p:nvPr>
        </p:nvSpPr>
        <p:spPr>
          <a:xfrm>
            <a:off x="431911" y="4345006"/>
            <a:ext cx="5617463" cy="2040472"/>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3A716E9-E85A-49FC-A8C5-2D4FFF0B5980}" type="datetime1">
              <a:rPr lang="de-DE" smtClean="0"/>
              <a:t>04.03.2021</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087183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vmlDrawing" Target="../drawings/vmlDrawing1.vml"/><Relationship Id="rId33"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3.xml"/><Relationship Id="rId30" Type="http://schemas.openxmlformats.org/officeDocument/2006/relationships/image" Target="../media/image2.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oleObject" Target="../embeddings/oleObject5.bin"/><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ags" Target="../tags/tag8.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ags" Target="../tags/tag7.xml"/><Relationship Id="rId5" Type="http://schemas.openxmlformats.org/officeDocument/2006/relationships/slideLayout" Target="../slideLayouts/slideLayout28.xml"/><Relationship Id="rId10" Type="http://schemas.openxmlformats.org/officeDocument/2006/relationships/vmlDrawing" Target="../drawings/vmlDrawing5.vml"/><Relationship Id="rId4" Type="http://schemas.openxmlformats.org/officeDocument/2006/relationships/slideLayout" Target="../slideLayouts/slideLayout27.xml"/><Relationship Id="rId9" Type="http://schemas.openxmlformats.org/officeDocument/2006/relationships/theme" Target="../theme/theme2.xml"/><Relationship Id="rId14" Type="http://schemas.openxmlformats.org/officeDocument/2006/relationships/image" Target="../media/image10.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6"/>
            </p:custDataLst>
            <p:extLst>
              <p:ext uri="{D42A27DB-BD31-4B8C-83A1-F6EECF244321}">
                <p14:modId xmlns:p14="http://schemas.microsoft.com/office/powerpoint/2010/main" val="240240646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3783" name="think-cell Slide" r:id="rId28" imgW="270" imgH="270" progId="TCLayout.ActiveDocument.1">
                  <p:embed/>
                </p:oleObj>
              </mc:Choice>
              <mc:Fallback>
                <p:oleObj name="think-cell Slide" r:id="rId28" imgW="270" imgH="270" progId="TCLayout.ActiveDocument.1">
                  <p:embed/>
                  <p:pic>
                    <p:nvPicPr>
                      <p:cNvPr id="0" name=""/>
                      <p:cNvPicPr/>
                      <p:nvPr/>
                    </p:nvPicPr>
                    <p:blipFill>
                      <a:blip r:embed="rId29"/>
                      <a:stretch>
                        <a:fillRect/>
                      </a:stretch>
                    </p:blipFill>
                    <p:spPr>
                      <a:xfrm>
                        <a:off x="1588" y="1588"/>
                        <a:ext cx="1587" cy="1587"/>
                      </a:xfrm>
                      <a:prstGeom prst="rect">
                        <a:avLst/>
                      </a:prstGeom>
                    </p:spPr>
                  </p:pic>
                </p:oleObj>
              </mc:Fallback>
            </mc:AlternateContent>
          </a:graphicData>
        </a:graphic>
      </p:graphicFrame>
      <p:sp>
        <p:nvSpPr>
          <p:cNvPr id="6" name="Rechteck 5" hidden="1">
            <a:extLst>
              <a:ext uri="{FF2B5EF4-FFF2-40B4-BE49-F238E27FC236}">
                <a16:creationId xmlns:a16="http://schemas.microsoft.com/office/drawing/2014/main" id="{50CF2B23-0528-421A-A5E5-0CEAE70ABFB0}"/>
              </a:ext>
            </a:extLst>
          </p:cNvPr>
          <p:cNvSpPr/>
          <p:nvPr userDrawn="1">
            <p:custDataLst>
              <p:tags r:id="rId2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000" b="1" i="0" baseline="0" dirty="0">
              <a:latin typeface="Arial" panose="020B0604020202020204" pitchFamily="34" charset="0"/>
              <a:ea typeface="+mj-ea"/>
              <a:cs typeface="+mj-cs"/>
              <a:sym typeface="Arial" panose="020B0604020202020204" pitchFamily="34" charset="0"/>
            </a:endParaRPr>
          </a:p>
        </p:txBody>
      </p:sp>
      <p:sp>
        <p:nvSpPr>
          <p:cNvPr id="2" name="Titelplatzhalter 1"/>
          <p:cNvSpPr>
            <a:spLocks noGrp="1"/>
          </p:cNvSpPr>
          <p:nvPr>
            <p:ph type="title"/>
          </p:nvPr>
        </p:nvSpPr>
        <p:spPr>
          <a:xfrm>
            <a:off x="1753644" y="122405"/>
            <a:ext cx="10441531" cy="1141211"/>
          </a:xfrm>
          <a:prstGeom prst="rect">
            <a:avLst/>
          </a:prstGeom>
        </p:spPr>
        <p:txBody>
          <a:bodyPr vert="horz" lIns="432086" tIns="60972" rIns="121944" bIns="60972" rtlCol="0" anchor="ctr">
            <a:normAutofit/>
          </a:body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3" name="Textplatzhalter 2"/>
          <p:cNvSpPr>
            <a:spLocks noGrp="1"/>
          </p:cNvSpPr>
          <p:nvPr>
            <p:ph type="body" idx="1"/>
          </p:nvPr>
        </p:nvSpPr>
        <p:spPr>
          <a:xfrm>
            <a:off x="431912" y="2085401"/>
            <a:ext cx="11428741" cy="4321115"/>
          </a:xfrm>
          <a:prstGeom prst="rect">
            <a:avLst/>
          </a:prstGeom>
        </p:spPr>
        <p:txBody>
          <a:bodyPr vert="horz" lIns="0" tIns="0" rIns="0" bIns="0" rtlCol="0">
            <a:normAutofit/>
          </a:bodyPr>
          <a:lstStyle/>
          <a:p>
            <a:pPr lvl="0"/>
            <a:r>
              <a:rPr lang="en-GB" noProof="0" dirty="0" err="1"/>
              <a:t>Textmasterformat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15" name="Line 8"/>
          <p:cNvSpPr>
            <a:spLocks noChangeShapeType="1"/>
          </p:cNvSpPr>
          <p:nvPr/>
        </p:nvSpPr>
        <p:spPr bwMode="gray">
          <a:xfrm rot="5400000">
            <a:off x="11330516" y="6677234"/>
            <a:ext cx="144033" cy="0"/>
          </a:xfrm>
          <a:prstGeom prst="line">
            <a:avLst/>
          </a:prstGeom>
          <a:ln>
            <a:solidFill>
              <a:schemeClr val="tx2"/>
            </a:solidFill>
            <a:headEnd/>
            <a:tailEnd/>
          </a:ln>
        </p:spPr>
        <p:style>
          <a:lnRef idx="1">
            <a:schemeClr val="accent3"/>
          </a:lnRef>
          <a:fillRef idx="0">
            <a:schemeClr val="accent3"/>
          </a:fillRef>
          <a:effectRef idx="0">
            <a:schemeClr val="accent3"/>
          </a:effectRef>
          <a:fontRef idx="minor">
            <a:schemeClr val="tx1"/>
          </a:fontRef>
        </p:style>
        <p:txBody>
          <a:bodyPr wrap="none" lIns="0" tIns="0" rIns="0" bIns="0"/>
          <a:lstStyle/>
          <a:p>
            <a:endParaRPr lang="de-DE">
              <a:ln>
                <a:solidFill>
                  <a:schemeClr val="tx2"/>
                </a:solidFill>
              </a:ln>
            </a:endParaRPr>
          </a:p>
        </p:txBody>
      </p:sp>
      <p:sp>
        <p:nvSpPr>
          <p:cNvPr id="5" name="Textfeld 7189"/>
          <p:cNvSpPr txBox="1"/>
          <p:nvPr userDrawn="1"/>
        </p:nvSpPr>
        <p:spPr>
          <a:xfrm>
            <a:off x="1158483" y="6669964"/>
            <a:ext cx="5734050" cy="13525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rgbClr val="000000"/>
                </a:solidFill>
                <a:effectLst/>
                <a:ea typeface="Times New Roman"/>
                <a:cs typeface="Times New Roman"/>
              </a:rPr>
              <a:t>The Hermes Standard </a:t>
            </a:r>
            <a:r>
              <a:rPr lang="en-US" sz="800" kern="1200" dirty="0">
                <a:solidFill>
                  <a:srgbClr val="000000"/>
                </a:solidFill>
                <a:effectLst/>
                <a:ea typeface="Times New Roman"/>
                <a:cs typeface="Times New Roman"/>
              </a:rPr>
              <a:t> for vendor independent machine-to-machine communication in SMT Assembly.</a:t>
            </a:r>
            <a:r>
              <a:rPr lang="en-US" sz="800" dirty="0">
                <a:effectLst/>
                <a:ea typeface="Times New Roman"/>
                <a:cs typeface="Times New Roman"/>
              </a:rPr>
              <a:t> </a:t>
            </a:r>
            <a:endParaRPr lang="de-DE" sz="1000" dirty="0">
              <a:effectLst/>
              <a:ea typeface="Times New Roman"/>
              <a:cs typeface="Times New Roman"/>
            </a:endParaRPr>
          </a:p>
        </p:txBody>
      </p:sp>
      <p:pic>
        <p:nvPicPr>
          <p:cNvPr id="9" name="Picture 2"/>
          <p:cNvPicPr/>
          <p:nvPr userDrawn="1"/>
        </p:nvPicPr>
        <p:blipFill>
          <a:blip r:embed="rId30">
            <a:grayscl/>
            <a:extLst>
              <a:ext uri="{BEBA8EAE-BF5A-486C-A8C5-ECC9F3942E4B}">
                <a14:imgProps xmlns:a14="http://schemas.microsoft.com/office/drawing/2010/main">
                  <a14:imgLayer r:embed="rId31">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0" name="Gruppieren 9"/>
          <p:cNvGrpSpPr/>
          <p:nvPr userDrawn="1"/>
        </p:nvGrpSpPr>
        <p:grpSpPr>
          <a:xfrm>
            <a:off x="1" y="6409243"/>
            <a:ext cx="12195752" cy="228425"/>
            <a:chOff x="0" y="6446509"/>
            <a:chExt cx="13425619" cy="251460"/>
          </a:xfrm>
        </p:grpSpPr>
        <p:pic>
          <p:nvPicPr>
            <p:cNvPr id="11" name="Picture 2"/>
            <p:cNvPicPr/>
            <p:nvPr userDrawn="1"/>
          </p:nvPicPr>
          <p:blipFill>
            <a:blip r:embed="rId32" cstate="screen">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2" name="Picture 2"/>
            <p:cNvPicPr/>
            <p:nvPr userDrawn="1"/>
          </p:nvPicPr>
          <p:blipFill>
            <a:blip r:embed="rId30">
              <a:grayscl/>
              <a:extLst>
                <a:ext uri="{BEBA8EAE-BF5A-486C-A8C5-ECC9F3942E4B}">
                  <a14:imgProps xmlns:a14="http://schemas.microsoft.com/office/drawing/2010/main">
                    <a14:imgLayer r:embed="rId31">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13"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pic>
        <p:nvPicPr>
          <p:cNvPr id="14" name="Grafik 13" descr="Ein Bild, das Zeichnung, Schild enthält.&#10;&#10;Automatisch generierte Beschreibung">
            <a:extLst>
              <a:ext uri="{FF2B5EF4-FFF2-40B4-BE49-F238E27FC236}">
                <a16:creationId xmlns:a16="http://schemas.microsoft.com/office/drawing/2014/main" id="{8A00F593-A594-4E3F-A35C-609AA80953CE}"/>
              </a:ext>
            </a:extLst>
          </p:cNvPr>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a:off x="243682" y="221920"/>
            <a:ext cx="1215841" cy="926796"/>
          </a:xfrm>
          <a:prstGeom prst="rect">
            <a:avLst/>
          </a:prstGeom>
        </p:spPr>
      </p:pic>
    </p:spTree>
    <p:extLst>
      <p:ext uri="{BB962C8B-B14F-4D97-AF65-F5344CB8AC3E}">
        <p14:creationId xmlns:p14="http://schemas.microsoft.com/office/powerpoint/2010/main" val="1126048776"/>
      </p:ext>
    </p:extLst>
  </p:cSld>
  <p:clrMap bg1="lt1" tx1="dk1" bg2="lt2" tx2="dk2" accent1="accent1" accent2="accent2" accent3="accent3" accent4="accent4" accent5="accent5" accent6="accent6" hlink="hlink" folHlink="folHlink"/>
  <p:sldLayoutIdLst>
    <p:sldLayoutId id="2147483654" r:id="rId1"/>
    <p:sldLayoutId id="2147483666" r:id="rId2"/>
    <p:sldLayoutId id="2147483655" r:id="rId3"/>
    <p:sldLayoutId id="2147483657" r:id="rId4"/>
    <p:sldLayoutId id="2147483658" r:id="rId5"/>
    <p:sldLayoutId id="2147483659" r:id="rId6"/>
    <p:sldLayoutId id="2147483678" r:id="rId7"/>
    <p:sldLayoutId id="2147483679" r:id="rId8"/>
    <p:sldLayoutId id="2147483680" r:id="rId9"/>
    <p:sldLayoutId id="2147483681" r:id="rId10"/>
    <p:sldLayoutId id="2147483682" r:id="rId11"/>
    <p:sldLayoutId id="2147483663" r:id="rId12"/>
    <p:sldLayoutId id="2147483700" r:id="rId13"/>
    <p:sldLayoutId id="2147483690" r:id="rId14"/>
    <p:sldLayoutId id="2147483701" r:id="rId15"/>
    <p:sldLayoutId id="2147483662" r:id="rId16"/>
    <p:sldLayoutId id="2147483702" r:id="rId17"/>
    <p:sldLayoutId id="2147483664" r:id="rId18"/>
    <p:sldLayoutId id="2147483703" r:id="rId19"/>
    <p:sldLayoutId id="2147483685" r:id="rId20"/>
    <p:sldLayoutId id="2147483668" r:id="rId21"/>
    <p:sldLayoutId id="2147483752" r:id="rId22"/>
    <p:sldLayoutId id="2147483753" r:id="rId23"/>
  </p:sldLayoutIdLst>
  <p:hf hdr="0" ftr="0"/>
  <p:txStyles>
    <p:titleStyle>
      <a:lvl1pPr algn="l" defTabSz="1219444" rtl="0" eaLnBrk="1" latinLnBrk="0" hangingPunct="1">
        <a:spcBef>
          <a:spcPct val="0"/>
        </a:spcBef>
        <a:buNone/>
        <a:defRPr sz="2000" b="1" kern="1200">
          <a:solidFill>
            <a:schemeClr val="tx1"/>
          </a:solidFill>
          <a:latin typeface="+mj-lt"/>
          <a:ea typeface="+mj-ea"/>
          <a:cs typeface="+mj-cs"/>
        </a:defRPr>
      </a:lvl1pPr>
    </p:titleStyle>
    <p:body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7E906940-35DD-4EB0-A711-066B38D21D75}"/>
              </a:ext>
            </a:extLst>
          </p:cNvPr>
          <p:cNvGraphicFramePr>
            <a:graphicFrameLocks noChangeAspect="1"/>
          </p:cNvGraphicFramePr>
          <p:nvPr userDrawn="1">
            <p:custDataLst>
              <p:tags r:id="rId11"/>
            </p:custDataLst>
            <p:extLst>
              <p:ext uri="{D42A27DB-BD31-4B8C-83A1-F6EECF244321}">
                <p14:modId xmlns:p14="http://schemas.microsoft.com/office/powerpoint/2010/main" val="11152107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0186" name="think-cell Slide" r:id="rId13" imgW="353" imgH="353" progId="TCLayout.ActiveDocument.1">
                  <p:embed/>
                </p:oleObj>
              </mc:Choice>
              <mc:Fallback>
                <p:oleObj name="think-cell Slide" r:id="rId13" imgW="353" imgH="353" progId="TCLayout.ActiveDocument.1">
                  <p:embed/>
                  <p:pic>
                    <p:nvPicPr>
                      <p:cNvPr id="0" name=""/>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5" name="Rechteck 4" hidden="1">
            <a:extLst>
              <a:ext uri="{FF2B5EF4-FFF2-40B4-BE49-F238E27FC236}">
                <a16:creationId xmlns:a16="http://schemas.microsoft.com/office/drawing/2014/main" id="{241F3C3A-A21F-4F37-8CE5-66CA50411BF1}"/>
              </a:ext>
            </a:extLst>
          </p:cNvPr>
          <p:cNvSpPr/>
          <p:nvPr userDrawn="1">
            <p:custDataLst>
              <p:tags r:id="rId1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ko-KR" altLang="en-US" sz="4801" b="1" i="0" baseline="0" dirty="0">
              <a:latin typeface="Calibri" panose="020F0502020204030204" pitchFamily="34" charset="0"/>
              <a:ea typeface="맑은 고딕" panose="020B0503020000020004" pitchFamily="34" charset="-127"/>
              <a:cs typeface="+mj-cs"/>
              <a:sym typeface="Calibri" panose="020F0502020204030204" pitchFamily="34" charset="0"/>
            </a:endParaRPr>
          </a:p>
        </p:txBody>
      </p:sp>
      <p:sp>
        <p:nvSpPr>
          <p:cNvPr id="2" name="제목 개체 틀 1"/>
          <p:cNvSpPr>
            <a:spLocks noGrp="1"/>
          </p:cNvSpPr>
          <p:nvPr>
            <p:ph type="title"/>
          </p:nvPr>
        </p:nvSpPr>
        <p:spPr>
          <a:xfrm>
            <a:off x="609759" y="274702"/>
            <a:ext cx="10975658" cy="1143265"/>
          </a:xfrm>
          <a:prstGeom prst="rect">
            <a:avLst/>
          </a:prstGeom>
        </p:spPr>
        <p:txBody>
          <a:bodyPr vert="horz" lIns="91440" tIns="45720" rIns="91440" bIns="45720" rtlCol="0" anchor="ctr">
            <a:noAutofit/>
          </a:bodyPr>
          <a:lstStyle/>
          <a:p>
            <a:r>
              <a:rPr lang="ko-KR" altLang="en-US" dirty="0"/>
              <a:t>제목을 입력하세요</a:t>
            </a:r>
          </a:p>
        </p:txBody>
      </p:sp>
      <p:sp>
        <p:nvSpPr>
          <p:cNvPr id="3" name="텍스트 개체 틀 2"/>
          <p:cNvSpPr>
            <a:spLocks noGrp="1"/>
          </p:cNvSpPr>
          <p:nvPr>
            <p:ph type="body" idx="1"/>
          </p:nvPr>
        </p:nvSpPr>
        <p:spPr>
          <a:xfrm>
            <a:off x="609759" y="1600572"/>
            <a:ext cx="10975658" cy="4527011"/>
          </a:xfrm>
          <a:prstGeom prst="rect">
            <a:avLst/>
          </a:prstGeom>
        </p:spPr>
        <p:txBody>
          <a:bodyPr vert="horz" lIns="91440" tIns="45720" rIns="91440" bIns="45720" rtlCol="0">
            <a:noAutofit/>
          </a:bodyPr>
          <a:lstStyle/>
          <a:p>
            <a:pPr lvl="0"/>
            <a:r>
              <a:rPr lang="ko-KR" altLang="en-US" dirty="0"/>
              <a:t>텍스트</a:t>
            </a:r>
          </a:p>
        </p:txBody>
      </p:sp>
      <p:sp>
        <p:nvSpPr>
          <p:cNvPr id="4" name="Shape 12">
            <a:extLst>
              <a:ext uri="{FF2B5EF4-FFF2-40B4-BE49-F238E27FC236}">
                <a16:creationId xmlns:a16="http://schemas.microsoft.com/office/drawing/2014/main" id="{57FC6EF6-800E-C949-9402-439612D2355C}"/>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dirty="0">
              <a:solidFill>
                <a:schemeClr val="tx2">
                  <a:lumMod val="60000"/>
                  <a:lumOff val="40000"/>
                </a:schemeClr>
              </a:solidFill>
            </a:endParaRPr>
          </a:p>
        </p:txBody>
      </p:sp>
    </p:spTree>
    <p:extLst>
      <p:ext uri="{BB962C8B-B14F-4D97-AF65-F5344CB8AC3E}">
        <p14:creationId xmlns:p14="http://schemas.microsoft.com/office/powerpoint/2010/main" val="252704391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Lst>
  <p:txStyles>
    <p:titleStyle>
      <a:lvl1pPr algn="ctr" defTabSz="1219414" rtl="0" eaLnBrk="1" latinLnBrk="1" hangingPunct="1">
        <a:spcBef>
          <a:spcPct val="0"/>
        </a:spcBef>
        <a:buNone/>
        <a:defRPr sz="4801" b="1" i="0" kern="1200" baseline="0">
          <a:solidFill>
            <a:schemeClr val="tx2">
              <a:lumMod val="50000"/>
            </a:schemeClr>
          </a:solidFill>
          <a:latin typeface="+mj-lt"/>
          <a:ea typeface="+mj-ea"/>
          <a:cs typeface="+mj-cs"/>
        </a:defRPr>
      </a:lvl1pPr>
    </p:titleStyle>
    <p:bodyStyle>
      <a:lvl1pPr marL="0" indent="0" algn="l" defTabSz="1219414" rtl="0" eaLnBrk="1" latinLnBrk="1" hangingPunct="1">
        <a:spcBef>
          <a:spcPct val="20000"/>
        </a:spcBef>
        <a:buFont typeface="Arial" pitchFamily="34" charset="0"/>
        <a:buNone/>
        <a:defRPr sz="2400" kern="1200">
          <a:solidFill>
            <a:schemeClr val="tx2">
              <a:lumMod val="50000"/>
            </a:schemeClr>
          </a:solidFill>
          <a:latin typeface="+mn-lt"/>
          <a:ea typeface="+mn-ea"/>
          <a:cs typeface="+mn-cs"/>
        </a:defRPr>
      </a:lvl1pPr>
      <a:lvl2pPr marL="990773" indent="-381066" algn="l" defTabSz="1219414" rtl="0" eaLnBrk="1" latinLnBrk="1" hangingPunct="1">
        <a:spcBef>
          <a:spcPct val="20000"/>
        </a:spcBef>
        <a:buFont typeface="Arial" pitchFamily="34" charset="0"/>
        <a:buChar char="–"/>
        <a:defRPr sz="3734" kern="1200">
          <a:solidFill>
            <a:schemeClr val="tx1"/>
          </a:solidFill>
          <a:latin typeface="+mn-lt"/>
          <a:ea typeface="+mn-ea"/>
          <a:cs typeface="+mn-cs"/>
        </a:defRPr>
      </a:lvl2pPr>
      <a:lvl3pPr marL="1524267" indent="-304853" algn="l" defTabSz="1219414" rtl="0" eaLnBrk="1" latinLnBrk="1" hangingPunct="1">
        <a:spcBef>
          <a:spcPct val="20000"/>
        </a:spcBef>
        <a:buFont typeface="Arial" pitchFamily="34" charset="0"/>
        <a:buChar char="•"/>
        <a:defRPr sz="3201" kern="1200">
          <a:solidFill>
            <a:schemeClr val="tx1"/>
          </a:solidFill>
          <a:latin typeface="+mn-lt"/>
          <a:ea typeface="+mn-ea"/>
          <a:cs typeface="+mn-cs"/>
        </a:defRPr>
      </a:lvl3pPr>
      <a:lvl4pPr marL="2133974"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4pPr>
      <a:lvl5pPr marL="2743680"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5pPr>
      <a:lvl6pPr marL="3353387"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6pPr>
      <a:lvl7pPr marL="3963093"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7pPr>
      <a:lvl8pPr marL="4572800"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8pPr>
      <a:lvl9pPr marL="5182506"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9pPr>
    </p:bodyStyle>
    <p:otherStyle>
      <a:defPPr>
        <a:defRPr lang="ko-KR"/>
      </a:defPPr>
      <a:lvl1pPr marL="0" algn="l" defTabSz="1219414" rtl="0" eaLnBrk="1" latinLnBrk="1" hangingPunct="1">
        <a:defRPr sz="2400" kern="1200">
          <a:solidFill>
            <a:schemeClr val="tx1"/>
          </a:solidFill>
          <a:latin typeface="+mn-lt"/>
          <a:ea typeface="+mn-ea"/>
          <a:cs typeface="+mn-cs"/>
        </a:defRPr>
      </a:lvl1pPr>
      <a:lvl2pPr marL="609707" algn="l" defTabSz="1219414" rtl="0" eaLnBrk="1" latinLnBrk="1" hangingPunct="1">
        <a:defRPr sz="2400" kern="1200">
          <a:solidFill>
            <a:schemeClr val="tx1"/>
          </a:solidFill>
          <a:latin typeface="+mn-lt"/>
          <a:ea typeface="+mn-ea"/>
          <a:cs typeface="+mn-cs"/>
        </a:defRPr>
      </a:lvl2pPr>
      <a:lvl3pPr marL="1219414" algn="l" defTabSz="1219414" rtl="0" eaLnBrk="1" latinLnBrk="1" hangingPunct="1">
        <a:defRPr sz="2400" kern="1200">
          <a:solidFill>
            <a:schemeClr val="tx1"/>
          </a:solidFill>
          <a:latin typeface="+mn-lt"/>
          <a:ea typeface="+mn-ea"/>
          <a:cs typeface="+mn-cs"/>
        </a:defRPr>
      </a:lvl3pPr>
      <a:lvl4pPr marL="1829120" algn="l" defTabSz="1219414" rtl="0" eaLnBrk="1" latinLnBrk="1" hangingPunct="1">
        <a:defRPr sz="2400" kern="1200">
          <a:solidFill>
            <a:schemeClr val="tx1"/>
          </a:solidFill>
          <a:latin typeface="+mn-lt"/>
          <a:ea typeface="+mn-ea"/>
          <a:cs typeface="+mn-cs"/>
        </a:defRPr>
      </a:lvl4pPr>
      <a:lvl5pPr marL="2438827" algn="l" defTabSz="1219414" rtl="0" eaLnBrk="1" latinLnBrk="1" hangingPunct="1">
        <a:defRPr sz="2400" kern="1200">
          <a:solidFill>
            <a:schemeClr val="tx1"/>
          </a:solidFill>
          <a:latin typeface="+mn-lt"/>
          <a:ea typeface="+mn-ea"/>
          <a:cs typeface="+mn-cs"/>
        </a:defRPr>
      </a:lvl5pPr>
      <a:lvl6pPr marL="3048534" algn="l" defTabSz="1219414" rtl="0" eaLnBrk="1" latinLnBrk="1" hangingPunct="1">
        <a:defRPr sz="2400" kern="1200">
          <a:solidFill>
            <a:schemeClr val="tx1"/>
          </a:solidFill>
          <a:latin typeface="+mn-lt"/>
          <a:ea typeface="+mn-ea"/>
          <a:cs typeface="+mn-cs"/>
        </a:defRPr>
      </a:lvl6pPr>
      <a:lvl7pPr marL="3658241" algn="l" defTabSz="1219414" rtl="0" eaLnBrk="1" latinLnBrk="1" hangingPunct="1">
        <a:defRPr sz="2400" kern="1200">
          <a:solidFill>
            <a:schemeClr val="tx1"/>
          </a:solidFill>
          <a:latin typeface="+mn-lt"/>
          <a:ea typeface="+mn-ea"/>
          <a:cs typeface="+mn-cs"/>
        </a:defRPr>
      </a:lvl7pPr>
      <a:lvl8pPr marL="4267946" algn="l" defTabSz="1219414" rtl="0" eaLnBrk="1" latinLnBrk="1" hangingPunct="1">
        <a:defRPr sz="2400" kern="1200">
          <a:solidFill>
            <a:schemeClr val="tx1"/>
          </a:solidFill>
          <a:latin typeface="+mn-lt"/>
          <a:ea typeface="+mn-ea"/>
          <a:cs typeface="+mn-cs"/>
        </a:defRPr>
      </a:lvl8pPr>
      <a:lvl9pPr marL="4877653" algn="l" defTabSz="1219414" rtl="0" eaLnBrk="1" latinLnBrk="1"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vmlDrawing" Target="../drawings/vmlDrawing6.vml"/><Relationship Id="rId6" Type="http://schemas.openxmlformats.org/officeDocument/2006/relationships/image" Target="../media/image10.emf"/><Relationship Id="rId5" Type="http://schemas.openxmlformats.org/officeDocument/2006/relationships/oleObject" Target="../embeddings/oleObject6.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vmlDrawing" Target="../drawings/vmlDrawing13.vml"/><Relationship Id="rId6" Type="http://schemas.openxmlformats.org/officeDocument/2006/relationships/image" Target="../media/image10.emf"/><Relationship Id="rId5" Type="http://schemas.openxmlformats.org/officeDocument/2006/relationships/oleObject" Target="../embeddings/oleObject13.bin"/><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vmlDrawing" Target="../drawings/vmlDrawing14.vml"/><Relationship Id="rId6" Type="http://schemas.openxmlformats.org/officeDocument/2006/relationships/image" Target="../media/image24.emf"/><Relationship Id="rId5" Type="http://schemas.openxmlformats.org/officeDocument/2006/relationships/oleObject" Target="../embeddings/oleObject14.bin"/><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1.emf"/><Relationship Id="rId2" Type="http://schemas.openxmlformats.org/officeDocument/2006/relationships/tags" Target="../tags/tag25.xml"/><Relationship Id="rId1" Type="http://schemas.openxmlformats.org/officeDocument/2006/relationships/vmlDrawing" Target="../drawings/vmlDrawing15.vml"/><Relationship Id="rId6" Type="http://schemas.openxmlformats.org/officeDocument/2006/relationships/oleObject" Target="../embeddings/oleObject15.bin"/><Relationship Id="rId5" Type="http://schemas.openxmlformats.org/officeDocument/2006/relationships/notesSlide" Target="../notesSlides/notesSlide3.xml"/><Relationship Id="rId4"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40.png"/><Relationship Id="rId2" Type="http://schemas.openxmlformats.org/officeDocument/2006/relationships/tags" Target="../tags/tag27.xml"/><Relationship Id="rId1" Type="http://schemas.openxmlformats.org/officeDocument/2006/relationships/vmlDrawing" Target="../drawings/vmlDrawing16.vml"/><Relationship Id="rId6" Type="http://schemas.openxmlformats.org/officeDocument/2006/relationships/image" Target="../media/image24.emf"/><Relationship Id="rId5" Type="http://schemas.openxmlformats.org/officeDocument/2006/relationships/oleObject" Target="../embeddings/oleObject16.bin"/><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vmlDrawing" Target="../drawings/vmlDrawing17.vml"/><Relationship Id="rId6" Type="http://schemas.openxmlformats.org/officeDocument/2006/relationships/image" Target="../media/image10.emf"/><Relationship Id="rId5" Type="http://schemas.openxmlformats.org/officeDocument/2006/relationships/oleObject" Target="../embeddings/oleObject17.bin"/><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vmlDrawing" Target="../drawings/vmlDrawing18.vml"/><Relationship Id="rId6" Type="http://schemas.openxmlformats.org/officeDocument/2006/relationships/image" Target="../media/image10.emf"/><Relationship Id="rId5" Type="http://schemas.openxmlformats.org/officeDocument/2006/relationships/oleObject" Target="../embeddings/oleObject18.bin"/><Relationship Id="rId4"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10.emf"/><Relationship Id="rId2" Type="http://schemas.openxmlformats.org/officeDocument/2006/relationships/tags" Target="../tags/tag33.xml"/><Relationship Id="rId1" Type="http://schemas.openxmlformats.org/officeDocument/2006/relationships/vmlDrawing" Target="../drawings/vmlDrawing19.vml"/><Relationship Id="rId6" Type="http://schemas.openxmlformats.org/officeDocument/2006/relationships/oleObject" Target="../embeddings/oleObject19.bin"/><Relationship Id="rId5" Type="http://schemas.openxmlformats.org/officeDocument/2006/relationships/notesSlide" Target="../notesSlides/notesSlide4.xml"/><Relationship Id="rId4"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vmlDrawing" Target="../drawings/vmlDrawing20.vml"/><Relationship Id="rId6" Type="http://schemas.openxmlformats.org/officeDocument/2006/relationships/image" Target="../media/image10.emf"/><Relationship Id="rId5" Type="http://schemas.openxmlformats.org/officeDocument/2006/relationships/oleObject" Target="../embeddings/oleObject20.bin"/><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vmlDrawing" Target="../drawings/vmlDrawing21.vml"/><Relationship Id="rId6" Type="http://schemas.openxmlformats.org/officeDocument/2006/relationships/image" Target="../media/image41.png"/><Relationship Id="rId5" Type="http://schemas.openxmlformats.org/officeDocument/2006/relationships/image" Target="../media/image24.emf"/><Relationship Id="rId4" Type="http://schemas.openxmlformats.org/officeDocument/2006/relationships/oleObject" Target="../embeddings/oleObject21.bin"/></Relationships>
</file>

<file path=ppt/slides/_rels/slide19.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image" Target="../media/image42.png"/><Relationship Id="rId2" Type="http://schemas.openxmlformats.org/officeDocument/2006/relationships/tags" Target="../tags/tag38.xml"/><Relationship Id="rId1" Type="http://schemas.openxmlformats.org/officeDocument/2006/relationships/vmlDrawing" Target="../drawings/vmlDrawing22.vml"/><Relationship Id="rId6" Type="http://schemas.openxmlformats.org/officeDocument/2006/relationships/image" Target="../media/image24.emf"/><Relationship Id="rId5" Type="http://schemas.openxmlformats.org/officeDocument/2006/relationships/oleObject" Target="../embeddings/oleObject22.bin"/><Relationship Id="rId4"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vmlDrawing" Target="../drawings/vmlDrawing7.vml"/><Relationship Id="rId6" Type="http://schemas.openxmlformats.org/officeDocument/2006/relationships/image" Target="../media/image10.emf"/><Relationship Id="rId5" Type="http://schemas.openxmlformats.org/officeDocument/2006/relationships/oleObject" Target="../embeddings/oleObject7.bin"/><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vmlDrawing" Target="../drawings/vmlDrawing23.vml"/><Relationship Id="rId6" Type="http://schemas.openxmlformats.org/officeDocument/2006/relationships/image" Target="../media/image10.emf"/><Relationship Id="rId5" Type="http://schemas.openxmlformats.org/officeDocument/2006/relationships/oleObject" Target="../embeddings/oleObject23.bin"/><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43.xml"/><Relationship Id="rId7" Type="http://schemas.openxmlformats.org/officeDocument/2006/relationships/image" Target="../media/image43.png"/><Relationship Id="rId2" Type="http://schemas.openxmlformats.org/officeDocument/2006/relationships/tags" Target="../tags/tag42.xml"/><Relationship Id="rId1" Type="http://schemas.openxmlformats.org/officeDocument/2006/relationships/vmlDrawing" Target="../drawings/vmlDrawing24.vml"/><Relationship Id="rId6" Type="http://schemas.openxmlformats.org/officeDocument/2006/relationships/image" Target="../media/image24.emf"/><Relationship Id="rId5" Type="http://schemas.openxmlformats.org/officeDocument/2006/relationships/oleObject" Target="../embeddings/oleObject24.bin"/><Relationship Id="rId4"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vmlDrawing" Target="../drawings/vmlDrawing25.vml"/><Relationship Id="rId6" Type="http://schemas.openxmlformats.org/officeDocument/2006/relationships/image" Target="../media/image10.emf"/><Relationship Id="rId5" Type="http://schemas.openxmlformats.org/officeDocument/2006/relationships/oleObject" Target="../embeddings/oleObject25.bin"/><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vmlDrawing" Target="../drawings/vmlDrawing26.vml"/><Relationship Id="rId5" Type="http://schemas.openxmlformats.org/officeDocument/2006/relationships/image" Target="../media/image10.emf"/><Relationship Id="rId4" Type="http://schemas.openxmlformats.org/officeDocument/2006/relationships/oleObject" Target="../embeddings/oleObject26.bin"/></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5.png"/><Relationship Id="rId2" Type="http://schemas.openxmlformats.org/officeDocument/2006/relationships/tags" Target="../tags/tag13.xml"/><Relationship Id="rId1" Type="http://schemas.openxmlformats.org/officeDocument/2006/relationships/vmlDrawing" Target="../drawings/vmlDrawing8.vml"/><Relationship Id="rId6" Type="http://schemas.openxmlformats.org/officeDocument/2006/relationships/image" Target="../media/image24.emf"/><Relationship Id="rId5" Type="http://schemas.openxmlformats.org/officeDocument/2006/relationships/oleObject" Target="../embeddings/oleObject8.bin"/><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png"/><Relationship Id="rId1" Type="http://schemas.openxmlformats.org/officeDocument/2006/relationships/slideLayout" Target="../slideLayouts/slideLayout4.xml"/><Relationship Id="rId5" Type="http://schemas.openxmlformats.org/officeDocument/2006/relationships/image" Target="../media/image47.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vmlDrawing" Target="../drawings/vmlDrawing27.vml"/><Relationship Id="rId6" Type="http://schemas.openxmlformats.org/officeDocument/2006/relationships/image" Target="../media/image10.emf"/><Relationship Id="rId5" Type="http://schemas.openxmlformats.org/officeDocument/2006/relationships/oleObject" Target="../embeddings/oleObject27.bin"/><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vmlDrawing" Target="../drawings/vmlDrawing28.vml"/><Relationship Id="rId6" Type="http://schemas.openxmlformats.org/officeDocument/2006/relationships/image" Target="../media/image10.emf"/><Relationship Id="rId5" Type="http://schemas.openxmlformats.org/officeDocument/2006/relationships/oleObject" Target="../embeddings/oleObject28.bin"/><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51.xml"/><Relationship Id="rId1" Type="http://schemas.openxmlformats.org/officeDocument/2006/relationships/vmlDrawing" Target="../drawings/vmlDrawing29.vml"/><Relationship Id="rId5" Type="http://schemas.openxmlformats.org/officeDocument/2006/relationships/image" Target="../media/image24.emf"/><Relationship Id="rId4" Type="http://schemas.openxmlformats.org/officeDocument/2006/relationships/oleObject" Target="../embeddings/oleObject29.bin"/></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52.xml"/><Relationship Id="rId1" Type="http://schemas.openxmlformats.org/officeDocument/2006/relationships/vmlDrawing" Target="../drawings/vmlDrawing30.vml"/><Relationship Id="rId6" Type="http://schemas.openxmlformats.org/officeDocument/2006/relationships/image" Target="../media/image52.jpeg"/><Relationship Id="rId5" Type="http://schemas.openxmlformats.org/officeDocument/2006/relationships/image" Target="../media/image24.emf"/><Relationship Id="rId4" Type="http://schemas.openxmlformats.org/officeDocument/2006/relationships/oleObject" Target="../embeddings/oleObject30.bin"/></Relationships>
</file>

<file path=ppt/slides/_rels/slide3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vmlDrawing" Target="../drawings/vmlDrawing31.vml"/><Relationship Id="rId6" Type="http://schemas.openxmlformats.org/officeDocument/2006/relationships/image" Target="../media/image10.emf"/><Relationship Id="rId5" Type="http://schemas.openxmlformats.org/officeDocument/2006/relationships/oleObject" Target="../embeddings/oleObject31.bin"/><Relationship Id="rId4"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tags" Target="../tags/tag56.xml"/><Relationship Id="rId7" Type="http://schemas.openxmlformats.org/officeDocument/2006/relationships/image" Target="../media/image53.png"/><Relationship Id="rId2" Type="http://schemas.openxmlformats.org/officeDocument/2006/relationships/tags" Target="../tags/tag55.xml"/><Relationship Id="rId1" Type="http://schemas.openxmlformats.org/officeDocument/2006/relationships/vmlDrawing" Target="../drawings/vmlDrawing32.vml"/><Relationship Id="rId6" Type="http://schemas.openxmlformats.org/officeDocument/2006/relationships/image" Target="../media/image10.emf"/><Relationship Id="rId5" Type="http://schemas.openxmlformats.org/officeDocument/2006/relationships/oleObject" Target="../embeddings/oleObject32.bin"/><Relationship Id="rId4"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6.png"/><Relationship Id="rId2" Type="http://schemas.openxmlformats.org/officeDocument/2006/relationships/tags" Target="../tags/tag14.xml"/><Relationship Id="rId1" Type="http://schemas.openxmlformats.org/officeDocument/2006/relationships/vmlDrawing" Target="../drawings/vmlDrawing9.vml"/><Relationship Id="rId6" Type="http://schemas.openxmlformats.org/officeDocument/2006/relationships/image" Target="../media/image24.emf"/><Relationship Id="rId5" Type="http://schemas.openxmlformats.org/officeDocument/2006/relationships/oleObject" Target="../embeddings/oleObject9.bin"/><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vmlDrawing" Target="../drawings/vmlDrawing33.vml"/><Relationship Id="rId6" Type="http://schemas.openxmlformats.org/officeDocument/2006/relationships/image" Target="../media/image10.emf"/><Relationship Id="rId5" Type="http://schemas.openxmlformats.org/officeDocument/2006/relationships/oleObject" Target="../embeddings/oleObject33.bin"/><Relationship Id="rId4"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60.xml"/><Relationship Id="rId7" Type="http://schemas.openxmlformats.org/officeDocument/2006/relationships/hyperlink" Target="http://www.google.de/url?sa=i&amp;rct=j&amp;q=&amp;esrc=s&amp;source=images&amp;cd=&amp;cad=rja&amp;uact=8&amp;ved=0ahUKEwjo8N_btOXSAhXEvRQKHdN-CdsQjRwIBw&amp;url=http://www.edeka-fleck.de/edeka-fleck/unsere-teamkultur/unsere-gemeinsamen-spielregeln/&amp;bvm=bv.149760088,d.bGg&amp;psig=AFQjCNF9I4JPAoGY-iFjBi1smS5IpVr2nQ&amp;ust=1490110539746674" TargetMode="External"/><Relationship Id="rId2" Type="http://schemas.openxmlformats.org/officeDocument/2006/relationships/tags" Target="../tags/tag59.xml"/><Relationship Id="rId1" Type="http://schemas.openxmlformats.org/officeDocument/2006/relationships/vmlDrawing" Target="../drawings/vmlDrawing34.vml"/><Relationship Id="rId6" Type="http://schemas.openxmlformats.org/officeDocument/2006/relationships/image" Target="../media/image10.emf"/><Relationship Id="rId5" Type="http://schemas.openxmlformats.org/officeDocument/2006/relationships/oleObject" Target="../embeddings/oleObject34.bin"/><Relationship Id="rId4"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55.png"/><Relationship Id="rId2" Type="http://schemas.openxmlformats.org/officeDocument/2006/relationships/tags" Target="../tags/tag61.xml"/><Relationship Id="rId1" Type="http://schemas.openxmlformats.org/officeDocument/2006/relationships/vmlDrawing" Target="../drawings/vmlDrawing35.vml"/><Relationship Id="rId6" Type="http://schemas.openxmlformats.org/officeDocument/2006/relationships/image" Target="../media/image10.emf"/><Relationship Id="rId5" Type="http://schemas.openxmlformats.org/officeDocument/2006/relationships/oleObject" Target="../embeddings/oleObject35.bin"/><Relationship Id="rId4"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tags" Target="../tags/tag64.xml"/><Relationship Id="rId7" Type="http://schemas.openxmlformats.org/officeDocument/2006/relationships/hyperlink" Target="http://www.google.de/url?sa=i&amp;rct=j&amp;q=&amp;esrc=s&amp;source=imgres&amp;cd=&amp;ved=0ahUKEwj_kuHwsuXSAhULthQKHSnuCMcQjRwIBw&amp;url=http://www.oeziv-tirol.at/medien/15102311442112.pdf&amp;psig=AFQjCNFs0QVL2qf2xRgwm5ROCJVj6epfUg&amp;ust=1490110016224797" TargetMode="External"/><Relationship Id="rId2" Type="http://schemas.openxmlformats.org/officeDocument/2006/relationships/tags" Target="../tags/tag63.xml"/><Relationship Id="rId1" Type="http://schemas.openxmlformats.org/officeDocument/2006/relationships/vmlDrawing" Target="../drawings/vmlDrawing36.vml"/><Relationship Id="rId6" Type="http://schemas.openxmlformats.org/officeDocument/2006/relationships/image" Target="../media/image1.emf"/><Relationship Id="rId5" Type="http://schemas.openxmlformats.org/officeDocument/2006/relationships/oleObject" Target="../embeddings/oleObject36.bin"/><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1.emf"/><Relationship Id="rId2" Type="http://schemas.openxmlformats.org/officeDocument/2006/relationships/tags" Target="../tags/tag65.xml"/><Relationship Id="rId1" Type="http://schemas.openxmlformats.org/officeDocument/2006/relationships/vmlDrawing" Target="../drawings/vmlDrawing37.vml"/><Relationship Id="rId6" Type="http://schemas.openxmlformats.org/officeDocument/2006/relationships/oleObject" Target="../embeddings/oleObject37.bin"/><Relationship Id="rId5" Type="http://schemas.openxmlformats.org/officeDocument/2006/relationships/notesSlide" Target="../notesSlides/notesSlide6.xml"/><Relationship Id="rId4"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68.xml"/><Relationship Id="rId7" Type="http://schemas.openxmlformats.org/officeDocument/2006/relationships/image" Target="../media/image10.emf"/><Relationship Id="rId2" Type="http://schemas.openxmlformats.org/officeDocument/2006/relationships/tags" Target="../tags/tag67.xml"/><Relationship Id="rId1" Type="http://schemas.openxmlformats.org/officeDocument/2006/relationships/vmlDrawing" Target="../drawings/vmlDrawing38.vml"/><Relationship Id="rId6" Type="http://schemas.openxmlformats.org/officeDocument/2006/relationships/oleObject" Target="../embeddings/oleObject38.bin"/><Relationship Id="rId5" Type="http://schemas.openxmlformats.org/officeDocument/2006/relationships/notesSlide" Target="../notesSlides/notesSlide7.xml"/><Relationship Id="rId4"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3" Type="http://schemas.openxmlformats.org/officeDocument/2006/relationships/tags" Target="../tags/tag16.xml"/><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tags" Target="../tags/tag15.xml"/><Relationship Id="rId1" Type="http://schemas.openxmlformats.org/officeDocument/2006/relationships/vmlDrawing" Target="../drawings/vmlDrawing10.vml"/><Relationship Id="rId6" Type="http://schemas.openxmlformats.org/officeDocument/2006/relationships/image" Target="../media/image10.emf"/><Relationship Id="rId11" Type="http://schemas.openxmlformats.org/officeDocument/2006/relationships/image" Target="../media/image31.png"/><Relationship Id="rId5" Type="http://schemas.openxmlformats.org/officeDocument/2006/relationships/oleObject" Target="../embeddings/oleObject10.bin"/><Relationship Id="rId10" Type="http://schemas.openxmlformats.org/officeDocument/2006/relationships/image" Target="../media/image30.svg"/><Relationship Id="rId4" Type="http://schemas.openxmlformats.org/officeDocument/2006/relationships/slideLayout" Target="../slideLayouts/slideLayout1.xml"/><Relationship Id="rId9" Type="http://schemas.openxmlformats.org/officeDocument/2006/relationships/image" Target="../media/image29.png"/><Relationship Id="rId14" Type="http://schemas.openxmlformats.org/officeDocument/2006/relationships/image" Target="../media/image34.svg"/></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vmlDrawing" Target="../drawings/vmlDrawing11.vml"/><Relationship Id="rId6" Type="http://schemas.openxmlformats.org/officeDocument/2006/relationships/image" Target="../media/image10.emf"/><Relationship Id="rId5" Type="http://schemas.openxmlformats.org/officeDocument/2006/relationships/oleObject" Target="../embeddings/oleObject11.bin"/><Relationship Id="rId4"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tags" Target="../tags/tag20.xml"/><Relationship Id="rId7" Type="http://schemas.openxmlformats.org/officeDocument/2006/relationships/image" Target="../media/image38.png"/><Relationship Id="rId2" Type="http://schemas.openxmlformats.org/officeDocument/2006/relationships/tags" Target="../tags/tag19.xml"/><Relationship Id="rId1" Type="http://schemas.openxmlformats.org/officeDocument/2006/relationships/vmlDrawing" Target="../drawings/vmlDrawing12.vml"/><Relationship Id="rId6" Type="http://schemas.openxmlformats.org/officeDocument/2006/relationships/image" Target="../media/image37.emf"/><Relationship Id="rId5" Type="http://schemas.openxmlformats.org/officeDocument/2006/relationships/oleObject" Target="../embeddings/oleObject12.bin"/><Relationship Id="rId4" Type="http://schemas.openxmlformats.org/officeDocument/2006/relationships/slideLayout" Target="../slideLayouts/slideLayout23.xml"/><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35522037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4511"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dirty="0">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283665" y="4493590"/>
            <a:ext cx="227466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March 1</a:t>
            </a:r>
            <a:r>
              <a:rPr lang="en-PH" sz="1700" baseline="30000" dirty="0">
                <a:solidFill>
                  <a:schemeClr val="bg2">
                    <a:lumMod val="50000"/>
                  </a:schemeClr>
                </a:solidFill>
              </a:rPr>
              <a:t>st</a:t>
            </a:r>
            <a:r>
              <a:rPr lang="en-PH" sz="1700" dirty="0">
                <a:solidFill>
                  <a:schemeClr val="bg2">
                    <a:lumMod val="50000"/>
                  </a:schemeClr>
                </a:solidFill>
              </a:rPr>
              <a:t> 2021</a:t>
            </a: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WELCOME</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to</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8</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dirty="0">
                <a:solidFill>
                  <a:schemeClr val="bg2">
                    <a:lumMod val="50000"/>
                  </a:schemeClr>
                </a:solidFill>
              </a:rPr>
              <a:t>Håkan Sandell</a:t>
            </a:r>
          </a:p>
          <a:p>
            <a:pPr algn="ctr"/>
            <a:endParaRPr lang="fr-FR" sz="1700" b="1" dirty="0">
              <a:solidFill>
                <a:schemeClr val="bg2">
                  <a:lumMod val="50000"/>
                </a:schemeClr>
              </a:solidFill>
            </a:endParaRPr>
          </a:p>
          <a:p>
            <a:pPr algn="ctr"/>
            <a:r>
              <a:rPr lang="fr-FR" sz="1700" dirty="0">
                <a:solidFill>
                  <a:schemeClr val="bg2">
                    <a:lumMod val="50000"/>
                  </a:schemeClr>
                </a:solidFill>
              </a:rPr>
              <a:t>Chair of The </a:t>
            </a:r>
            <a:r>
              <a:rPr lang="fr-FR" sz="1700" dirty="0" err="1">
                <a:solidFill>
                  <a:schemeClr val="bg2">
                    <a:lumMod val="50000"/>
                  </a:schemeClr>
                </a:solidFill>
              </a:rPr>
              <a:t>Hermes</a:t>
            </a:r>
            <a:r>
              <a:rPr lang="fr-FR" sz="1700" dirty="0">
                <a:solidFill>
                  <a:schemeClr val="bg2">
                    <a:lumMod val="50000"/>
                  </a:schemeClr>
                </a:solidFill>
              </a:rPr>
              <a:t> Standard Initiative</a:t>
            </a:r>
          </a:p>
        </p:txBody>
      </p:sp>
      <p:sp>
        <p:nvSpPr>
          <p:cNvPr id="8" name="Rechteck 14">
            <a:extLst>
              <a:ext uri="{FF2B5EF4-FFF2-40B4-BE49-F238E27FC236}">
                <a16:creationId xmlns:a16="http://schemas.microsoft.com/office/drawing/2014/main" id="{473A93BC-738D-4898-81A8-322783EA9766}"/>
              </a:ext>
            </a:extLst>
          </p:cNvPr>
          <p:cNvSpPr/>
          <p:nvPr/>
        </p:nvSpPr>
        <p:spPr>
          <a:xfrm>
            <a:off x="221803" y="5023923"/>
            <a:ext cx="6170279" cy="461665"/>
          </a:xfrm>
          <a:prstGeom prst="rect">
            <a:avLst/>
          </a:prstGeom>
          <a:solidFill>
            <a:schemeClr val="accent6"/>
          </a:solidFill>
        </p:spPr>
        <p:txBody>
          <a:bodyPr wrap="none">
            <a:spAutoFit/>
          </a:bodyPr>
          <a:lstStyle/>
          <a:p>
            <a:pPr algn="ctr"/>
            <a:r>
              <a:rPr lang="en-US" b="1" dirty="0"/>
              <a:t>Please present yourself in the comments</a:t>
            </a:r>
          </a:p>
        </p:txBody>
      </p:sp>
    </p:spTree>
    <p:extLst>
      <p:ext uri="{BB962C8B-B14F-4D97-AF65-F5344CB8AC3E}">
        <p14:creationId xmlns:p14="http://schemas.microsoft.com/office/powerpoint/2010/main" val="256675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31148196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211" name="think-cell Slide" r:id="rId5" imgW="353" imgH="353" progId="TCLayout.ActiveDocument.1">
                  <p:embed/>
                </p:oleObj>
              </mc:Choice>
              <mc:Fallback>
                <p:oleObj name="think-cell Slide" r:id="rId5" imgW="353" imgH="353"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0"/>
            <a:ext cx="7911548" cy="3528431"/>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Re-cap of</a:t>
            </a:r>
            <a:br>
              <a:rPr lang="en-US" altLang="de-DE" sz="7200" dirty="0">
                <a:solidFill>
                  <a:srgbClr val="00CC00"/>
                </a:solidFill>
                <a:effectLst>
                  <a:glow rad="139700">
                    <a:schemeClr val="bg1"/>
                  </a:glow>
                </a:effectLst>
              </a:rPr>
            </a:br>
            <a:r>
              <a:rPr lang="en-US" altLang="de-DE" sz="7200" dirty="0">
                <a:solidFill>
                  <a:srgbClr val="00CC00"/>
                </a:solidFill>
                <a:effectLst>
                  <a:glow rad="139700">
                    <a:schemeClr val="bg1"/>
                  </a:glow>
                </a:effectLst>
              </a:rPr>
              <a:t>last meeting</a:t>
            </a:r>
            <a:br>
              <a:rPr lang="en-US" altLang="de-DE" dirty="0">
                <a:solidFill>
                  <a:schemeClr val="bg1">
                    <a:lumMod val="65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b="0" dirty="0">
                <a:solidFill>
                  <a:schemeClr val="bg2">
                    <a:lumMod val="50000"/>
                  </a:schemeClr>
                </a:solidFill>
                <a:effectLst>
                  <a:glow rad="139700">
                    <a:schemeClr val="bg1"/>
                  </a:glow>
                </a:effectLst>
              </a:rPr>
              <a:t>“</a:t>
            </a:r>
            <a:r>
              <a:rPr lang="en-US" altLang="de-DE" b="0" dirty="0">
                <a:solidFill>
                  <a:schemeClr val="bg2">
                    <a:lumMod val="50000"/>
                  </a:schemeClr>
                </a:solidFill>
                <a:effectLst>
                  <a:glow rad="139700">
                    <a:schemeClr val="bg1"/>
                  </a:glow>
                </a:effectLst>
              </a:rPr>
              <a:t>What did we achieve?”</a:t>
            </a:r>
            <a:endParaRPr lang="en-US" b="0" dirty="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4225138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65AE68D0-45C9-4576-A6F8-9DEA9B2F1CFE}"/>
              </a:ext>
            </a:extLst>
          </p:cNvPr>
          <p:cNvGraphicFramePr>
            <a:graphicFrameLocks noChangeAspect="1"/>
          </p:cNvGraphicFramePr>
          <p:nvPr>
            <p:custDataLst>
              <p:tags r:id="rId2"/>
            </p:custDataLst>
            <p:extLst>
              <p:ext uri="{D42A27DB-BD31-4B8C-83A1-F6EECF244321}">
                <p14:modId xmlns:p14="http://schemas.microsoft.com/office/powerpoint/2010/main" val="28390098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884" name="think-cell Slide" r:id="rId5" imgW="473" imgH="476" progId="TCLayout.ActiveDocument.1">
                  <p:embed/>
                </p:oleObj>
              </mc:Choice>
              <mc:Fallback>
                <p:oleObj name="think-cell Slide" r:id="rId5" imgW="473" imgH="47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2D95ADBF-FAFC-415B-BBBA-B48CDB697803}"/>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NZ" sz="2000" b="1" dirty="0">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F8A247A0-FEEA-4065-B3A4-877091AC5EA2}"/>
              </a:ext>
            </a:extLst>
          </p:cNvPr>
          <p:cNvSpPr>
            <a:spLocks noGrp="1"/>
          </p:cNvSpPr>
          <p:nvPr>
            <p:ph type="title"/>
          </p:nvPr>
        </p:nvSpPr>
        <p:spPr/>
        <p:txBody>
          <a:bodyPr vert="horz"/>
          <a:lstStyle/>
          <a:p>
            <a:r>
              <a:rPr lang="en-US" b="0" dirty="0"/>
              <a:t>The Hermes Standard initiative </a:t>
            </a:r>
            <a:br>
              <a:rPr lang="en-US" b="0" dirty="0"/>
            </a:br>
            <a:r>
              <a:rPr lang="en-NZ" dirty="0"/>
              <a:t>Recap 7</a:t>
            </a:r>
            <a:r>
              <a:rPr lang="en-NZ" baseline="30000" dirty="0"/>
              <a:t>th</a:t>
            </a:r>
            <a:r>
              <a:rPr lang="en-NZ" dirty="0"/>
              <a:t> meeting in November 2020</a:t>
            </a:r>
            <a:endParaRPr lang="en-US" dirty="0"/>
          </a:p>
        </p:txBody>
      </p:sp>
      <p:sp>
        <p:nvSpPr>
          <p:cNvPr id="3" name="Text Placeholder 2">
            <a:extLst>
              <a:ext uri="{FF2B5EF4-FFF2-40B4-BE49-F238E27FC236}">
                <a16:creationId xmlns:a16="http://schemas.microsoft.com/office/drawing/2014/main" id="{97A5B0EC-C8FA-44A4-A2FB-ED3E4A4355BD}"/>
              </a:ext>
            </a:extLst>
          </p:cNvPr>
          <p:cNvSpPr>
            <a:spLocks noGrp="1"/>
          </p:cNvSpPr>
          <p:nvPr>
            <p:ph type="body" sz="quarter" idx="13"/>
          </p:nvPr>
        </p:nvSpPr>
        <p:spPr/>
        <p:txBody>
          <a:bodyPr/>
          <a:lstStyle/>
          <a:p>
            <a:r>
              <a:rPr lang="en-US" dirty="0"/>
              <a:t>20 participating companies met online @ Teams due to Covid19</a:t>
            </a:r>
          </a:p>
          <a:p>
            <a:pPr marL="285750" indent="-285750">
              <a:buFont typeface="Arial" panose="020B0604020202020204" pitchFamily="34" charset="0"/>
              <a:buChar char="•"/>
            </a:pPr>
            <a:r>
              <a:rPr lang="en-US" dirty="0"/>
              <a:t>No update/revision to standard</a:t>
            </a:r>
          </a:p>
          <a:p>
            <a:pPr marL="285750" indent="-285750">
              <a:buFont typeface="Arial" panose="020B0604020202020204" pitchFamily="34" charset="0"/>
              <a:buChar char="•"/>
            </a:pPr>
            <a:r>
              <a:rPr lang="en-US" dirty="0"/>
              <a:t>Agreed to publish results from workgroups “Implementation &amp; Infrastructure” and “Use-cases” in members and public download areas</a:t>
            </a:r>
          </a:p>
          <a:p>
            <a:pPr marL="285750" indent="-285750">
              <a:buFont typeface="Arial" panose="020B0604020202020204" pitchFamily="34" charset="0"/>
              <a:buChar char="•"/>
            </a:pPr>
            <a:r>
              <a:rPr lang="en-US" dirty="0"/>
              <a:t>Re-start of workgroup “Future standardization process”</a:t>
            </a:r>
          </a:p>
          <a:p>
            <a:pPr marL="285750" indent="-285750">
              <a:buFont typeface="Arial" panose="020B0604020202020204" pitchFamily="34" charset="0"/>
              <a:buChar char="•"/>
            </a:pPr>
            <a:r>
              <a:rPr lang="en-US" dirty="0"/>
              <a:t>New workgroup “Hermes test &amp; validation”</a:t>
            </a:r>
          </a:p>
          <a:p>
            <a:endParaRPr lang="en-US" dirty="0"/>
          </a:p>
        </p:txBody>
      </p:sp>
      <p:sp>
        <p:nvSpPr>
          <p:cNvPr id="4" name="Date Placeholder 3">
            <a:extLst>
              <a:ext uri="{FF2B5EF4-FFF2-40B4-BE49-F238E27FC236}">
                <a16:creationId xmlns:a16="http://schemas.microsoft.com/office/drawing/2014/main" id="{CC4689DB-E57B-4AE3-BB2C-658F8ABBB859}"/>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8377B82F-8E71-4258-8F19-3818318E08C1}"/>
              </a:ext>
            </a:extLst>
          </p:cNvPr>
          <p:cNvSpPr>
            <a:spLocks noGrp="1"/>
          </p:cNvSpPr>
          <p:nvPr>
            <p:ph type="sldNum" sz="quarter" idx="12"/>
          </p:nvPr>
        </p:nvSpPr>
        <p:spPr/>
        <p:txBody>
          <a:bodyPr/>
          <a:lstStyle/>
          <a:p>
            <a:r>
              <a:rPr lang="en-US"/>
              <a:t>Page </a:t>
            </a:r>
            <a:fld id="{9204330F-C5AD-4AC0-88A8-9CB1F8F7EBD6}" type="slidenum">
              <a:rPr lang="en-US" smtClean="0"/>
              <a:pPr/>
              <a:t>11</a:t>
            </a:fld>
            <a:endParaRPr lang="en-US" dirty="0"/>
          </a:p>
        </p:txBody>
      </p:sp>
    </p:spTree>
    <p:extLst>
      <p:ext uri="{BB962C8B-B14F-4D97-AF65-F5344CB8AC3E}">
        <p14:creationId xmlns:p14="http://schemas.microsoft.com/office/powerpoint/2010/main" val="1271635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1263" name="think-cell Slide" r:id="rId6" imgW="270" imgH="270" progId="TCLayout.ActiveDocument.1">
                  <p:embed/>
                </p:oleObj>
              </mc:Choice>
              <mc:Fallback>
                <p:oleObj name="think-cell Slide" r:id="rId6" imgW="270" imgH="270" progId="TCLayout.ActiveDocument.1">
                  <p:embed/>
                  <p:pic>
                    <p:nvPicPr>
                      <p:cNvPr id="5" name="Objekt 4" hidden="1"/>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4" name="Rechteck 3"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a:lstStyle/>
          <a:p>
            <a:r>
              <a:rPr lang="en-US" b="0" dirty="0"/>
              <a:t>Wrap-up of The 7</a:t>
            </a:r>
            <a:r>
              <a:rPr lang="en-US" b="0" baseline="30000" dirty="0"/>
              <a:t>th</a:t>
            </a:r>
            <a:r>
              <a:rPr lang="en-US" b="0" dirty="0"/>
              <a:t> Hermes Standard Initiative Meeting</a:t>
            </a:r>
            <a:br>
              <a:rPr lang="en-US" b="0" dirty="0"/>
            </a:br>
            <a:r>
              <a:rPr lang="en-US" dirty="0"/>
              <a:t>Open activities</a:t>
            </a:r>
            <a:endParaRPr lang="en-ID" dirty="0"/>
          </a:p>
        </p:txBody>
      </p:sp>
      <p:sp>
        <p:nvSpPr>
          <p:cNvPr id="7" name="Datumsplatzhalter 6"/>
          <p:cNvSpPr>
            <a:spLocks noGrp="1"/>
          </p:cNvSpPr>
          <p:nvPr>
            <p:ph type="dt" sz="half" idx="10"/>
          </p:nvPr>
        </p:nvSpPr>
        <p:spPr/>
        <p:txBody>
          <a:bodyPr/>
          <a:lstStyle/>
          <a:p>
            <a:fld id="{9EC20AB7-E6E4-4F5E-B638-7E9D9FDE5445}" type="datetime1">
              <a:rPr lang="de-DE" smtClean="0"/>
              <a:t>04.03.2021</a:t>
            </a:fld>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12</a:t>
            </a:fld>
            <a:endParaRPr lang="en-US" dirty="0"/>
          </a:p>
        </p:txBody>
      </p:sp>
      <p:sp>
        <p:nvSpPr>
          <p:cNvPr id="9" name="Textfeld 8">
            <a:extLst>
              <a:ext uri="{FF2B5EF4-FFF2-40B4-BE49-F238E27FC236}">
                <a16:creationId xmlns:a16="http://schemas.microsoft.com/office/drawing/2014/main" id="{8B83E024-88B7-4970-986E-C3F92004DB77}"/>
              </a:ext>
            </a:extLst>
          </p:cNvPr>
          <p:cNvSpPr txBox="1"/>
          <p:nvPr/>
        </p:nvSpPr>
        <p:spPr>
          <a:xfrm>
            <a:off x="167036" y="1409700"/>
            <a:ext cx="12723464" cy="3814955"/>
          </a:xfrm>
          <a:prstGeom prst="rect">
            <a:avLst/>
          </a:prstGeom>
          <a:noFill/>
        </p:spPr>
        <p:txBody>
          <a:bodyPr wrap="square" rtlCol="0">
            <a:spAutoFit/>
          </a:bodyPr>
          <a:lstStyle/>
          <a:p>
            <a:pPr defTabSz="1233488">
              <a:lnSpc>
                <a:spcPct val="150000"/>
              </a:lnSpc>
              <a:tabLst>
                <a:tab pos="7086600" algn="l"/>
                <a:tab pos="10042525" algn="l"/>
              </a:tabLst>
            </a:pPr>
            <a:r>
              <a:rPr lang="en-US" sz="1500" b="1" dirty="0"/>
              <a:t>Open activities	Lead	Due</a:t>
            </a:r>
            <a:endParaRPr lang="en-US" sz="1500" dirty="0"/>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65000"/>
                  </a:schemeClr>
                </a:solidFill>
              </a:rPr>
              <a:t>Publish “HERMES features &amp; benefits” on public webpage	Håkan Sandell (Mycronic)	Nov 2020</a:t>
            </a:r>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65000"/>
                  </a:schemeClr>
                </a:solidFill>
              </a:rPr>
              <a:t>Publish “HERMES IT Success factors” on public webpage 	Håkan Sandell (Mycronic)	Nov 2020</a:t>
            </a:r>
          </a:p>
          <a:p>
            <a:pPr marL="144000" indent="-360000" defTabSz="1233488">
              <a:lnSpc>
                <a:spcPct val="150000"/>
              </a:lnSpc>
              <a:buFont typeface="+mj-lt"/>
              <a:buAutoNum type="arabicPeriod"/>
              <a:tabLst>
                <a:tab pos="7086600" algn="l"/>
                <a:tab pos="10042525" algn="l"/>
              </a:tabLst>
            </a:pPr>
            <a:r>
              <a:rPr lang="en-GB" sz="1500" dirty="0"/>
              <a:t>Visualize company roadmap &amp; status regarding the Hermes implementation 	</a:t>
            </a:r>
            <a:r>
              <a:rPr lang="en-US" sz="1500" dirty="0"/>
              <a:t>H</a:t>
            </a:r>
            <a:r>
              <a:rPr lang="sv-SE" sz="1500" dirty="0"/>
              <a:t>å</a:t>
            </a:r>
            <a:r>
              <a:rPr lang="en-US" sz="1500" dirty="0" err="1"/>
              <a:t>kan</a:t>
            </a:r>
            <a:r>
              <a:rPr lang="en-US" sz="1500" dirty="0"/>
              <a:t> / </a:t>
            </a:r>
            <a:r>
              <a:rPr lang="en-GB" sz="1500" dirty="0"/>
              <a:t>Chris (IPC)	</a:t>
            </a:r>
            <a:r>
              <a:rPr lang="en-US" sz="1500" dirty="0"/>
              <a:t>Mar 2021</a:t>
            </a:r>
          </a:p>
          <a:p>
            <a:pPr marL="144000" indent="-360000" defTabSz="1233488">
              <a:lnSpc>
                <a:spcPct val="150000"/>
              </a:lnSpc>
              <a:buFont typeface="+mj-lt"/>
              <a:buAutoNum type="arabicPeriod"/>
              <a:tabLst>
                <a:tab pos="7086600" algn="l"/>
                <a:tab pos="10042525" algn="l"/>
              </a:tabLst>
            </a:pPr>
            <a:r>
              <a:rPr lang="en-US" sz="1500" dirty="0"/>
              <a:t>Continue CFX / HERMES alignment and drive whitepaper creation	Tom M. (ASM) / M. Ford (Aegis)	Jan 2021</a:t>
            </a:r>
          </a:p>
          <a:p>
            <a:pPr marL="144000" indent="-360000" defTabSz="1233488">
              <a:lnSpc>
                <a:spcPct val="150000"/>
              </a:lnSpc>
              <a:buFont typeface="+mj-lt"/>
              <a:buAutoNum type="arabicPeriod"/>
              <a:tabLst>
                <a:tab pos="7086600" algn="l"/>
                <a:tab pos="10042525" algn="l"/>
              </a:tabLst>
            </a:pPr>
            <a:r>
              <a:rPr lang="en-US" sz="1500" dirty="0"/>
              <a:t>Create final proposal for horizontal </a:t>
            </a:r>
            <a:r>
              <a:rPr lang="en-US" sz="1500" dirty="0" err="1"/>
              <a:t>Inkspot</a:t>
            </a:r>
            <a:r>
              <a:rPr lang="en-US" sz="1500" dirty="0"/>
              <a:t> &amp; subpanel BC whispering	Workgroup Hermes Use Case	Jan 2021</a:t>
            </a:r>
          </a:p>
          <a:p>
            <a:pPr marL="144000" indent="-360000" defTabSz="1233488">
              <a:lnSpc>
                <a:spcPct val="150000"/>
              </a:lnSpc>
              <a:buFont typeface="+mj-lt"/>
              <a:buAutoNum type="arabicPeriod"/>
              <a:tabLst>
                <a:tab pos="7086600" algn="l"/>
                <a:tab pos="10042525" algn="l"/>
              </a:tabLst>
            </a:pPr>
            <a:r>
              <a:rPr lang="en-US" sz="1500" dirty="0"/>
              <a:t>Workgroup addressing improved compatibility, test protocols	Håkan / Christian F / Carl S</a:t>
            </a:r>
            <a:r>
              <a:rPr lang="en-GB" sz="1500" dirty="0"/>
              <a:t>	</a:t>
            </a:r>
            <a:r>
              <a:rPr lang="en-US" sz="1500" dirty="0"/>
              <a:t>Mar 2021</a:t>
            </a:r>
          </a:p>
          <a:p>
            <a:pPr marL="144000" indent="-360000" defTabSz="1233488">
              <a:lnSpc>
                <a:spcPct val="150000"/>
              </a:lnSpc>
              <a:buFont typeface="+mj-lt"/>
              <a:buAutoNum type="arabicPeriod"/>
              <a:tabLst>
                <a:tab pos="7086600" algn="l"/>
                <a:tab pos="10042525" algn="l"/>
              </a:tabLst>
            </a:pPr>
            <a:r>
              <a:rPr lang="en-US" sz="1500" dirty="0"/>
              <a:t>Prepare MoU to convert Hermes initiative into IPC standardization process 	H</a:t>
            </a:r>
            <a:r>
              <a:rPr lang="sv-SE" sz="1500" dirty="0"/>
              <a:t>å</a:t>
            </a:r>
            <a:r>
              <a:rPr lang="en-US" sz="1500" dirty="0" err="1"/>
              <a:t>kan</a:t>
            </a:r>
            <a:r>
              <a:rPr lang="en-US" sz="1500" dirty="0"/>
              <a:t> Sandell (Mycronic)	Dec 2020</a:t>
            </a:r>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65000"/>
                  </a:schemeClr>
                </a:solidFill>
              </a:rPr>
              <a:t>Organize 8th on-line meeting 1</a:t>
            </a:r>
            <a:r>
              <a:rPr lang="en-US" sz="1500" strike="sngStrike" baseline="30000" dirty="0">
                <a:solidFill>
                  <a:schemeClr val="bg1">
                    <a:lumMod val="65000"/>
                  </a:schemeClr>
                </a:solidFill>
              </a:rPr>
              <a:t>st</a:t>
            </a:r>
            <a:r>
              <a:rPr lang="en-US" sz="1500" strike="sngStrike" dirty="0">
                <a:solidFill>
                  <a:schemeClr val="bg1">
                    <a:lumMod val="65000"/>
                  </a:schemeClr>
                </a:solidFill>
              </a:rPr>
              <a:t> March 2021	H</a:t>
            </a:r>
            <a:r>
              <a:rPr lang="sv-SE" sz="1500" strike="sngStrike" dirty="0">
                <a:solidFill>
                  <a:schemeClr val="bg1">
                    <a:lumMod val="65000"/>
                  </a:schemeClr>
                </a:solidFill>
              </a:rPr>
              <a:t>å</a:t>
            </a:r>
            <a:r>
              <a:rPr lang="en-US" sz="1500" strike="sngStrike" dirty="0" err="1">
                <a:solidFill>
                  <a:schemeClr val="bg1">
                    <a:lumMod val="65000"/>
                  </a:schemeClr>
                </a:solidFill>
              </a:rPr>
              <a:t>kan</a:t>
            </a:r>
            <a:r>
              <a:rPr lang="en-US" sz="1500" strike="sngStrike" dirty="0">
                <a:solidFill>
                  <a:schemeClr val="bg1">
                    <a:lumMod val="65000"/>
                  </a:schemeClr>
                </a:solidFill>
              </a:rPr>
              <a:t> Sandell (Mycronic) 	Mar 2021</a:t>
            </a:r>
          </a:p>
          <a:p>
            <a:pPr marL="342900" indent="-342900" defTabSz="1233488">
              <a:lnSpc>
                <a:spcPct val="150000"/>
              </a:lnSpc>
              <a:buFont typeface="Wingdings" panose="05000000000000000000" pitchFamily="2" charset="2"/>
              <a:buChar char="§"/>
              <a:tabLst>
                <a:tab pos="6727825" algn="l"/>
                <a:tab pos="9509125" algn="l"/>
              </a:tabLst>
            </a:pPr>
            <a:endParaRPr lang="en-US" sz="1400" dirty="0"/>
          </a:p>
          <a:p>
            <a:pPr marL="342900" indent="-342900">
              <a:lnSpc>
                <a:spcPct val="150000"/>
              </a:lnSpc>
              <a:buFont typeface="Wingdings" panose="05000000000000000000" pitchFamily="2" charset="2"/>
              <a:buChar char="§"/>
            </a:pPr>
            <a:endParaRPr lang="en-US" sz="1400" dirty="0"/>
          </a:p>
        </p:txBody>
      </p:sp>
    </p:spTree>
    <p:extLst>
      <p:ext uri="{BB962C8B-B14F-4D97-AF65-F5344CB8AC3E}">
        <p14:creationId xmlns:p14="http://schemas.microsoft.com/office/powerpoint/2010/main" val="940834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C0C4F79A-A3DF-44AD-9AB1-4C3FCE221AA2}"/>
              </a:ext>
            </a:extLst>
          </p:cNvPr>
          <p:cNvGraphicFramePr>
            <a:graphicFrameLocks noChangeAspect="1"/>
          </p:cNvGraphicFramePr>
          <p:nvPr>
            <p:custDataLst>
              <p:tags r:id="rId2"/>
            </p:custDataLst>
            <p:extLst>
              <p:ext uri="{D42A27DB-BD31-4B8C-83A1-F6EECF244321}">
                <p14:modId xmlns:p14="http://schemas.microsoft.com/office/powerpoint/2010/main" val="8582233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4981" name="think-cell Slide" r:id="rId5" imgW="473" imgH="476" progId="TCLayout.ActiveDocument.1">
                  <p:embed/>
                </p:oleObj>
              </mc:Choice>
              <mc:Fallback>
                <p:oleObj name="think-cell Slide" r:id="rId5" imgW="473" imgH="47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AD723E6-3A52-4404-B609-2C474A8AD90A}"/>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sp>
        <p:nvSpPr>
          <p:cNvPr id="8" name="Title 7">
            <a:extLst>
              <a:ext uri="{FF2B5EF4-FFF2-40B4-BE49-F238E27FC236}">
                <a16:creationId xmlns:a16="http://schemas.microsoft.com/office/drawing/2014/main" id="{52FF8DB2-5297-4941-90F9-63F6029C3E8F}"/>
              </a:ext>
            </a:extLst>
          </p:cNvPr>
          <p:cNvSpPr>
            <a:spLocks noGrp="1"/>
          </p:cNvSpPr>
          <p:nvPr>
            <p:ph type="title"/>
          </p:nvPr>
        </p:nvSpPr>
        <p:spPr/>
        <p:txBody>
          <a:bodyPr/>
          <a:lstStyle/>
          <a:p>
            <a:r>
              <a:rPr lang="en-US" dirty="0"/>
              <a:t>Extending The Hermes Standard</a:t>
            </a:r>
          </a:p>
        </p:txBody>
      </p:sp>
      <p:sp>
        <p:nvSpPr>
          <p:cNvPr id="9" name="Text Placeholder 8">
            <a:extLst>
              <a:ext uri="{FF2B5EF4-FFF2-40B4-BE49-F238E27FC236}">
                <a16:creationId xmlns:a16="http://schemas.microsoft.com/office/drawing/2014/main" id="{3C91CDEE-5835-477B-9C9A-E8DEA02CA26E}"/>
              </a:ext>
            </a:extLst>
          </p:cNvPr>
          <p:cNvSpPr>
            <a:spLocks noGrp="1"/>
          </p:cNvSpPr>
          <p:nvPr>
            <p:ph type="body" sz="quarter" idx="13"/>
          </p:nvPr>
        </p:nvSpPr>
        <p:spPr/>
        <p:txBody>
          <a:bodyPr>
            <a:normAutofit/>
          </a:bodyPr>
          <a:lstStyle/>
          <a:p>
            <a:r>
              <a:rPr lang="en-US" sz="2000" dirty="0"/>
              <a:t>Open topics in forum</a:t>
            </a:r>
          </a:p>
          <a:p>
            <a:pPr marL="285750" indent="-285750">
              <a:buFont typeface="Arial" panose="020B0604020202020204" pitchFamily="34" charset="0"/>
              <a:buChar char="•"/>
            </a:pPr>
            <a:r>
              <a:rPr lang="en-US" dirty="0"/>
              <a:t>Adding </a:t>
            </a:r>
            <a:r>
              <a:rPr lang="en-US" dirty="0" err="1"/>
              <a:t>NotificationCode</a:t>
            </a:r>
            <a:r>
              <a:rPr lang="en-US" dirty="0"/>
              <a:t> 7: Unspecific notification</a:t>
            </a:r>
          </a:p>
          <a:p>
            <a:pPr marL="285750" indent="-285750">
              <a:buFont typeface="Arial" panose="020B0604020202020204" pitchFamily="34" charset="0"/>
              <a:buChar char="•"/>
            </a:pPr>
            <a:r>
              <a:rPr lang="en-US" dirty="0"/>
              <a:t>Criteria for updating values e.g. clearance height</a:t>
            </a:r>
          </a:p>
          <a:p>
            <a:pPr marL="285750" indent="-285750">
              <a:buFont typeface="Arial" panose="020B0604020202020204" pitchFamily="34" charset="0"/>
              <a:buChar char="•"/>
            </a:pPr>
            <a:r>
              <a:rPr lang="en-US" dirty="0"/>
              <a:t>Sharing more info e.g. strip maps</a:t>
            </a:r>
            <a:br>
              <a:rPr lang="en-US" dirty="0"/>
            </a:br>
            <a:r>
              <a:rPr lang="en-US" dirty="0"/>
              <a:t>a.k.a. “Hermes side-channel”</a:t>
            </a:r>
          </a:p>
        </p:txBody>
      </p:sp>
      <p:sp>
        <p:nvSpPr>
          <p:cNvPr id="6" name="Date Placeholder 5">
            <a:extLst>
              <a:ext uri="{FF2B5EF4-FFF2-40B4-BE49-F238E27FC236}">
                <a16:creationId xmlns:a16="http://schemas.microsoft.com/office/drawing/2014/main" id="{C8F49E6E-74C9-4439-ACC7-F29AE3EC26E2}"/>
              </a:ext>
            </a:extLst>
          </p:cNvPr>
          <p:cNvSpPr>
            <a:spLocks noGrp="1"/>
          </p:cNvSpPr>
          <p:nvPr>
            <p:ph type="dt" sz="half" idx="10"/>
          </p:nvPr>
        </p:nvSpPr>
        <p:spPr/>
        <p:txBody>
          <a:bodyPr/>
          <a:lstStyle/>
          <a:p>
            <a:fld id="{9D989FC7-DDBE-4052-B3D6-4942671CABE0}" type="datetime1">
              <a:rPr lang="de-DE" smtClean="0"/>
              <a:t>04.03.2021</a:t>
            </a:fld>
            <a:endParaRPr lang="en-US" dirty="0"/>
          </a:p>
        </p:txBody>
      </p:sp>
      <p:sp>
        <p:nvSpPr>
          <p:cNvPr id="7" name="Slide Number Placeholder 6">
            <a:extLst>
              <a:ext uri="{FF2B5EF4-FFF2-40B4-BE49-F238E27FC236}">
                <a16:creationId xmlns:a16="http://schemas.microsoft.com/office/drawing/2014/main" id="{BA2C9789-7A37-4867-9906-2237DA54953A}"/>
              </a:ext>
            </a:extLst>
          </p:cNvPr>
          <p:cNvSpPr>
            <a:spLocks noGrp="1"/>
          </p:cNvSpPr>
          <p:nvPr>
            <p:ph type="sldNum" sz="quarter" idx="12"/>
          </p:nvPr>
        </p:nvSpPr>
        <p:spPr/>
        <p:txBody>
          <a:bodyPr/>
          <a:lstStyle/>
          <a:p>
            <a:r>
              <a:rPr lang="en-US"/>
              <a:t>Page </a:t>
            </a:r>
            <a:fld id="{9204330F-C5AD-4AC0-88A8-9CB1F8F7EBD6}" type="slidenum">
              <a:rPr lang="en-US" smtClean="0"/>
              <a:pPr/>
              <a:t>13</a:t>
            </a:fld>
            <a:endParaRPr lang="en-US" dirty="0"/>
          </a:p>
        </p:txBody>
      </p:sp>
      <p:pic>
        <p:nvPicPr>
          <p:cNvPr id="4" name="Picture 3">
            <a:extLst>
              <a:ext uri="{FF2B5EF4-FFF2-40B4-BE49-F238E27FC236}">
                <a16:creationId xmlns:a16="http://schemas.microsoft.com/office/drawing/2014/main" id="{EDFBA954-5119-4890-A78E-537BA8478BC4}"/>
              </a:ext>
            </a:extLst>
          </p:cNvPr>
          <p:cNvPicPr>
            <a:picLocks noChangeAspect="1"/>
          </p:cNvPicPr>
          <p:nvPr/>
        </p:nvPicPr>
        <p:blipFill>
          <a:blip r:embed="rId7"/>
          <a:stretch>
            <a:fillRect/>
          </a:stretch>
        </p:blipFill>
        <p:spPr>
          <a:xfrm>
            <a:off x="7320143" y="1688000"/>
            <a:ext cx="4540511" cy="4321117"/>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C9992DE-2A16-47E2-A0E9-DD4EDEC2C8A9}"/>
              </a:ext>
            </a:extLst>
          </p:cNvPr>
          <p:cNvSpPr txBox="1"/>
          <p:nvPr/>
        </p:nvSpPr>
        <p:spPr>
          <a:xfrm rot="19573978">
            <a:off x="1129554" y="2640943"/>
            <a:ext cx="836163" cy="400110"/>
          </a:xfrm>
          <a:prstGeom prst="rect">
            <a:avLst/>
          </a:prstGeom>
          <a:noFill/>
        </p:spPr>
        <p:txBody>
          <a:bodyPr wrap="square" rtlCol="0">
            <a:spAutoFit/>
          </a:bodyPr>
          <a:lstStyle/>
          <a:p>
            <a:r>
              <a:rPr lang="en-US" sz="2000" b="1" dirty="0">
                <a:solidFill>
                  <a:srgbClr val="00FF00"/>
                </a:solidFill>
              </a:rPr>
              <a:t>New</a:t>
            </a:r>
          </a:p>
        </p:txBody>
      </p:sp>
    </p:spTree>
    <p:extLst>
      <p:ext uri="{BB962C8B-B14F-4D97-AF65-F5344CB8AC3E}">
        <p14:creationId xmlns:p14="http://schemas.microsoft.com/office/powerpoint/2010/main" val="46274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10956119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7923" name="think-cell Slide" r:id="rId5" imgW="353" imgH="353" progId="TCLayout.ActiveDocument.1">
                  <p:embed/>
                </p:oleObj>
              </mc:Choice>
              <mc:Fallback>
                <p:oleObj name="think-cell Slide" r:id="rId5" imgW="353" imgH="353"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Status update</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per company (optional)</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b="0" dirty="0">
                <a:solidFill>
                  <a:schemeClr val="bg2">
                    <a:lumMod val="50000"/>
                  </a:schemeClr>
                </a:solidFill>
                <a:effectLst>
                  <a:glow rad="139700">
                    <a:schemeClr val="bg1"/>
                  </a:glow>
                </a:effectLst>
              </a:rPr>
              <a:t>“</a:t>
            </a:r>
            <a:r>
              <a:rPr lang="en-US" altLang="de-DE" b="0" dirty="0">
                <a:solidFill>
                  <a:schemeClr val="bg2">
                    <a:lumMod val="50000"/>
                  </a:schemeClr>
                </a:solidFill>
                <a:effectLst>
                  <a:glow rad="139700">
                    <a:schemeClr val="bg1"/>
                  </a:glow>
                </a:effectLst>
              </a:rPr>
              <a:t>What did each company achieve so far?”</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5D45F7A4-90FF-4347-A8FB-B0D026F28B27}"/>
              </a:ext>
            </a:extLst>
          </p:cNvPr>
          <p:cNvSpPr txBox="1"/>
          <p:nvPr/>
        </p:nvSpPr>
        <p:spPr>
          <a:xfrm>
            <a:off x="0" y="0"/>
            <a:ext cx="567784" cy="276999"/>
          </a:xfrm>
          <a:prstGeom prst="rect">
            <a:avLst/>
          </a:prstGeom>
          <a:noFill/>
        </p:spPr>
        <p:txBody>
          <a:bodyPr wrap="none" rtlCol="0">
            <a:spAutoFit/>
          </a:bodyPr>
          <a:lstStyle/>
          <a:p>
            <a:r>
              <a:rPr lang="en-US" sz="1200" dirty="0"/>
              <a:t>14:20</a:t>
            </a:r>
          </a:p>
        </p:txBody>
      </p:sp>
    </p:spTree>
    <p:extLst>
      <p:ext uri="{BB962C8B-B14F-4D97-AF65-F5344CB8AC3E}">
        <p14:creationId xmlns:p14="http://schemas.microsoft.com/office/powerpoint/2010/main" val="1278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1568819940"/>
              </p:ext>
            </p:extLst>
          </p:nvPr>
        </p:nvGraphicFramePr>
        <p:xfrm>
          <a:off x="1942" y="1788"/>
          <a:ext cx="1588" cy="1588"/>
        </p:xfrm>
        <a:graphic>
          <a:graphicData uri="http://schemas.openxmlformats.org/presentationml/2006/ole">
            <mc:AlternateContent xmlns:mc="http://schemas.openxmlformats.org/markup-compatibility/2006">
              <mc:Choice xmlns:v="urn:schemas-microsoft-com:vml" Requires="v">
                <p:oleObj spid="_x0000_s89171"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942" y="17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353" y="198"/>
            <a:ext cx="158742" cy="158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281">
              <a:defRPr/>
            </a:pPr>
            <a:endParaRPr lang="en-NZ"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6" name="Date Placeholder 5">
            <a:extLst>
              <a:ext uri="{FF2B5EF4-FFF2-40B4-BE49-F238E27FC236}">
                <a16:creationId xmlns:a16="http://schemas.microsoft.com/office/drawing/2014/main" id="{E124EF8C-80E9-40DC-B3CF-26444DBF76A9}"/>
              </a:ext>
            </a:extLst>
          </p:cNvPr>
          <p:cNvSpPr>
            <a:spLocks noGrp="1"/>
          </p:cNvSpPr>
          <p:nvPr>
            <p:ph type="dt" sz="half" idx="10"/>
          </p:nvPr>
        </p:nvSpPr>
        <p:spPr/>
        <p:txBody>
          <a:bodyPr/>
          <a:lstStyle/>
          <a:p>
            <a:fld id="{A37CEC04-629A-4BCE-BE98-DC2364C6176F}" type="datetime1">
              <a:rPr lang="de-DE" smtClean="0"/>
              <a:t>04.03.2021</a:t>
            </a:fld>
            <a:endParaRPr lang="en-US" dirty="0"/>
          </a:p>
        </p:txBody>
      </p:sp>
      <p:sp>
        <p:nvSpPr>
          <p:cNvPr id="19" name="Foliennummernplatzhalter 72">
            <a:extLst>
              <a:ext uri="{FF2B5EF4-FFF2-40B4-BE49-F238E27FC236}">
                <a16:creationId xmlns:a16="http://schemas.microsoft.com/office/drawing/2014/main" id="{CB54D15D-5C3B-4B87-B677-54F448EA241A}"/>
              </a:ext>
            </a:extLst>
          </p:cNvPr>
          <p:cNvSpPr>
            <a:spLocks noGrp="1"/>
          </p:cNvSpPr>
          <p:nvPr>
            <p:ph type="sldNum" sz="quarter" idx="12"/>
          </p:nvPr>
        </p:nvSpPr>
        <p:spPr/>
        <p:txBody>
          <a:bodyPr/>
          <a:lstStyle/>
          <a:p>
            <a:r>
              <a:rPr lang="de-DE"/>
              <a:t>Page </a:t>
            </a:r>
            <a:fld id="{C663A403-D06A-4F87-B600-BD0A83EA532E}" type="slidenum">
              <a:rPr lang="de-DE" smtClean="0"/>
              <a:pPr/>
              <a:t>15</a:t>
            </a:fld>
            <a:endParaRPr lang="de-DE" dirty="0"/>
          </a:p>
        </p:txBody>
      </p:sp>
      <p:sp>
        <p:nvSpPr>
          <p:cNvPr id="23" name="Rechteck 22">
            <a:extLst>
              <a:ext uri="{FF2B5EF4-FFF2-40B4-BE49-F238E27FC236}">
                <a16:creationId xmlns:a16="http://schemas.microsoft.com/office/drawing/2014/main" id="{A09AA263-77AA-4F6C-93D7-310570E7D44A}"/>
              </a:ext>
            </a:extLst>
          </p:cNvPr>
          <p:cNvSpPr/>
          <p:nvPr/>
        </p:nvSpPr>
        <p:spPr bwMode="auto">
          <a:xfrm>
            <a:off x="8856288" y="5870736"/>
            <a:ext cx="169370" cy="182880"/>
          </a:xfrm>
          <a:prstGeom prst="rect">
            <a:avLst/>
          </a:prstGeom>
          <a:solidFill>
            <a:srgbClr val="00FF00"/>
          </a:solid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4" name="Rechteck 23">
            <a:extLst>
              <a:ext uri="{FF2B5EF4-FFF2-40B4-BE49-F238E27FC236}">
                <a16:creationId xmlns:a16="http://schemas.microsoft.com/office/drawing/2014/main" id="{D61A40E0-6E09-429E-83ED-1F212D378AF5}"/>
              </a:ext>
            </a:extLst>
          </p:cNvPr>
          <p:cNvSpPr/>
          <p:nvPr/>
        </p:nvSpPr>
        <p:spPr bwMode="auto">
          <a:xfrm>
            <a:off x="8856288" y="6098011"/>
            <a:ext cx="169370" cy="182880"/>
          </a:xfrm>
          <a:prstGeom prst="rect">
            <a:avLst/>
          </a:prstGeom>
          <a:no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5" name="Textfeld 24">
            <a:extLst>
              <a:ext uri="{FF2B5EF4-FFF2-40B4-BE49-F238E27FC236}">
                <a16:creationId xmlns:a16="http://schemas.microsoft.com/office/drawing/2014/main" id="{3B506BA2-9A9B-4FE2-B63F-3601CD83FDB8}"/>
              </a:ext>
            </a:extLst>
          </p:cNvPr>
          <p:cNvSpPr txBox="1"/>
          <p:nvPr/>
        </p:nvSpPr>
        <p:spPr>
          <a:xfrm>
            <a:off x="9062796" y="5780414"/>
            <a:ext cx="1872629" cy="338554"/>
          </a:xfrm>
          <a:prstGeom prst="rect">
            <a:avLst/>
          </a:prstGeom>
          <a:noFill/>
        </p:spPr>
        <p:txBody>
          <a:bodyPr wrap="none" rtlCol="0">
            <a:spAutoFit/>
          </a:bodyPr>
          <a:lstStyle/>
          <a:p>
            <a:pPr defTabSz="914400" fontAlgn="base">
              <a:spcBef>
                <a:spcPct val="0"/>
              </a:spcBef>
              <a:spcAft>
                <a:spcPct val="0"/>
              </a:spcAft>
            </a:pPr>
            <a:r>
              <a:rPr lang="en-US" sz="1600" dirty="0">
                <a:solidFill>
                  <a:srgbClr val="000000"/>
                </a:solidFill>
                <a:cs typeface="Arial" pitchFamily="34" charset="0"/>
              </a:rPr>
              <a:t>Existing members</a:t>
            </a:r>
          </a:p>
        </p:txBody>
      </p:sp>
      <p:sp>
        <p:nvSpPr>
          <p:cNvPr id="26" name="Textfeld 25">
            <a:extLst>
              <a:ext uri="{FF2B5EF4-FFF2-40B4-BE49-F238E27FC236}">
                <a16:creationId xmlns:a16="http://schemas.microsoft.com/office/drawing/2014/main" id="{D1B783D5-3E7D-4384-9D30-D7BE5F2694AB}"/>
              </a:ext>
            </a:extLst>
          </p:cNvPr>
          <p:cNvSpPr txBox="1"/>
          <p:nvPr/>
        </p:nvSpPr>
        <p:spPr>
          <a:xfrm>
            <a:off x="9062796" y="6015741"/>
            <a:ext cx="2452916" cy="338554"/>
          </a:xfrm>
          <a:prstGeom prst="rect">
            <a:avLst/>
          </a:prstGeom>
          <a:noFill/>
        </p:spPr>
        <p:txBody>
          <a:bodyPr wrap="none" rtlCol="0">
            <a:spAutoFit/>
          </a:bodyPr>
          <a:lstStyle/>
          <a:p>
            <a:pPr defTabSz="914400" fontAlgn="base">
              <a:spcBef>
                <a:spcPct val="0"/>
              </a:spcBef>
              <a:spcAft>
                <a:spcPct val="0"/>
              </a:spcAft>
            </a:pPr>
            <a:r>
              <a:rPr lang="en-US" sz="1600" dirty="0">
                <a:solidFill>
                  <a:srgbClr val="000000"/>
                </a:solidFill>
                <a:cs typeface="Arial" pitchFamily="34" charset="0"/>
              </a:rPr>
              <a:t>Joining in a next meeting</a:t>
            </a:r>
          </a:p>
        </p:txBody>
      </p:sp>
      <p:sp>
        <p:nvSpPr>
          <p:cNvPr id="31" name="Titel 51">
            <a:extLst>
              <a:ext uri="{FF2B5EF4-FFF2-40B4-BE49-F238E27FC236}">
                <a16:creationId xmlns:a16="http://schemas.microsoft.com/office/drawing/2014/main" id="{302A06BA-D75F-4A81-85F9-61364B4F9AFD}"/>
              </a:ext>
            </a:extLst>
          </p:cNvPr>
          <p:cNvSpPr>
            <a:spLocks noGrp="1"/>
          </p:cNvSpPr>
          <p:nvPr>
            <p:ph type="title"/>
          </p:nvPr>
        </p:nvSpPr>
        <p:spPr>
          <a:xfrm>
            <a:off x="1753772" y="122503"/>
            <a:ext cx="10441228" cy="1141177"/>
          </a:xfrm>
        </p:spPr>
        <p:txBody>
          <a:bodyPr/>
          <a:lstStyle/>
          <a:p>
            <a:r>
              <a:rPr lang="en-US" b="0" dirty="0"/>
              <a:t>The Hermes Standard initiative </a:t>
            </a:r>
            <a:br>
              <a:rPr lang="en-US" b="0" dirty="0"/>
            </a:br>
            <a:r>
              <a:rPr lang="en-NZ" dirty="0"/>
              <a:t>Current status per company (optional)</a:t>
            </a:r>
            <a:endParaRPr lang="de-DE" dirty="0"/>
          </a:p>
        </p:txBody>
      </p:sp>
      <p:sp>
        <p:nvSpPr>
          <p:cNvPr id="15" name="Rechteck 14">
            <a:extLst>
              <a:ext uri="{FF2B5EF4-FFF2-40B4-BE49-F238E27FC236}">
                <a16:creationId xmlns:a16="http://schemas.microsoft.com/office/drawing/2014/main" id="{411410CB-3923-46BF-9F19-DB099A2E824D}"/>
              </a:ext>
            </a:extLst>
          </p:cNvPr>
          <p:cNvSpPr/>
          <p:nvPr/>
        </p:nvSpPr>
        <p:spPr>
          <a:xfrm>
            <a:off x="1641428" y="5441357"/>
            <a:ext cx="6799678" cy="923330"/>
          </a:xfrm>
          <a:prstGeom prst="rect">
            <a:avLst/>
          </a:prstGeom>
        </p:spPr>
        <p:txBody>
          <a:bodyPr wrap="square">
            <a:spAutoFit/>
          </a:bodyPr>
          <a:lstStyle/>
          <a:p>
            <a:pPr marL="342900" indent="-342900">
              <a:buClr>
                <a:schemeClr val="tx2"/>
              </a:buClr>
              <a:buFont typeface="Wingdings" panose="05000000000000000000" pitchFamily="2" charset="2"/>
              <a:buChar char="§"/>
            </a:pPr>
            <a:r>
              <a:rPr lang="en-GB" sz="1800" dirty="0"/>
              <a:t>Status of implementation</a:t>
            </a:r>
          </a:p>
          <a:p>
            <a:pPr marL="342900" indent="-342900">
              <a:buClr>
                <a:schemeClr val="tx2"/>
              </a:buClr>
              <a:buFont typeface="Wingdings" panose="05000000000000000000" pitchFamily="2" charset="2"/>
              <a:buChar char="§"/>
            </a:pPr>
            <a:r>
              <a:rPr lang="en-GB" sz="1800" dirty="0"/>
              <a:t>Learnings technical &amp; process</a:t>
            </a:r>
          </a:p>
          <a:p>
            <a:pPr marL="342900" indent="-342900">
              <a:buClr>
                <a:schemeClr val="tx2"/>
              </a:buClr>
              <a:buFont typeface="Wingdings" panose="05000000000000000000" pitchFamily="2" charset="2"/>
              <a:buChar char="§"/>
            </a:pPr>
            <a:r>
              <a:rPr lang="en-GB" sz="1800" dirty="0"/>
              <a:t>Planned next steps e.g. customer tests &amp; installations</a:t>
            </a:r>
          </a:p>
        </p:txBody>
      </p:sp>
      <p:graphicFrame>
        <p:nvGraphicFramePr>
          <p:cNvPr id="13" name="Tabelle 4">
            <a:extLst>
              <a:ext uri="{FF2B5EF4-FFF2-40B4-BE49-F238E27FC236}">
                <a16:creationId xmlns:a16="http://schemas.microsoft.com/office/drawing/2014/main" id="{90C8C821-35EA-4074-9D49-F86E0090F673}"/>
              </a:ext>
            </a:extLst>
          </p:cNvPr>
          <p:cNvGraphicFramePr>
            <a:graphicFrameLocks noGrp="1"/>
          </p:cNvGraphicFramePr>
          <p:nvPr>
            <p:extLst>
              <p:ext uri="{D42A27DB-BD31-4B8C-83A1-F6EECF244321}">
                <p14:modId xmlns:p14="http://schemas.microsoft.com/office/powerpoint/2010/main" val="3965645309"/>
              </p:ext>
            </p:extLst>
          </p:nvPr>
        </p:nvGraphicFramePr>
        <p:xfrm>
          <a:off x="354617" y="1634051"/>
          <a:ext cx="11375672" cy="3748680"/>
        </p:xfrm>
        <a:graphic>
          <a:graphicData uri="http://schemas.openxmlformats.org/drawingml/2006/table">
            <a:tbl>
              <a:tblPr/>
              <a:tblGrid>
                <a:gridCol w="1625096">
                  <a:extLst>
                    <a:ext uri="{9D8B030D-6E8A-4147-A177-3AD203B41FA5}">
                      <a16:colId xmlns:a16="http://schemas.microsoft.com/office/drawing/2014/main" val="3109076252"/>
                    </a:ext>
                  </a:extLst>
                </a:gridCol>
                <a:gridCol w="1625096">
                  <a:extLst>
                    <a:ext uri="{9D8B030D-6E8A-4147-A177-3AD203B41FA5}">
                      <a16:colId xmlns:a16="http://schemas.microsoft.com/office/drawing/2014/main" val="2146598488"/>
                    </a:ext>
                  </a:extLst>
                </a:gridCol>
                <a:gridCol w="1625096">
                  <a:extLst>
                    <a:ext uri="{9D8B030D-6E8A-4147-A177-3AD203B41FA5}">
                      <a16:colId xmlns:a16="http://schemas.microsoft.com/office/drawing/2014/main" val="1712800794"/>
                    </a:ext>
                  </a:extLst>
                </a:gridCol>
                <a:gridCol w="1625096">
                  <a:extLst>
                    <a:ext uri="{9D8B030D-6E8A-4147-A177-3AD203B41FA5}">
                      <a16:colId xmlns:a16="http://schemas.microsoft.com/office/drawing/2014/main" val="3395000538"/>
                    </a:ext>
                  </a:extLst>
                </a:gridCol>
                <a:gridCol w="1625096">
                  <a:extLst>
                    <a:ext uri="{9D8B030D-6E8A-4147-A177-3AD203B41FA5}">
                      <a16:colId xmlns:a16="http://schemas.microsoft.com/office/drawing/2014/main" val="3750109866"/>
                    </a:ext>
                  </a:extLst>
                </a:gridCol>
                <a:gridCol w="1625096">
                  <a:extLst>
                    <a:ext uri="{9D8B030D-6E8A-4147-A177-3AD203B41FA5}">
                      <a16:colId xmlns:a16="http://schemas.microsoft.com/office/drawing/2014/main" val="1274932520"/>
                    </a:ext>
                  </a:extLst>
                </a:gridCol>
                <a:gridCol w="1625096">
                  <a:extLst>
                    <a:ext uri="{9D8B030D-6E8A-4147-A177-3AD203B41FA5}">
                      <a16:colId xmlns:a16="http://schemas.microsoft.com/office/drawing/2014/main" val="4003672139"/>
                    </a:ext>
                  </a:extLst>
                </a:gridCol>
              </a:tblGrid>
              <a:tr h="360000">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200" b="1" i="0" u="none" strike="noStrike" noProof="1">
                          <a:solidFill>
                            <a:srgbClr val="000000"/>
                          </a:solidFill>
                          <a:effectLst/>
                          <a:latin typeface="Arial" panose="020B0604020202020204" pitchFamily="34" charset="0"/>
                          <a:cs typeface="Arial" panose="020B0604020202020204" pitchFamily="34" charset="0"/>
                        </a:rPr>
                        <a:t>4IR.UK</a:t>
                      </a:r>
                      <a:br>
                        <a:rPr lang="en-US" sz="1200" b="1" i="0" u="none" strike="noStrike" noProof="1">
                          <a:solidFill>
                            <a:srgbClr val="000000"/>
                          </a:solidFill>
                          <a:effectLst/>
                          <a:latin typeface="Arial" panose="020B0604020202020204" pitchFamily="34" charset="0"/>
                          <a:cs typeface="Arial" panose="020B0604020202020204" pitchFamily="34" charset="0"/>
                        </a:rPr>
                      </a:br>
                      <a:r>
                        <a:rPr lang="en-US" sz="1200" b="1" i="0" u="none" strike="noStrike" noProof="1">
                          <a:solidFill>
                            <a:srgbClr val="000000"/>
                          </a:solidFill>
                          <a:effectLst/>
                          <a:latin typeface="Arial" panose="020B0604020202020204" pitchFamily="34" charset="0"/>
                          <a:cs typeface="Arial" panose="020B0604020202020204" pitchFamily="34" charset="0"/>
                        </a:rPr>
                        <a:t>BRITISH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CTI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FLEXLINK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JAPAN UNIX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Nordson ASYMTEK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Scheid IT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SYSTECH</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40016385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6TL Engineering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CTS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GKG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JOT Automation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NUTEK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SEHO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TRI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27164053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ACHAT5</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CyberOptics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GÖPEL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KEYSIGHT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OMRON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SEICA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UIC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459417244"/>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allSMT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Digital Test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HANWHA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OSAI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Shenzhen HB</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VISCOM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839263837"/>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ECD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HAYAWIN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KOH YOUNG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PARMI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SICK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ViTrox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87285351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ASYS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ERSA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HELLER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kolb Cleaning Technologies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PEMTRON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SMT-Wertheim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YJ 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647814481"/>
                  </a:ext>
                </a:extLst>
              </a:tr>
              <a:tr h="360000">
                <a:tc>
                  <a:txBody>
                    <a:bodyPr/>
                    <a:lstStyle/>
                    <a:p>
                      <a:pPr algn="ctr" fontAlgn="b"/>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BESI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EUNIL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HOLLY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KULICKE &amp; SOFFA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REHM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SolderStar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YXLON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2172341780"/>
                  </a:ext>
                </a:extLst>
              </a:tr>
              <a:tr h="360000">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Bright Machines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eXelsius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ILJIN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MAGIC RAY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REJOINT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endParaRPr lang="en-US" sz="1400">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3257709762"/>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BTU</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FAMECS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IPTE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MIRTEC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RG Elektrotechnik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SPEA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endParaRPr lang="en-US" sz="1400" dirty="0">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250401154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CKD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FENIX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ITW EAE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MYCRONIC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SAKI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SYNEO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endParaRPr lang="en-US" sz="1400" b="1" i="0" u="none" strike="noStrike" kern="1200" noProof="1">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1093144054"/>
                  </a:ext>
                </a:extLst>
              </a:tr>
            </a:tbl>
          </a:graphicData>
        </a:graphic>
      </p:graphicFrame>
    </p:spTree>
    <p:extLst>
      <p:ext uri="{BB962C8B-B14F-4D97-AF65-F5344CB8AC3E}">
        <p14:creationId xmlns:p14="http://schemas.microsoft.com/office/powerpoint/2010/main" val="1861352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D1ACE36B-EEF0-4D8C-BC0E-8D6084936A3F}"/>
              </a:ext>
            </a:extLst>
          </p:cNvPr>
          <p:cNvGraphicFramePr>
            <a:graphicFrameLocks noChangeAspect="1"/>
          </p:cNvGraphicFramePr>
          <p:nvPr>
            <p:custDataLst>
              <p:tags r:id="rId2"/>
            </p:custDataLst>
            <p:extLst>
              <p:ext uri="{D42A27DB-BD31-4B8C-83A1-F6EECF244321}">
                <p14:modId xmlns:p14="http://schemas.microsoft.com/office/powerpoint/2010/main" val="6940527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492" name="think-cell Slide" r:id="rId6" imgW="353" imgH="353" progId="TCLayout.ActiveDocument.1">
                  <p:embed/>
                </p:oleObj>
              </mc:Choice>
              <mc:Fallback>
                <p:oleObj name="think-cell Slide" r:id="rId6" imgW="353" imgH="353"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hteck 1" hidden="1">
            <a:extLst>
              <a:ext uri="{FF2B5EF4-FFF2-40B4-BE49-F238E27FC236}">
                <a16:creationId xmlns:a16="http://schemas.microsoft.com/office/drawing/2014/main" id="{EE0D3929-C1D0-4DDC-A83E-FC3F5A5172DB}"/>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US" sz="3200" b="1" dirty="0">
              <a:latin typeface="Arial" panose="020B0604020202020204" pitchFamily="34" charset="0"/>
              <a:ea typeface="+mj-ea"/>
              <a:cs typeface="+mj-cs"/>
              <a:sym typeface="Arial" panose="020B0604020202020204" pitchFamily="34" charset="0"/>
            </a:endParaRPr>
          </a:p>
        </p:txBody>
      </p:sp>
      <p:sp>
        <p:nvSpPr>
          <p:cNvPr id="4" name="Untertitel 3"/>
          <p:cNvSpPr>
            <a:spLocks noGrp="1"/>
          </p:cNvSpPr>
          <p:nvPr>
            <p:ph type="subTitle" idx="1"/>
          </p:nvPr>
        </p:nvSpPr>
        <p:spPr>
          <a:xfrm>
            <a:off x="5013234" y="4968240"/>
            <a:ext cx="5089325" cy="328850"/>
          </a:xfrm>
        </p:spPr>
        <p:txBody>
          <a:bodyPr/>
          <a:lstStyle/>
          <a:p>
            <a:pPr lvl="0">
              <a:spcBef>
                <a:spcPts val="0"/>
              </a:spcBef>
            </a:pPr>
            <a:r>
              <a:rPr lang="de-DE" dirty="0"/>
              <a:t>The Hermes Standard Initiative</a:t>
            </a:r>
          </a:p>
        </p:txBody>
      </p:sp>
      <p:sp>
        <p:nvSpPr>
          <p:cNvPr id="5" name="Titel 4"/>
          <p:cNvSpPr>
            <a:spLocks noGrp="1"/>
          </p:cNvSpPr>
          <p:nvPr>
            <p:ph type="ctrTitle"/>
          </p:nvPr>
        </p:nvSpPr>
        <p:spPr>
          <a:xfrm>
            <a:off x="4633948" y="3504857"/>
            <a:ext cx="5860044" cy="1022637"/>
          </a:xfrm>
        </p:spPr>
        <p:txBody>
          <a:bodyPr/>
          <a:lstStyle/>
          <a:p>
            <a:r>
              <a:rPr lang="en-US" sz="3200" dirty="0">
                <a:solidFill>
                  <a:schemeClr val="bg1">
                    <a:lumMod val="65000"/>
                  </a:schemeClr>
                </a:solidFill>
                <a:effectLst>
                  <a:glow rad="139700">
                    <a:schemeClr val="bg1"/>
                  </a:glow>
                </a:effectLst>
              </a:rPr>
              <a:t>As initiative we are more than just individual companies!</a:t>
            </a:r>
            <a:endParaRPr lang="de-DE" sz="3200" dirty="0">
              <a:solidFill>
                <a:schemeClr val="bg1">
                  <a:lumMod val="65000"/>
                </a:schemeClr>
              </a:solidFill>
              <a:effectLst>
                <a:glow rad="139700">
                  <a:schemeClr val="bg1"/>
                </a:glow>
              </a:effectLst>
            </a:endParaRPr>
          </a:p>
        </p:txBody>
      </p:sp>
      <p:sp>
        <p:nvSpPr>
          <p:cNvPr id="6" name="Datumsplatzhalter 5"/>
          <p:cNvSpPr>
            <a:spLocks noGrp="1"/>
          </p:cNvSpPr>
          <p:nvPr>
            <p:ph type="dt" sz="half" idx="10"/>
          </p:nvPr>
        </p:nvSpPr>
        <p:spPr/>
        <p:txBody>
          <a:bodyPr/>
          <a:lstStyle/>
          <a:p>
            <a:fld id="{4032B54D-9B2D-42F6-8185-E2CE7DE174E6}" type="datetime1">
              <a:rPr lang="de-DE" smtClean="0"/>
              <a:t>04.03.2021</a:t>
            </a:fld>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16</a:t>
            </a:fld>
            <a:endParaRPr lang="en-US" dirty="0"/>
          </a:p>
        </p:txBody>
      </p:sp>
    </p:spTree>
    <p:extLst>
      <p:ext uri="{BB962C8B-B14F-4D97-AF65-F5344CB8AC3E}">
        <p14:creationId xmlns:p14="http://schemas.microsoft.com/office/powerpoint/2010/main" val="1657805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16926951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2383"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Published results</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Workgroup Infrastructure</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 Mycronic </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0579535C-84FE-4943-9DCC-71ADF8B13104}"/>
              </a:ext>
            </a:extLst>
          </p:cNvPr>
          <p:cNvSpPr txBox="1"/>
          <p:nvPr/>
        </p:nvSpPr>
        <p:spPr>
          <a:xfrm>
            <a:off x="0" y="0"/>
            <a:ext cx="567784" cy="276999"/>
          </a:xfrm>
          <a:prstGeom prst="rect">
            <a:avLst/>
          </a:prstGeom>
          <a:noFill/>
        </p:spPr>
        <p:txBody>
          <a:bodyPr wrap="none" rtlCol="0">
            <a:spAutoFit/>
          </a:bodyPr>
          <a:lstStyle/>
          <a:p>
            <a:r>
              <a:rPr lang="en-US" sz="1200" dirty="0"/>
              <a:t>16:50</a:t>
            </a:r>
          </a:p>
        </p:txBody>
      </p:sp>
    </p:spTree>
    <p:extLst>
      <p:ext uri="{BB962C8B-B14F-4D97-AF65-F5344CB8AC3E}">
        <p14:creationId xmlns:p14="http://schemas.microsoft.com/office/powerpoint/2010/main" val="3775876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0469971D-78DC-4FB5-B462-65190258B8AA}"/>
              </a:ext>
            </a:extLst>
          </p:cNvPr>
          <p:cNvGraphicFramePr>
            <a:graphicFrameLocks noChangeAspect="1"/>
          </p:cNvGraphicFramePr>
          <p:nvPr>
            <p:custDataLst>
              <p:tags r:id="rId2"/>
            </p:custDataLst>
            <p:extLst>
              <p:ext uri="{D42A27DB-BD31-4B8C-83A1-F6EECF244321}">
                <p14:modId xmlns:p14="http://schemas.microsoft.com/office/powerpoint/2010/main" val="6615532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2764" name="think-cell Slide" r:id="rId4" imgW="473" imgH="476" progId="TCLayout.ActiveDocument.1">
                  <p:embed/>
                </p:oleObj>
              </mc:Choice>
              <mc:Fallback>
                <p:oleObj name="think-cell Slide" r:id="rId4" imgW="473" imgH="47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F417E7E-A134-498E-AD08-91C24BA0D001}"/>
              </a:ext>
            </a:extLst>
          </p:cNvPr>
          <p:cNvSpPr>
            <a:spLocks noGrp="1"/>
          </p:cNvSpPr>
          <p:nvPr>
            <p:ph type="title"/>
          </p:nvPr>
        </p:nvSpPr>
        <p:spPr/>
        <p:txBody>
          <a:bodyPr vert="horz"/>
          <a:lstStyle/>
          <a:p>
            <a:r>
              <a:rPr lang="en-US" dirty="0"/>
              <a:t>Update 2021-02-28</a:t>
            </a:r>
          </a:p>
        </p:txBody>
      </p:sp>
      <p:sp>
        <p:nvSpPr>
          <p:cNvPr id="3" name="Text Placeholder 2">
            <a:extLst>
              <a:ext uri="{FF2B5EF4-FFF2-40B4-BE49-F238E27FC236}">
                <a16:creationId xmlns:a16="http://schemas.microsoft.com/office/drawing/2014/main" id="{EA2BFC9D-33D6-4BD7-A321-32DE504B21E5}"/>
              </a:ext>
            </a:extLst>
          </p:cNvPr>
          <p:cNvSpPr>
            <a:spLocks noGrp="1"/>
          </p:cNvSpPr>
          <p:nvPr>
            <p:ph type="body" sz="quarter" idx="13"/>
          </p:nvPr>
        </p:nvSpPr>
        <p:spPr/>
        <p:txBody>
          <a:bodyPr/>
          <a:lstStyle/>
          <a:p>
            <a:r>
              <a:rPr lang="en-US" dirty="0"/>
              <a:t>TCP </a:t>
            </a:r>
            <a:r>
              <a:rPr lang="en-US" dirty="0" err="1"/>
              <a:t>KeepAlive</a:t>
            </a:r>
            <a:r>
              <a:rPr lang="en-US" dirty="0"/>
              <a:t> support</a:t>
            </a:r>
          </a:p>
          <a:p>
            <a:pPr>
              <a:lnSpc>
                <a:spcPct val="150000"/>
              </a:lnSpc>
            </a:pPr>
            <a:r>
              <a:rPr lang="en-US" dirty="0"/>
              <a:t>Unless the Hermes feature </a:t>
            </a:r>
            <a:r>
              <a:rPr lang="en-GB" dirty="0" err="1"/>
              <a:t>CheckAliveResponse</a:t>
            </a:r>
            <a:r>
              <a:rPr lang="en-GB" dirty="0"/>
              <a:t> is available</a:t>
            </a:r>
            <a:r>
              <a:rPr lang="en-US" dirty="0"/>
              <a:t>, machines and other network equipment like switches require “TCP </a:t>
            </a:r>
            <a:r>
              <a:rPr lang="en-US" dirty="0" err="1"/>
              <a:t>KeepAlive</a:t>
            </a:r>
            <a:r>
              <a:rPr lang="en-US" dirty="0"/>
              <a:t>” to be supported and enabled by their TCP/IP configuration to detect a lost Hermes connection.</a:t>
            </a:r>
            <a:endParaRPr lang="sv-SE" dirty="0"/>
          </a:p>
          <a:p>
            <a:endParaRPr lang="en-US" dirty="0"/>
          </a:p>
        </p:txBody>
      </p:sp>
      <p:sp>
        <p:nvSpPr>
          <p:cNvPr id="4" name="Date Placeholder 3">
            <a:extLst>
              <a:ext uri="{FF2B5EF4-FFF2-40B4-BE49-F238E27FC236}">
                <a16:creationId xmlns:a16="http://schemas.microsoft.com/office/drawing/2014/main" id="{CD9F1D7D-EA87-4487-A50D-B741CAC7B441}"/>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C86104F2-69AA-4BE1-83B0-6184B5A65A60}"/>
              </a:ext>
            </a:extLst>
          </p:cNvPr>
          <p:cNvSpPr>
            <a:spLocks noGrp="1"/>
          </p:cNvSpPr>
          <p:nvPr>
            <p:ph type="sldNum" sz="quarter" idx="12"/>
          </p:nvPr>
        </p:nvSpPr>
        <p:spPr/>
        <p:txBody>
          <a:bodyPr/>
          <a:lstStyle/>
          <a:p>
            <a:r>
              <a:rPr lang="en-US"/>
              <a:t>Page </a:t>
            </a:r>
            <a:fld id="{9204330F-C5AD-4AC0-88A8-9CB1F8F7EBD6}" type="slidenum">
              <a:rPr lang="en-US" smtClean="0"/>
              <a:pPr/>
              <a:t>18</a:t>
            </a:fld>
            <a:endParaRPr lang="en-US" dirty="0"/>
          </a:p>
        </p:txBody>
      </p:sp>
      <p:pic>
        <p:nvPicPr>
          <p:cNvPr id="14" name="Picture 13">
            <a:extLst>
              <a:ext uri="{FF2B5EF4-FFF2-40B4-BE49-F238E27FC236}">
                <a16:creationId xmlns:a16="http://schemas.microsoft.com/office/drawing/2014/main" id="{FDE51CB2-2A08-40A3-81CF-D6775A64A88B}"/>
              </a:ext>
            </a:extLst>
          </p:cNvPr>
          <p:cNvPicPr>
            <a:picLocks noChangeAspect="1"/>
          </p:cNvPicPr>
          <p:nvPr/>
        </p:nvPicPr>
        <p:blipFill>
          <a:blip r:embed="rId6"/>
          <a:stretch>
            <a:fillRect/>
          </a:stretch>
        </p:blipFill>
        <p:spPr>
          <a:xfrm>
            <a:off x="7319357" y="3813349"/>
            <a:ext cx="3003801" cy="2100621"/>
          </a:xfrm>
          <a:prstGeom prst="rect">
            <a:avLst/>
          </a:prstGeom>
        </p:spPr>
      </p:pic>
    </p:spTree>
    <p:extLst>
      <p:ext uri="{BB962C8B-B14F-4D97-AF65-F5344CB8AC3E}">
        <p14:creationId xmlns:p14="http://schemas.microsoft.com/office/powerpoint/2010/main" val="3290923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F4119AB-A375-4AEB-AE29-ACDE6D282215}"/>
              </a:ext>
            </a:extLst>
          </p:cNvPr>
          <p:cNvGraphicFramePr>
            <a:graphicFrameLocks noChangeAspect="1"/>
          </p:cNvGraphicFramePr>
          <p:nvPr>
            <p:custDataLst>
              <p:tags r:id="rId2"/>
            </p:custDataLst>
            <p:extLst>
              <p:ext uri="{D42A27DB-BD31-4B8C-83A1-F6EECF244321}">
                <p14:modId xmlns:p14="http://schemas.microsoft.com/office/powerpoint/2010/main" val="21752922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7267" name="think-cell Slide" r:id="rId5" imgW="473" imgH="476" progId="TCLayout.ActiveDocument.1">
                  <p:embed/>
                </p:oleObj>
              </mc:Choice>
              <mc:Fallback>
                <p:oleObj name="think-cell Slide" r:id="rId5" imgW="473" imgH="476" progId="TCLayout.ActiveDocument.1">
                  <p:embed/>
                  <p:pic>
                    <p:nvPicPr>
                      <p:cNvPr id="8" name="Object 7" hidden="1">
                        <a:extLst>
                          <a:ext uri="{FF2B5EF4-FFF2-40B4-BE49-F238E27FC236}">
                            <a16:creationId xmlns:a16="http://schemas.microsoft.com/office/drawing/2014/main" id="{AF4119AB-A375-4AEB-AE29-ACDE6D28221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565D5949-1A31-4612-B11E-C69939347B87}"/>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10" name="Picture 9">
            <a:extLst>
              <a:ext uri="{FF2B5EF4-FFF2-40B4-BE49-F238E27FC236}">
                <a16:creationId xmlns:a16="http://schemas.microsoft.com/office/drawing/2014/main" id="{069B8680-7C33-46F4-ABF1-C46E78C0FB2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699286" y="1944704"/>
            <a:ext cx="6284130" cy="4397563"/>
          </a:xfrm>
          <a:prstGeom prst="rect">
            <a:avLst/>
          </a:prstGeom>
        </p:spPr>
      </p:pic>
      <p:sp>
        <p:nvSpPr>
          <p:cNvPr id="2" name="Title 1">
            <a:extLst>
              <a:ext uri="{FF2B5EF4-FFF2-40B4-BE49-F238E27FC236}">
                <a16:creationId xmlns:a16="http://schemas.microsoft.com/office/drawing/2014/main" id="{B96DA458-231F-4442-9AF4-CDC53E816944}"/>
              </a:ext>
            </a:extLst>
          </p:cNvPr>
          <p:cNvSpPr>
            <a:spLocks noGrp="1"/>
          </p:cNvSpPr>
          <p:nvPr>
            <p:ph type="title"/>
          </p:nvPr>
        </p:nvSpPr>
        <p:spPr/>
        <p:txBody>
          <a:bodyPr/>
          <a:lstStyle/>
          <a:p>
            <a:r>
              <a:rPr lang="en-US" dirty="0"/>
              <a:t>Hermes IT Success Factors</a:t>
            </a:r>
          </a:p>
        </p:txBody>
      </p:sp>
      <p:sp>
        <p:nvSpPr>
          <p:cNvPr id="3" name="Text Placeholder 2">
            <a:extLst>
              <a:ext uri="{FF2B5EF4-FFF2-40B4-BE49-F238E27FC236}">
                <a16:creationId xmlns:a16="http://schemas.microsoft.com/office/drawing/2014/main" id="{797100A6-F7FC-47BB-A081-E3F88328F570}"/>
              </a:ext>
            </a:extLst>
          </p:cNvPr>
          <p:cNvSpPr>
            <a:spLocks noGrp="1"/>
          </p:cNvSpPr>
          <p:nvPr>
            <p:ph type="body" sz="quarter" idx="13"/>
          </p:nvPr>
        </p:nvSpPr>
        <p:spPr>
          <a:xfrm>
            <a:off x="8456023" y="2085401"/>
            <a:ext cx="3404631" cy="4321116"/>
          </a:xfrm>
        </p:spPr>
        <p:txBody>
          <a:bodyPr/>
          <a:lstStyle/>
          <a:p>
            <a:r>
              <a:rPr lang="en-US" dirty="0"/>
              <a:t>Proposal for additional information published in forum by Mycronic</a:t>
            </a:r>
          </a:p>
        </p:txBody>
      </p:sp>
      <p:sp>
        <p:nvSpPr>
          <p:cNvPr id="4" name="Date Placeholder 3">
            <a:extLst>
              <a:ext uri="{FF2B5EF4-FFF2-40B4-BE49-F238E27FC236}">
                <a16:creationId xmlns:a16="http://schemas.microsoft.com/office/drawing/2014/main" id="{D4586A94-5BF8-45C8-9BD7-C747F67D2E33}"/>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AF2537F4-00CE-4454-8403-B48A9531C8F8}"/>
              </a:ext>
            </a:extLst>
          </p:cNvPr>
          <p:cNvSpPr>
            <a:spLocks noGrp="1"/>
          </p:cNvSpPr>
          <p:nvPr>
            <p:ph type="sldNum" sz="quarter" idx="12"/>
          </p:nvPr>
        </p:nvSpPr>
        <p:spPr/>
        <p:txBody>
          <a:bodyPr/>
          <a:lstStyle/>
          <a:p>
            <a:r>
              <a:rPr lang="en-US"/>
              <a:t>Page </a:t>
            </a:r>
            <a:fld id="{9204330F-C5AD-4AC0-88A8-9CB1F8F7EBD6}" type="slidenum">
              <a:rPr lang="en-US" smtClean="0"/>
              <a:pPr/>
              <a:t>19</a:t>
            </a:fld>
            <a:endParaRPr lang="en-US" dirty="0"/>
          </a:p>
        </p:txBody>
      </p:sp>
      <p:sp>
        <p:nvSpPr>
          <p:cNvPr id="12" name="Rechteck 14">
            <a:extLst>
              <a:ext uri="{FF2B5EF4-FFF2-40B4-BE49-F238E27FC236}">
                <a16:creationId xmlns:a16="http://schemas.microsoft.com/office/drawing/2014/main" id="{D22E6354-D140-43B8-AF2A-BE655D67FBB6}"/>
              </a:ext>
            </a:extLst>
          </p:cNvPr>
          <p:cNvSpPr/>
          <p:nvPr/>
        </p:nvSpPr>
        <p:spPr>
          <a:xfrm>
            <a:off x="1018475" y="5402062"/>
            <a:ext cx="6282489" cy="461665"/>
          </a:xfrm>
          <a:prstGeom prst="rect">
            <a:avLst/>
          </a:prstGeom>
          <a:solidFill>
            <a:schemeClr val="accent6"/>
          </a:solidFill>
        </p:spPr>
        <p:txBody>
          <a:bodyPr wrap="none">
            <a:spAutoFit/>
          </a:bodyPr>
          <a:lstStyle/>
          <a:p>
            <a:pPr algn="ctr"/>
            <a:r>
              <a:rPr lang="en-US" b="1" dirty="0"/>
              <a:t>Anyone against publication of version 2 ?</a:t>
            </a:r>
          </a:p>
        </p:txBody>
      </p:sp>
    </p:spTree>
    <p:extLst>
      <p:ext uri="{BB962C8B-B14F-4D97-AF65-F5344CB8AC3E}">
        <p14:creationId xmlns:p14="http://schemas.microsoft.com/office/powerpoint/2010/main" val="174890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3421719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1904"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dirty="0">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283665" y="4493590"/>
            <a:ext cx="275556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November 1</a:t>
            </a:r>
            <a:r>
              <a:rPr lang="en-PH" sz="1700" baseline="30000" dirty="0">
                <a:solidFill>
                  <a:schemeClr val="bg2">
                    <a:lumMod val="50000"/>
                  </a:schemeClr>
                </a:solidFill>
              </a:rPr>
              <a:t>st</a:t>
            </a:r>
            <a:r>
              <a:rPr lang="en-PH" sz="1700" dirty="0">
                <a:solidFill>
                  <a:schemeClr val="bg2">
                    <a:lumMod val="50000"/>
                  </a:schemeClr>
                </a:solidFill>
              </a:rPr>
              <a:t> 2021</a:t>
            </a: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Agenda</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proposal</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8</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dirty="0">
                <a:solidFill>
                  <a:schemeClr val="bg2">
                    <a:lumMod val="50000"/>
                  </a:schemeClr>
                </a:solidFill>
              </a:rPr>
              <a:t>Håkan Sandell</a:t>
            </a:r>
          </a:p>
          <a:p>
            <a:pPr algn="ctr"/>
            <a:endParaRPr lang="fr-FR" sz="1700" b="1" dirty="0">
              <a:solidFill>
                <a:schemeClr val="bg2">
                  <a:lumMod val="50000"/>
                </a:schemeClr>
              </a:solidFill>
            </a:endParaRPr>
          </a:p>
          <a:p>
            <a:pPr algn="ctr"/>
            <a:r>
              <a:rPr lang="fr-FR" sz="1700" dirty="0">
                <a:solidFill>
                  <a:schemeClr val="bg2">
                    <a:lumMod val="50000"/>
                  </a:schemeClr>
                </a:solidFill>
              </a:rPr>
              <a:t>Chair of The </a:t>
            </a:r>
            <a:r>
              <a:rPr lang="fr-FR" sz="1700" dirty="0" err="1">
                <a:solidFill>
                  <a:schemeClr val="bg2">
                    <a:lumMod val="50000"/>
                  </a:schemeClr>
                </a:solidFill>
              </a:rPr>
              <a:t>Hermes</a:t>
            </a:r>
            <a:r>
              <a:rPr lang="fr-FR" sz="1700" dirty="0">
                <a:solidFill>
                  <a:schemeClr val="bg2">
                    <a:lumMod val="50000"/>
                  </a:schemeClr>
                </a:solidFill>
              </a:rPr>
              <a:t> Standard Initiative</a:t>
            </a:r>
          </a:p>
        </p:txBody>
      </p:sp>
    </p:spTree>
    <p:extLst>
      <p:ext uri="{BB962C8B-B14F-4D97-AF65-F5344CB8AC3E}">
        <p14:creationId xmlns:p14="http://schemas.microsoft.com/office/powerpoint/2010/main" val="2535227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27392693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1123"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Workgroup</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Hermes Use Cases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Thomas Marktscheffel, </a:t>
            </a:r>
            <a:br>
              <a:rPr lang="de-DE" dirty="0">
                <a:solidFill>
                  <a:schemeClr val="bg2">
                    <a:lumMod val="50000"/>
                  </a:schemeClr>
                </a:solidFill>
              </a:rPr>
            </a:br>
            <a:r>
              <a:rPr lang="de-DE" dirty="0">
                <a:solidFill>
                  <a:schemeClr val="bg2">
                    <a:lumMod val="50000"/>
                  </a:schemeClr>
                </a:solidFill>
              </a:rPr>
              <a:t>ASM Assembly Systems GmbH &amp; Co. KG</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14:45</a:t>
            </a:r>
          </a:p>
        </p:txBody>
      </p:sp>
    </p:spTree>
    <p:extLst>
      <p:ext uri="{BB962C8B-B14F-4D97-AF65-F5344CB8AC3E}">
        <p14:creationId xmlns:p14="http://schemas.microsoft.com/office/powerpoint/2010/main" val="3645623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F4119AB-A375-4AEB-AE29-ACDE6D282215}"/>
              </a:ext>
            </a:extLst>
          </p:cNvPr>
          <p:cNvGraphicFramePr>
            <a:graphicFrameLocks noChangeAspect="1"/>
          </p:cNvGraphicFramePr>
          <p:nvPr>
            <p:custDataLst>
              <p:tags r:id="rId2"/>
            </p:custDataLst>
            <p:extLst>
              <p:ext uri="{D42A27DB-BD31-4B8C-83A1-F6EECF244321}">
                <p14:modId xmlns:p14="http://schemas.microsoft.com/office/powerpoint/2010/main" val="7869202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5220" name="think-cell Slide" r:id="rId5" imgW="473" imgH="476" progId="TCLayout.ActiveDocument.1">
                  <p:embed/>
                </p:oleObj>
              </mc:Choice>
              <mc:Fallback>
                <p:oleObj name="think-cell Slide" r:id="rId5" imgW="473" imgH="47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565D5949-1A31-4612-B11E-C69939347B87}"/>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B96DA458-231F-4442-9AF4-CDC53E816944}"/>
              </a:ext>
            </a:extLst>
          </p:cNvPr>
          <p:cNvSpPr>
            <a:spLocks noGrp="1"/>
          </p:cNvSpPr>
          <p:nvPr>
            <p:ph type="title"/>
          </p:nvPr>
        </p:nvSpPr>
        <p:spPr/>
        <p:txBody>
          <a:bodyPr vert="horz"/>
          <a:lstStyle/>
          <a:p>
            <a:r>
              <a:rPr lang="en-US" dirty="0"/>
              <a:t>Hermes Use Cases – version 2</a:t>
            </a:r>
            <a:br>
              <a:rPr lang="en-US" dirty="0"/>
            </a:br>
            <a:r>
              <a:rPr lang="en-US" dirty="0"/>
              <a:t>Documentation on how to use the standard</a:t>
            </a:r>
          </a:p>
        </p:txBody>
      </p:sp>
      <p:sp>
        <p:nvSpPr>
          <p:cNvPr id="3" name="Text Placeholder 2">
            <a:extLst>
              <a:ext uri="{FF2B5EF4-FFF2-40B4-BE49-F238E27FC236}">
                <a16:creationId xmlns:a16="http://schemas.microsoft.com/office/drawing/2014/main" id="{E210EAFC-1BBA-469E-BA9F-42DCE5CE8B50}"/>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D4586A94-5BF8-45C8-9BD7-C747F67D2E33}"/>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AF2537F4-00CE-4454-8403-B48A9531C8F8}"/>
              </a:ext>
            </a:extLst>
          </p:cNvPr>
          <p:cNvSpPr>
            <a:spLocks noGrp="1"/>
          </p:cNvSpPr>
          <p:nvPr>
            <p:ph type="sldNum" sz="quarter" idx="12"/>
          </p:nvPr>
        </p:nvSpPr>
        <p:spPr/>
        <p:txBody>
          <a:bodyPr/>
          <a:lstStyle/>
          <a:p>
            <a:r>
              <a:rPr lang="en-US"/>
              <a:t>Page </a:t>
            </a:r>
            <a:fld id="{9204330F-C5AD-4AC0-88A8-9CB1F8F7EBD6}" type="slidenum">
              <a:rPr lang="en-US" smtClean="0"/>
              <a:pPr/>
              <a:t>21</a:t>
            </a:fld>
            <a:endParaRPr lang="en-US" dirty="0"/>
          </a:p>
        </p:txBody>
      </p:sp>
      <p:pic>
        <p:nvPicPr>
          <p:cNvPr id="6" name="Picture 5">
            <a:extLst>
              <a:ext uri="{FF2B5EF4-FFF2-40B4-BE49-F238E27FC236}">
                <a16:creationId xmlns:a16="http://schemas.microsoft.com/office/drawing/2014/main" id="{6B49F2F7-90B7-428B-85C2-30AC3FD4B15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699285" y="1713048"/>
            <a:ext cx="6497470" cy="4548916"/>
          </a:xfrm>
          <a:prstGeom prst="rect">
            <a:avLst/>
          </a:prstGeom>
        </p:spPr>
      </p:pic>
      <p:pic>
        <p:nvPicPr>
          <p:cNvPr id="7" name="Picture 6">
            <a:extLst>
              <a:ext uri="{FF2B5EF4-FFF2-40B4-BE49-F238E27FC236}">
                <a16:creationId xmlns:a16="http://schemas.microsoft.com/office/drawing/2014/main" id="{D2BC2322-5361-41F8-BAEE-DA1610E9314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196755" y="1729101"/>
            <a:ext cx="3259027" cy="4548917"/>
          </a:xfrm>
          <a:prstGeom prst="rect">
            <a:avLst/>
          </a:prstGeom>
        </p:spPr>
      </p:pic>
      <p:sp>
        <p:nvSpPr>
          <p:cNvPr id="11" name="Rechteck 14">
            <a:extLst>
              <a:ext uri="{FF2B5EF4-FFF2-40B4-BE49-F238E27FC236}">
                <a16:creationId xmlns:a16="http://schemas.microsoft.com/office/drawing/2014/main" id="{D72FD2D1-A6C7-4BD0-B081-29DCABB55E86}"/>
              </a:ext>
            </a:extLst>
          </p:cNvPr>
          <p:cNvSpPr/>
          <p:nvPr/>
        </p:nvSpPr>
        <p:spPr>
          <a:xfrm>
            <a:off x="1109622" y="5397038"/>
            <a:ext cx="6763391" cy="461665"/>
          </a:xfrm>
          <a:prstGeom prst="rect">
            <a:avLst/>
          </a:prstGeom>
          <a:solidFill>
            <a:schemeClr val="accent6"/>
          </a:solidFill>
        </p:spPr>
        <p:txBody>
          <a:bodyPr wrap="none">
            <a:spAutoFit/>
          </a:bodyPr>
          <a:lstStyle/>
          <a:p>
            <a:pPr algn="ctr"/>
            <a:r>
              <a:rPr lang="en-US" b="1" dirty="0"/>
              <a:t>Published in forum for review and comments</a:t>
            </a:r>
          </a:p>
        </p:txBody>
      </p:sp>
    </p:spTree>
    <p:extLst>
      <p:ext uri="{BB962C8B-B14F-4D97-AF65-F5344CB8AC3E}">
        <p14:creationId xmlns:p14="http://schemas.microsoft.com/office/powerpoint/2010/main" val="4096838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30334323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2148"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Workgroup</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Test &amp; validation</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Christian Fritsch, </a:t>
            </a:r>
            <a:br>
              <a:rPr lang="de-DE" dirty="0">
                <a:solidFill>
                  <a:schemeClr val="bg2">
                    <a:lumMod val="50000"/>
                  </a:schemeClr>
                </a:solidFill>
              </a:rPr>
            </a:br>
            <a:r>
              <a:rPr lang="de-DE" dirty="0">
                <a:solidFill>
                  <a:schemeClr val="bg2">
                    <a:lumMod val="50000"/>
                  </a:schemeClr>
                </a:solidFill>
              </a:rPr>
              <a:t>SICK</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14:55</a:t>
            </a:r>
          </a:p>
        </p:txBody>
      </p:sp>
    </p:spTree>
    <p:extLst>
      <p:ext uri="{BB962C8B-B14F-4D97-AF65-F5344CB8AC3E}">
        <p14:creationId xmlns:p14="http://schemas.microsoft.com/office/powerpoint/2010/main" val="630631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F2F94131-E4E7-4137-9457-10A0416C62E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3781" name="think-cell Slide" r:id="rId4" imgW="353" imgH="353" progId="TCLayout.ActiveDocument.1">
                  <p:embed/>
                </p:oleObj>
              </mc:Choice>
              <mc:Fallback>
                <p:oleObj name="think-cell Slide" r:id="rId4" imgW="353" imgH="353" progId="TCLayout.ActiveDocument.1">
                  <p:embed/>
                  <p:pic>
                    <p:nvPicPr>
                      <p:cNvPr id="7" name="Objekt 6" hidden="1">
                        <a:extLst>
                          <a:ext uri="{FF2B5EF4-FFF2-40B4-BE49-F238E27FC236}">
                            <a16:creationId xmlns:a16="http://schemas.microsoft.com/office/drawing/2014/main" id="{F2F94131-E4E7-4137-9457-10A0416C62E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074E41-DFD5-41E4-AA09-58D2C3273C3F}"/>
              </a:ext>
            </a:extLst>
          </p:cNvPr>
          <p:cNvSpPr>
            <a:spLocks noGrp="1"/>
          </p:cNvSpPr>
          <p:nvPr>
            <p:ph type="title"/>
          </p:nvPr>
        </p:nvSpPr>
        <p:spPr/>
        <p:txBody>
          <a:bodyPr/>
          <a:lstStyle/>
          <a:p>
            <a:r>
              <a:rPr lang="en-US" dirty="0"/>
              <a:t>Contents</a:t>
            </a:r>
          </a:p>
        </p:txBody>
      </p:sp>
      <p:sp>
        <p:nvSpPr>
          <p:cNvPr id="3" name="Date Placeholder 2">
            <a:extLst>
              <a:ext uri="{FF2B5EF4-FFF2-40B4-BE49-F238E27FC236}">
                <a16:creationId xmlns:a16="http://schemas.microsoft.com/office/drawing/2014/main" id="{8BCDD980-550F-4BB1-840C-964FF13BD44B}"/>
              </a:ext>
            </a:extLst>
          </p:cNvPr>
          <p:cNvSpPr>
            <a:spLocks noGrp="1"/>
          </p:cNvSpPr>
          <p:nvPr>
            <p:ph type="dt" sz="half" idx="10"/>
          </p:nvPr>
        </p:nvSpPr>
        <p:spPr>
          <a:prstGeom prst="rect">
            <a:avLst/>
          </a:prstGeom>
        </p:spPr>
        <p:txBody>
          <a:bodyPr vert="horz" lIns="0" tIns="0" rIns="0" bIns="54000" rtlCol="0" anchor="b" anchorCtr="0"/>
          <a:lstStyle>
            <a:defPPr>
              <a:defRPr lang="en-US"/>
            </a:defPPr>
            <a:lvl1pPr marL="0" algn="r" defTabSz="914400" rtl="0" eaLnBrk="1" latinLnBrk="0" hangingPunct="1">
              <a:defRPr sz="600" b="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95CBDD-7DA5-4682-B654-58CABA956666}" type="datetime1">
              <a:rPr lang="en-US" smtClean="0"/>
              <a:pPr/>
              <a:t>3/4/2021</a:t>
            </a:fld>
            <a:endParaRPr lang="en-US" dirty="0"/>
          </a:p>
        </p:txBody>
      </p:sp>
      <p:sp>
        <p:nvSpPr>
          <p:cNvPr id="4" name="Slide Number Placeholder 3">
            <a:extLst>
              <a:ext uri="{FF2B5EF4-FFF2-40B4-BE49-F238E27FC236}">
                <a16:creationId xmlns:a16="http://schemas.microsoft.com/office/drawing/2014/main" id="{BBB921FD-6AF6-4A46-B63B-6DC138D6D63C}"/>
              </a:ext>
            </a:extLst>
          </p:cNvPr>
          <p:cNvSpPr>
            <a:spLocks noGrp="1"/>
          </p:cNvSpPr>
          <p:nvPr>
            <p:ph type="sldNum" sz="quarter" idx="12"/>
          </p:nvPr>
        </p:nvSpPr>
        <p:spPr>
          <a:prstGeom prst="rect">
            <a:avLst/>
          </a:prstGeom>
        </p:spPr>
        <p:txBody>
          <a:bodyPr vert="horz" lIns="0" tIns="0" rIns="0" bIns="54000" rtlCol="0" anchor="b" anchorCtr="0"/>
          <a:lstStyle>
            <a:defPPr>
              <a:defRPr lang="en-US"/>
            </a:defPPr>
            <a:lvl1pPr marL="0" algn="l" defTabSz="914400" rtl="0" eaLnBrk="1" latinLnBrk="0" hangingPunct="1">
              <a:defRPr sz="600" b="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Page </a:t>
            </a:r>
            <a:fld id="{9204330F-C5AD-4AC0-88A8-9CB1F8F7EBD6}" type="slidenum">
              <a:rPr lang="en-US" smtClean="0"/>
              <a:pPr/>
              <a:t>23</a:t>
            </a:fld>
            <a:endParaRPr lang="en-US" dirty="0"/>
          </a:p>
        </p:txBody>
      </p:sp>
      <p:sp>
        <p:nvSpPr>
          <p:cNvPr id="20" name="Textplatzhalter 21">
            <a:extLst>
              <a:ext uri="{FF2B5EF4-FFF2-40B4-BE49-F238E27FC236}">
                <a16:creationId xmlns:a16="http://schemas.microsoft.com/office/drawing/2014/main" id="{6B4D5B92-65D8-4470-A52B-BABFFD309147}"/>
              </a:ext>
            </a:extLst>
          </p:cNvPr>
          <p:cNvSpPr txBox="1">
            <a:spLocks/>
          </p:cNvSpPr>
          <p:nvPr/>
        </p:nvSpPr>
        <p:spPr>
          <a:xfrm>
            <a:off x="3313526" y="3813952"/>
            <a:ext cx="6721556" cy="480111"/>
          </a:xfrm>
          <a:prstGeom prst="rect">
            <a:avLst/>
          </a:prstGeom>
          <a:solidFill>
            <a:schemeClr val="tx2"/>
          </a:solidFill>
        </p:spPr>
        <p:txBody>
          <a:bodyPr anchor="ctr" anchorCtr="0"/>
          <a:lstStyle>
            <a:lvl1pPr marL="0" indent="0" algn="l" defTabSz="914400"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400" rtl="0" eaLnBrk="1" latinLnBrk="0" hangingPunct="1">
              <a:spcBef>
                <a:spcPts val="1200"/>
              </a:spcBef>
              <a:buFont typeface="+mj-lt"/>
              <a:buNone/>
              <a:defRPr sz="1200" b="1" kern="1200">
                <a:solidFill>
                  <a:schemeClr val="tx1"/>
                </a:solidFill>
                <a:latin typeface="+mn-lt"/>
                <a:ea typeface="+mn-ea"/>
                <a:cs typeface="+mn-cs"/>
              </a:defRPr>
            </a:lvl2pPr>
            <a:lvl3pPr marL="1368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600" indent="-136800" algn="l" defTabSz="914400"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4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a:solidFill>
                  <a:schemeClr val="bg1"/>
                </a:solidFill>
              </a:rPr>
              <a:t>Next Steps</a:t>
            </a:r>
          </a:p>
        </p:txBody>
      </p:sp>
      <p:sp>
        <p:nvSpPr>
          <p:cNvPr id="21" name="Textplatzhalter 22">
            <a:extLst>
              <a:ext uri="{FF2B5EF4-FFF2-40B4-BE49-F238E27FC236}">
                <a16:creationId xmlns:a16="http://schemas.microsoft.com/office/drawing/2014/main" id="{40246829-E8DF-4662-AB2A-9A56E982313E}"/>
              </a:ext>
            </a:extLst>
          </p:cNvPr>
          <p:cNvSpPr txBox="1">
            <a:spLocks/>
          </p:cNvSpPr>
          <p:nvPr/>
        </p:nvSpPr>
        <p:spPr>
          <a:xfrm>
            <a:off x="3313526" y="3285765"/>
            <a:ext cx="6721556" cy="480111"/>
          </a:xfrm>
          <a:prstGeom prst="rect">
            <a:avLst/>
          </a:prstGeom>
          <a:solidFill>
            <a:schemeClr val="tx2"/>
          </a:solidFill>
        </p:spPr>
        <p:txBody>
          <a:bodyPr anchor="ctr" anchorCtr="0"/>
          <a:lstStyle>
            <a:lvl1pPr marL="0" indent="0" algn="l" defTabSz="914400"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400" rtl="0" eaLnBrk="1" latinLnBrk="0" hangingPunct="1">
              <a:spcBef>
                <a:spcPts val="1200"/>
              </a:spcBef>
              <a:buFont typeface="+mj-lt"/>
              <a:buNone/>
              <a:defRPr sz="1200" b="1" kern="1200">
                <a:solidFill>
                  <a:schemeClr val="tx1"/>
                </a:solidFill>
                <a:latin typeface="+mn-lt"/>
                <a:ea typeface="+mn-ea"/>
                <a:cs typeface="+mn-cs"/>
              </a:defRPr>
            </a:lvl2pPr>
            <a:lvl3pPr marL="1368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600" indent="-136800" algn="l" defTabSz="914400"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4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a:solidFill>
                  <a:schemeClr val="bg1"/>
                </a:solidFill>
              </a:rPr>
              <a:t>Status Quo</a:t>
            </a:r>
          </a:p>
        </p:txBody>
      </p:sp>
      <p:sp>
        <p:nvSpPr>
          <p:cNvPr id="22" name="Textplatzhalter 23">
            <a:extLst>
              <a:ext uri="{FF2B5EF4-FFF2-40B4-BE49-F238E27FC236}">
                <a16:creationId xmlns:a16="http://schemas.microsoft.com/office/drawing/2014/main" id="{807C39C3-1F24-4640-8C8C-B21D439871EA}"/>
              </a:ext>
            </a:extLst>
          </p:cNvPr>
          <p:cNvSpPr txBox="1">
            <a:spLocks/>
          </p:cNvSpPr>
          <p:nvPr/>
        </p:nvSpPr>
        <p:spPr>
          <a:xfrm>
            <a:off x="3313526" y="2757577"/>
            <a:ext cx="6721556" cy="480111"/>
          </a:xfrm>
          <a:prstGeom prst="rect">
            <a:avLst/>
          </a:prstGeom>
          <a:solidFill>
            <a:schemeClr val="tx2"/>
          </a:solidFill>
        </p:spPr>
        <p:txBody>
          <a:bodyPr anchor="ctr" anchorCtr="0"/>
          <a:lstStyle>
            <a:lvl1pPr marL="0" indent="0" algn="l" defTabSz="914400"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400" rtl="0" eaLnBrk="1" latinLnBrk="0" hangingPunct="1">
              <a:spcBef>
                <a:spcPts val="1200"/>
              </a:spcBef>
              <a:buFont typeface="+mj-lt"/>
              <a:buNone/>
              <a:defRPr sz="1200" b="1" kern="1200">
                <a:solidFill>
                  <a:schemeClr val="tx1"/>
                </a:solidFill>
                <a:latin typeface="+mn-lt"/>
                <a:ea typeface="+mn-ea"/>
                <a:cs typeface="+mn-cs"/>
              </a:defRPr>
            </a:lvl2pPr>
            <a:lvl3pPr marL="1368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600" indent="-136800" algn="l" defTabSz="914400"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4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a:solidFill>
                  <a:schemeClr val="bg1"/>
                </a:solidFill>
              </a:rPr>
              <a:t>Working Group Members</a:t>
            </a:r>
          </a:p>
        </p:txBody>
      </p:sp>
      <p:sp>
        <p:nvSpPr>
          <p:cNvPr id="23" name="Textplatzhalter 24">
            <a:extLst>
              <a:ext uri="{FF2B5EF4-FFF2-40B4-BE49-F238E27FC236}">
                <a16:creationId xmlns:a16="http://schemas.microsoft.com/office/drawing/2014/main" id="{A5FD6828-1FEF-4512-847A-A729C477DAAC}"/>
              </a:ext>
            </a:extLst>
          </p:cNvPr>
          <p:cNvSpPr txBox="1">
            <a:spLocks/>
          </p:cNvSpPr>
          <p:nvPr/>
        </p:nvSpPr>
        <p:spPr>
          <a:xfrm>
            <a:off x="3313526" y="2229390"/>
            <a:ext cx="6721556" cy="480111"/>
          </a:xfrm>
          <a:prstGeom prst="rect">
            <a:avLst/>
          </a:prstGeom>
          <a:solidFill>
            <a:schemeClr val="accent1"/>
          </a:solidFill>
        </p:spPr>
        <p:txBody>
          <a:bodyPr anchor="ctr" anchorCtr="0"/>
          <a:lstStyle>
            <a:lvl1pPr marL="0" indent="0" algn="l" defTabSz="914400"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400" rtl="0" eaLnBrk="1" latinLnBrk="0" hangingPunct="1">
              <a:spcBef>
                <a:spcPts val="1200"/>
              </a:spcBef>
              <a:buFont typeface="+mj-lt"/>
              <a:buNone/>
              <a:defRPr sz="1200" b="1" kern="1200">
                <a:solidFill>
                  <a:schemeClr val="tx1"/>
                </a:solidFill>
                <a:latin typeface="+mn-lt"/>
                <a:ea typeface="+mn-ea"/>
                <a:cs typeface="+mn-cs"/>
              </a:defRPr>
            </a:lvl2pPr>
            <a:lvl3pPr marL="1368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600" indent="-136800" algn="l" defTabSz="914400"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400" indent="-136800" algn="l" defTabSz="914400"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dirty="0">
                <a:solidFill>
                  <a:schemeClr val="bg1"/>
                </a:solidFill>
              </a:rPr>
              <a:t>Motivation</a:t>
            </a:r>
          </a:p>
        </p:txBody>
      </p:sp>
    </p:spTree>
    <p:extLst>
      <p:ext uri="{BB962C8B-B14F-4D97-AF65-F5344CB8AC3E}">
        <p14:creationId xmlns:p14="http://schemas.microsoft.com/office/powerpoint/2010/main" val="634004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Grafik 49"/>
          <p:cNvPicPr>
            <a:picLocks noChangeAspect="1"/>
          </p:cNvPicPr>
          <p:nvPr/>
        </p:nvPicPr>
        <p:blipFill>
          <a:blip r:embed="rId2"/>
          <a:stretch>
            <a:fillRect/>
          </a:stretch>
        </p:blipFill>
        <p:spPr>
          <a:xfrm rot="709738">
            <a:off x="5351230" y="5292067"/>
            <a:ext cx="1260223" cy="487415"/>
          </a:xfrm>
          <a:prstGeom prst="rect">
            <a:avLst/>
          </a:prstGeom>
        </p:spPr>
      </p:pic>
      <p:sp>
        <p:nvSpPr>
          <p:cNvPr id="47" name="Pfeil nach unten 46"/>
          <p:cNvSpPr/>
          <p:nvPr/>
        </p:nvSpPr>
        <p:spPr>
          <a:xfrm rot="16839852">
            <a:off x="6044778" y="3717238"/>
            <a:ext cx="494612" cy="2901672"/>
          </a:xfrm>
          <a:prstGeom prst="downArrow">
            <a:avLst>
              <a:gd name="adj1" fmla="val 76911"/>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600" dirty="0"/>
              <a:t>Field installation = issues</a:t>
            </a:r>
          </a:p>
        </p:txBody>
      </p:sp>
      <p:sp>
        <p:nvSpPr>
          <p:cNvPr id="2" name="Titel 1">
            <a:extLst>
              <a:ext uri="{FF2B5EF4-FFF2-40B4-BE49-F238E27FC236}">
                <a16:creationId xmlns:a16="http://schemas.microsoft.com/office/drawing/2014/main" id="{0EC7208C-0582-48F5-8308-FCA1B3AF516F}"/>
              </a:ext>
            </a:extLst>
          </p:cNvPr>
          <p:cNvSpPr>
            <a:spLocks noGrp="1"/>
          </p:cNvSpPr>
          <p:nvPr>
            <p:ph type="title"/>
          </p:nvPr>
        </p:nvSpPr>
        <p:spPr/>
        <p:txBody>
          <a:bodyPr/>
          <a:lstStyle/>
          <a:p>
            <a:r>
              <a:rPr lang="en-US" dirty="0"/>
              <a:t>Motivation: Working Group Test &amp; Verification</a:t>
            </a:r>
          </a:p>
        </p:txBody>
      </p:sp>
      <p:sp>
        <p:nvSpPr>
          <p:cNvPr id="3" name="Datumsplatzhalter 2">
            <a:extLst>
              <a:ext uri="{FF2B5EF4-FFF2-40B4-BE49-F238E27FC236}">
                <a16:creationId xmlns:a16="http://schemas.microsoft.com/office/drawing/2014/main" id="{7A7C462A-C6E3-4B59-946E-5A9CD22B037E}"/>
              </a:ext>
            </a:extLst>
          </p:cNvPr>
          <p:cNvSpPr>
            <a:spLocks noGrp="1"/>
          </p:cNvSpPr>
          <p:nvPr>
            <p:ph type="dt" sz="half" idx="10"/>
          </p:nvPr>
        </p:nvSpPr>
        <p:spPr/>
        <p:txBody>
          <a:bodyPr/>
          <a:lstStyle/>
          <a:p>
            <a:fld id="{87A0BE77-75F0-4DF4-8DF8-78EF4EC1BF68}" type="datetime1">
              <a:rPr lang="en-US" smtClean="0"/>
              <a:t>3/4/2021</a:t>
            </a:fld>
            <a:endParaRPr lang="en-US" dirty="0"/>
          </a:p>
        </p:txBody>
      </p:sp>
      <p:sp>
        <p:nvSpPr>
          <p:cNvPr id="5" name="Foliennummernplatzhalter 4">
            <a:extLst>
              <a:ext uri="{FF2B5EF4-FFF2-40B4-BE49-F238E27FC236}">
                <a16:creationId xmlns:a16="http://schemas.microsoft.com/office/drawing/2014/main" id="{4B25BF3E-4F48-4380-8C20-7B448DAB7E14}"/>
              </a:ext>
            </a:extLst>
          </p:cNvPr>
          <p:cNvSpPr>
            <a:spLocks noGrp="1"/>
          </p:cNvSpPr>
          <p:nvPr>
            <p:ph type="sldNum" sz="quarter" idx="12"/>
          </p:nvPr>
        </p:nvSpPr>
        <p:spPr/>
        <p:txBody>
          <a:bodyPr/>
          <a:lstStyle/>
          <a:p>
            <a:r>
              <a:rPr lang="en-US"/>
              <a:t>Page </a:t>
            </a:r>
            <a:fld id="{9204330F-C5AD-4AC0-88A8-9CB1F8F7EBD6}" type="slidenum">
              <a:rPr lang="en-US" smtClean="0"/>
              <a:pPr/>
              <a:t>24</a:t>
            </a:fld>
            <a:endParaRPr lang="en-US" dirty="0"/>
          </a:p>
        </p:txBody>
      </p:sp>
      <p:sp>
        <p:nvSpPr>
          <p:cNvPr id="4" name="Wolkenförmige Legende 3"/>
          <p:cNvSpPr/>
          <p:nvPr/>
        </p:nvSpPr>
        <p:spPr>
          <a:xfrm>
            <a:off x="1413456" y="2818304"/>
            <a:ext cx="1935821" cy="609600"/>
          </a:xfrm>
          <a:prstGeom prst="cloudCallout">
            <a:avLst>
              <a:gd name="adj1" fmla="val -43959"/>
              <a:gd name="adj2" fmla="val 968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How to test?</a:t>
            </a:r>
          </a:p>
        </p:txBody>
      </p:sp>
      <p:grpSp>
        <p:nvGrpSpPr>
          <p:cNvPr id="41" name="Gruppieren 40"/>
          <p:cNvGrpSpPr/>
          <p:nvPr/>
        </p:nvGrpSpPr>
        <p:grpSpPr>
          <a:xfrm>
            <a:off x="746673" y="3605826"/>
            <a:ext cx="921440" cy="982672"/>
            <a:chOff x="848238" y="3809373"/>
            <a:chExt cx="921440" cy="982672"/>
          </a:xfrm>
        </p:grpSpPr>
        <p:sp>
          <p:nvSpPr>
            <p:cNvPr id="35" name="Freeform: Shape 23">
              <a:extLst>
                <a:ext uri="{FF2B5EF4-FFF2-40B4-BE49-F238E27FC236}">
                  <a16:creationId xmlns:a16="http://schemas.microsoft.com/office/drawing/2014/main" id="{349A580B-912B-435A-A0FF-419811196DC7}"/>
                </a:ext>
              </a:extLst>
            </p:cNvPr>
            <p:cNvSpPr/>
            <p:nvPr/>
          </p:nvSpPr>
          <p:spPr>
            <a:xfrm>
              <a:off x="848238" y="4332670"/>
              <a:ext cx="921440" cy="459375"/>
            </a:xfrm>
            <a:custGeom>
              <a:avLst/>
              <a:gdLst>
                <a:gd name="connsiteX0" fmla="*/ 0 w 921440"/>
                <a:gd name="connsiteY0" fmla="*/ 459375 h 459375"/>
                <a:gd name="connsiteX1" fmla="*/ 0 w 921440"/>
                <a:gd name="connsiteY1" fmla="*/ 229098 h 459375"/>
                <a:gd name="connsiteX2" fmla="*/ 46174 w 921440"/>
                <a:gd name="connsiteY2" fmla="*/ 137047 h 459375"/>
                <a:gd name="connsiteX3" fmla="*/ 271419 w 921440"/>
                <a:gd name="connsiteY3" fmla="*/ 29604 h 459375"/>
                <a:gd name="connsiteX4" fmla="*/ 460554 w 921440"/>
                <a:gd name="connsiteY4" fmla="*/ 6 h 459375"/>
                <a:gd name="connsiteX5" fmla="*/ 649985 w 921440"/>
                <a:gd name="connsiteY5" fmla="*/ 29604 h 459375"/>
                <a:gd name="connsiteX6" fmla="*/ 875230 w 921440"/>
                <a:gd name="connsiteY6" fmla="*/ 137047 h 459375"/>
                <a:gd name="connsiteX7" fmla="*/ 921403 w 921440"/>
                <a:gd name="connsiteY7" fmla="*/ 229098 h 459375"/>
                <a:gd name="connsiteX8" fmla="*/ 921403 w 921440"/>
                <a:gd name="connsiteY8" fmla="*/ 459375 h 45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440" h="459375">
                  <a:moveTo>
                    <a:pt x="0" y="459375"/>
                  </a:moveTo>
                  <a:lnTo>
                    <a:pt x="0" y="229098"/>
                  </a:lnTo>
                  <a:cubicBezTo>
                    <a:pt x="139" y="192879"/>
                    <a:pt x="17226" y="158814"/>
                    <a:pt x="46174" y="137047"/>
                  </a:cubicBezTo>
                  <a:cubicBezTo>
                    <a:pt x="114221" y="88041"/>
                    <a:pt x="190511" y="51649"/>
                    <a:pt x="271419" y="29604"/>
                  </a:cubicBezTo>
                  <a:cubicBezTo>
                    <a:pt x="332484" y="9720"/>
                    <a:pt x="396334" y="-273"/>
                    <a:pt x="460554" y="6"/>
                  </a:cubicBezTo>
                  <a:cubicBezTo>
                    <a:pt x="524723" y="1512"/>
                    <a:pt x="588414" y="11466"/>
                    <a:pt x="649985" y="29604"/>
                  </a:cubicBezTo>
                  <a:cubicBezTo>
                    <a:pt x="732035" y="48473"/>
                    <a:pt x="808932" y="85152"/>
                    <a:pt x="875230" y="137047"/>
                  </a:cubicBezTo>
                  <a:cubicBezTo>
                    <a:pt x="905029" y="158094"/>
                    <a:pt x="922353" y="192630"/>
                    <a:pt x="921403" y="229098"/>
                  </a:cubicBezTo>
                  <a:lnTo>
                    <a:pt x="921403" y="459375"/>
                  </a:lnTo>
                  <a:close/>
                </a:path>
              </a:pathLst>
            </a:custGeom>
            <a:solidFill>
              <a:schemeClr val="accent6"/>
            </a:solidFill>
            <a:ln w="13373" cap="flat">
              <a:solidFill>
                <a:schemeClr val="dk1"/>
              </a:solidFill>
              <a:prstDash val="solid"/>
              <a:miter/>
            </a:ln>
          </p:spPr>
          <p:txBody>
            <a:bodyPr rtlCol="0" anchor="ctr"/>
            <a:lstStyle/>
            <a:p>
              <a:endParaRPr lang="en-US"/>
            </a:p>
          </p:txBody>
        </p:sp>
        <p:sp>
          <p:nvSpPr>
            <p:cNvPr id="36" name="Freeform: Shape 24">
              <a:extLst>
                <a:ext uri="{FF2B5EF4-FFF2-40B4-BE49-F238E27FC236}">
                  <a16:creationId xmlns:a16="http://schemas.microsoft.com/office/drawing/2014/main" id="{B697752A-6B1A-49A9-B90B-106578E22362}"/>
                </a:ext>
              </a:extLst>
            </p:cNvPr>
            <p:cNvSpPr/>
            <p:nvPr/>
          </p:nvSpPr>
          <p:spPr>
            <a:xfrm>
              <a:off x="1078515" y="3809373"/>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grpSp>
      <p:grpSp>
        <p:nvGrpSpPr>
          <p:cNvPr id="42" name="Gruppieren 41"/>
          <p:cNvGrpSpPr/>
          <p:nvPr/>
        </p:nvGrpSpPr>
        <p:grpSpPr>
          <a:xfrm>
            <a:off x="3480901" y="4066379"/>
            <a:ext cx="921440" cy="982672"/>
            <a:chOff x="4147651" y="4205332"/>
            <a:chExt cx="921440" cy="982672"/>
          </a:xfrm>
        </p:grpSpPr>
        <p:sp>
          <p:nvSpPr>
            <p:cNvPr id="37" name="Freeform: Shape 23">
              <a:extLst>
                <a:ext uri="{FF2B5EF4-FFF2-40B4-BE49-F238E27FC236}">
                  <a16:creationId xmlns:a16="http://schemas.microsoft.com/office/drawing/2014/main" id="{349A580B-912B-435A-A0FF-419811196DC7}"/>
                </a:ext>
              </a:extLst>
            </p:cNvPr>
            <p:cNvSpPr/>
            <p:nvPr/>
          </p:nvSpPr>
          <p:spPr>
            <a:xfrm>
              <a:off x="4147651" y="4728629"/>
              <a:ext cx="921440" cy="459375"/>
            </a:xfrm>
            <a:custGeom>
              <a:avLst/>
              <a:gdLst>
                <a:gd name="connsiteX0" fmla="*/ 0 w 921440"/>
                <a:gd name="connsiteY0" fmla="*/ 459375 h 459375"/>
                <a:gd name="connsiteX1" fmla="*/ 0 w 921440"/>
                <a:gd name="connsiteY1" fmla="*/ 229098 h 459375"/>
                <a:gd name="connsiteX2" fmla="*/ 46174 w 921440"/>
                <a:gd name="connsiteY2" fmla="*/ 137047 h 459375"/>
                <a:gd name="connsiteX3" fmla="*/ 271419 w 921440"/>
                <a:gd name="connsiteY3" fmla="*/ 29604 h 459375"/>
                <a:gd name="connsiteX4" fmla="*/ 460554 w 921440"/>
                <a:gd name="connsiteY4" fmla="*/ 6 h 459375"/>
                <a:gd name="connsiteX5" fmla="*/ 649985 w 921440"/>
                <a:gd name="connsiteY5" fmla="*/ 29604 h 459375"/>
                <a:gd name="connsiteX6" fmla="*/ 875230 w 921440"/>
                <a:gd name="connsiteY6" fmla="*/ 137047 h 459375"/>
                <a:gd name="connsiteX7" fmla="*/ 921403 w 921440"/>
                <a:gd name="connsiteY7" fmla="*/ 229098 h 459375"/>
                <a:gd name="connsiteX8" fmla="*/ 921403 w 921440"/>
                <a:gd name="connsiteY8" fmla="*/ 459375 h 45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440" h="459375">
                  <a:moveTo>
                    <a:pt x="0" y="459375"/>
                  </a:moveTo>
                  <a:lnTo>
                    <a:pt x="0" y="229098"/>
                  </a:lnTo>
                  <a:cubicBezTo>
                    <a:pt x="139" y="192879"/>
                    <a:pt x="17226" y="158814"/>
                    <a:pt x="46174" y="137047"/>
                  </a:cubicBezTo>
                  <a:cubicBezTo>
                    <a:pt x="114221" y="88041"/>
                    <a:pt x="190511" y="51649"/>
                    <a:pt x="271419" y="29604"/>
                  </a:cubicBezTo>
                  <a:cubicBezTo>
                    <a:pt x="332484" y="9720"/>
                    <a:pt x="396334" y="-273"/>
                    <a:pt x="460554" y="6"/>
                  </a:cubicBezTo>
                  <a:cubicBezTo>
                    <a:pt x="524723" y="1512"/>
                    <a:pt x="588414" y="11466"/>
                    <a:pt x="649985" y="29604"/>
                  </a:cubicBezTo>
                  <a:cubicBezTo>
                    <a:pt x="732035" y="48473"/>
                    <a:pt x="808932" y="85152"/>
                    <a:pt x="875230" y="137047"/>
                  </a:cubicBezTo>
                  <a:cubicBezTo>
                    <a:pt x="905029" y="158094"/>
                    <a:pt x="922353" y="192630"/>
                    <a:pt x="921403" y="229098"/>
                  </a:cubicBezTo>
                  <a:lnTo>
                    <a:pt x="921403" y="459375"/>
                  </a:lnTo>
                  <a:close/>
                </a:path>
              </a:pathLst>
            </a:custGeom>
            <a:solidFill>
              <a:schemeClr val="accent6"/>
            </a:solidFill>
            <a:ln w="13373" cap="flat">
              <a:solidFill>
                <a:schemeClr val="dk1"/>
              </a:solidFill>
              <a:prstDash val="solid"/>
              <a:miter/>
            </a:ln>
          </p:spPr>
          <p:txBody>
            <a:bodyPr rtlCol="0" anchor="ctr"/>
            <a:lstStyle/>
            <a:p>
              <a:endParaRPr lang="en-US"/>
            </a:p>
          </p:txBody>
        </p:sp>
        <p:sp>
          <p:nvSpPr>
            <p:cNvPr id="38" name="Freeform: Shape 24">
              <a:extLst>
                <a:ext uri="{FF2B5EF4-FFF2-40B4-BE49-F238E27FC236}">
                  <a16:creationId xmlns:a16="http://schemas.microsoft.com/office/drawing/2014/main" id="{B697752A-6B1A-49A9-B90B-106578E22362}"/>
                </a:ext>
              </a:extLst>
            </p:cNvPr>
            <p:cNvSpPr/>
            <p:nvPr/>
          </p:nvSpPr>
          <p:spPr>
            <a:xfrm>
              <a:off x="4377928" y="4205332"/>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grpSp>
      <p:sp>
        <p:nvSpPr>
          <p:cNvPr id="39" name="Wolkenförmige Legende 38"/>
          <p:cNvSpPr/>
          <p:nvPr/>
        </p:nvSpPr>
        <p:spPr>
          <a:xfrm>
            <a:off x="4171731" y="3199561"/>
            <a:ext cx="1935821" cy="609600"/>
          </a:xfrm>
          <a:prstGeom prst="cloudCallout">
            <a:avLst>
              <a:gd name="adj1" fmla="val -43959"/>
              <a:gd name="adj2" fmla="val 968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Yeah, I’m done!</a:t>
            </a:r>
          </a:p>
        </p:txBody>
      </p:sp>
      <p:sp>
        <p:nvSpPr>
          <p:cNvPr id="40" name="Rechteck 39">
            <a:extLst>
              <a:ext uri="{FF2B5EF4-FFF2-40B4-BE49-F238E27FC236}">
                <a16:creationId xmlns:a16="http://schemas.microsoft.com/office/drawing/2014/main" id="{43982870-F69C-44AF-98E1-D8512A5592CA}"/>
              </a:ext>
            </a:extLst>
          </p:cNvPr>
          <p:cNvSpPr/>
          <p:nvPr/>
        </p:nvSpPr>
        <p:spPr>
          <a:xfrm>
            <a:off x="199309" y="1854735"/>
            <a:ext cx="11564066" cy="687368"/>
          </a:xfrm>
          <a:prstGeom prst="rect">
            <a:avLst/>
          </a:prstGeom>
        </p:spPr>
        <p:txBody>
          <a:bodyPr wrap="square">
            <a:spAutoFit/>
          </a:bodyPr>
          <a:lstStyle/>
          <a:p>
            <a:pPr>
              <a:spcAft>
                <a:spcPts val="800"/>
              </a:spcAft>
            </a:pPr>
            <a:r>
              <a:rPr lang="en-US" sz="1600" b="1" dirty="0"/>
              <a:t>Today’s situation</a:t>
            </a:r>
          </a:p>
          <a:p>
            <a:pPr>
              <a:spcAft>
                <a:spcPts val="800"/>
              </a:spcAft>
            </a:pPr>
            <a:r>
              <a:rPr lang="en-US" sz="1600" dirty="0"/>
              <a:t>Each initiative member is reading the standard, interpreting and defining a required test plan for SW development</a:t>
            </a:r>
          </a:p>
        </p:txBody>
      </p:sp>
      <p:sp>
        <p:nvSpPr>
          <p:cNvPr id="6" name="Pfeil nach unten 5"/>
          <p:cNvSpPr/>
          <p:nvPr/>
        </p:nvSpPr>
        <p:spPr>
          <a:xfrm rot="16839852">
            <a:off x="2462288" y="4039522"/>
            <a:ext cx="523875" cy="1028700"/>
          </a:xfrm>
          <a:prstGeom prst="downArrow">
            <a:avLst>
              <a:gd name="adj1" fmla="val 78589"/>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600" dirty="0"/>
              <a:t>Testing</a:t>
            </a:r>
          </a:p>
        </p:txBody>
      </p:sp>
      <p:grpSp>
        <p:nvGrpSpPr>
          <p:cNvPr id="43" name="Gruppieren 42"/>
          <p:cNvGrpSpPr/>
          <p:nvPr/>
        </p:nvGrpSpPr>
        <p:grpSpPr>
          <a:xfrm>
            <a:off x="7960413" y="4707523"/>
            <a:ext cx="921440" cy="982672"/>
            <a:chOff x="4147651" y="4205332"/>
            <a:chExt cx="921440" cy="982672"/>
          </a:xfrm>
        </p:grpSpPr>
        <p:sp>
          <p:nvSpPr>
            <p:cNvPr id="44" name="Freeform: Shape 23">
              <a:extLst>
                <a:ext uri="{FF2B5EF4-FFF2-40B4-BE49-F238E27FC236}">
                  <a16:creationId xmlns:a16="http://schemas.microsoft.com/office/drawing/2014/main" id="{349A580B-912B-435A-A0FF-419811196DC7}"/>
                </a:ext>
              </a:extLst>
            </p:cNvPr>
            <p:cNvSpPr/>
            <p:nvPr/>
          </p:nvSpPr>
          <p:spPr>
            <a:xfrm>
              <a:off x="4147651" y="4728629"/>
              <a:ext cx="921440" cy="459375"/>
            </a:xfrm>
            <a:custGeom>
              <a:avLst/>
              <a:gdLst>
                <a:gd name="connsiteX0" fmla="*/ 0 w 921440"/>
                <a:gd name="connsiteY0" fmla="*/ 459375 h 459375"/>
                <a:gd name="connsiteX1" fmla="*/ 0 w 921440"/>
                <a:gd name="connsiteY1" fmla="*/ 229098 h 459375"/>
                <a:gd name="connsiteX2" fmla="*/ 46174 w 921440"/>
                <a:gd name="connsiteY2" fmla="*/ 137047 h 459375"/>
                <a:gd name="connsiteX3" fmla="*/ 271419 w 921440"/>
                <a:gd name="connsiteY3" fmla="*/ 29604 h 459375"/>
                <a:gd name="connsiteX4" fmla="*/ 460554 w 921440"/>
                <a:gd name="connsiteY4" fmla="*/ 6 h 459375"/>
                <a:gd name="connsiteX5" fmla="*/ 649985 w 921440"/>
                <a:gd name="connsiteY5" fmla="*/ 29604 h 459375"/>
                <a:gd name="connsiteX6" fmla="*/ 875230 w 921440"/>
                <a:gd name="connsiteY6" fmla="*/ 137047 h 459375"/>
                <a:gd name="connsiteX7" fmla="*/ 921403 w 921440"/>
                <a:gd name="connsiteY7" fmla="*/ 229098 h 459375"/>
                <a:gd name="connsiteX8" fmla="*/ 921403 w 921440"/>
                <a:gd name="connsiteY8" fmla="*/ 459375 h 45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440" h="459375">
                  <a:moveTo>
                    <a:pt x="0" y="459375"/>
                  </a:moveTo>
                  <a:lnTo>
                    <a:pt x="0" y="229098"/>
                  </a:lnTo>
                  <a:cubicBezTo>
                    <a:pt x="139" y="192879"/>
                    <a:pt x="17226" y="158814"/>
                    <a:pt x="46174" y="137047"/>
                  </a:cubicBezTo>
                  <a:cubicBezTo>
                    <a:pt x="114221" y="88041"/>
                    <a:pt x="190511" y="51649"/>
                    <a:pt x="271419" y="29604"/>
                  </a:cubicBezTo>
                  <a:cubicBezTo>
                    <a:pt x="332484" y="9720"/>
                    <a:pt x="396334" y="-273"/>
                    <a:pt x="460554" y="6"/>
                  </a:cubicBezTo>
                  <a:cubicBezTo>
                    <a:pt x="524723" y="1512"/>
                    <a:pt x="588414" y="11466"/>
                    <a:pt x="649985" y="29604"/>
                  </a:cubicBezTo>
                  <a:cubicBezTo>
                    <a:pt x="732035" y="48473"/>
                    <a:pt x="808932" y="85152"/>
                    <a:pt x="875230" y="137047"/>
                  </a:cubicBezTo>
                  <a:cubicBezTo>
                    <a:pt x="905029" y="158094"/>
                    <a:pt x="922353" y="192630"/>
                    <a:pt x="921403" y="229098"/>
                  </a:cubicBezTo>
                  <a:lnTo>
                    <a:pt x="921403" y="459375"/>
                  </a:lnTo>
                  <a:close/>
                </a:path>
              </a:pathLst>
            </a:custGeom>
            <a:solidFill>
              <a:schemeClr val="accent6"/>
            </a:solidFill>
            <a:ln w="13373" cap="flat">
              <a:solidFill>
                <a:schemeClr val="dk1"/>
              </a:solidFill>
              <a:prstDash val="solid"/>
              <a:miter/>
            </a:ln>
          </p:spPr>
          <p:txBody>
            <a:bodyPr rtlCol="0" anchor="ctr"/>
            <a:lstStyle/>
            <a:p>
              <a:endParaRPr lang="en-US"/>
            </a:p>
          </p:txBody>
        </p:sp>
        <p:sp>
          <p:nvSpPr>
            <p:cNvPr id="45" name="Freeform: Shape 24">
              <a:extLst>
                <a:ext uri="{FF2B5EF4-FFF2-40B4-BE49-F238E27FC236}">
                  <a16:creationId xmlns:a16="http://schemas.microsoft.com/office/drawing/2014/main" id="{B697752A-6B1A-49A9-B90B-106578E22362}"/>
                </a:ext>
              </a:extLst>
            </p:cNvPr>
            <p:cNvSpPr/>
            <p:nvPr/>
          </p:nvSpPr>
          <p:spPr>
            <a:xfrm>
              <a:off x="4377928" y="4205332"/>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grpSp>
      <p:sp>
        <p:nvSpPr>
          <p:cNvPr id="46" name="Wolkenförmige Legende 45"/>
          <p:cNvSpPr/>
          <p:nvPr/>
        </p:nvSpPr>
        <p:spPr>
          <a:xfrm>
            <a:off x="8685608" y="3474142"/>
            <a:ext cx="1935821" cy="839876"/>
          </a:xfrm>
          <a:prstGeom prst="cloudCallout">
            <a:avLst>
              <a:gd name="adj1" fmla="val -43959"/>
              <a:gd name="adj2" fmla="val 968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Oh, I haven’t tested these scenario</a:t>
            </a:r>
          </a:p>
        </p:txBody>
      </p:sp>
      <p:sp>
        <p:nvSpPr>
          <p:cNvPr id="48" name="Textfeld 47"/>
          <p:cNvSpPr txBox="1"/>
          <p:nvPr/>
        </p:nvSpPr>
        <p:spPr>
          <a:xfrm>
            <a:off x="848238" y="5110015"/>
            <a:ext cx="184731" cy="461665"/>
          </a:xfrm>
          <a:prstGeom prst="rect">
            <a:avLst/>
          </a:prstGeom>
          <a:noFill/>
        </p:spPr>
        <p:txBody>
          <a:bodyPr wrap="none" rtlCol="0">
            <a:spAutoFit/>
          </a:bodyPr>
          <a:lstStyle/>
          <a:p>
            <a:endParaRPr lang="en-US" dirty="0"/>
          </a:p>
        </p:txBody>
      </p:sp>
      <p:sp>
        <p:nvSpPr>
          <p:cNvPr id="49" name="Abgerundetes Rechteck 48"/>
          <p:cNvSpPr/>
          <p:nvPr/>
        </p:nvSpPr>
        <p:spPr>
          <a:xfrm>
            <a:off x="638628" y="2695575"/>
            <a:ext cx="10232571" cy="3448050"/>
          </a:xfrm>
          <a:prstGeom prst="roundRect">
            <a:avLst>
              <a:gd name="adj" fmla="val 6113"/>
            </a:avLst>
          </a:prstGeom>
          <a:solidFill>
            <a:srgbClr val="97A0A5">
              <a:alpha val="94118"/>
            </a:srgbClr>
          </a:solidFill>
        </p:spPr>
        <p:txBody>
          <a:bodyPr wrap="square" anchor="ctr">
            <a:noAutofit/>
          </a:bodyPr>
          <a:lstStyle/>
          <a:p>
            <a:pPr algn="ctr">
              <a:spcAft>
                <a:spcPts val="800"/>
              </a:spcAft>
            </a:pPr>
            <a:r>
              <a:rPr lang="en-US" dirty="0">
                <a:solidFill>
                  <a:schemeClr val="bg1"/>
                </a:solidFill>
              </a:rPr>
              <a:t>Our customers expect plug and play on Hermes Standard interface.</a:t>
            </a:r>
            <a:br>
              <a:rPr lang="en-US" dirty="0">
                <a:solidFill>
                  <a:schemeClr val="bg1"/>
                </a:solidFill>
              </a:rPr>
            </a:br>
            <a:r>
              <a:rPr lang="en-US" sz="5400" b="1" dirty="0">
                <a:solidFill>
                  <a:schemeClr val="bg1"/>
                </a:solidFill>
              </a:rPr>
              <a:t>How to get better? - Together</a:t>
            </a:r>
          </a:p>
        </p:txBody>
      </p:sp>
    </p:spTree>
    <p:extLst>
      <p:ext uri="{BB962C8B-B14F-4D97-AF65-F5344CB8AC3E}">
        <p14:creationId xmlns:p14="http://schemas.microsoft.com/office/powerpoint/2010/main" val="21089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 grpId="0" animBg="1"/>
      <p:bldP spid="39" grpId="0" animBg="1"/>
      <p:bldP spid="6" grpId="0" animBg="1"/>
      <p:bldP spid="46" grpId="0" animBg="1"/>
      <p:bldP spid="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Members of the Working Group Test &amp; Verification</a:t>
            </a:r>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25</a:t>
            </a:fld>
            <a:endParaRPr lang="en-US" dirty="0"/>
          </a:p>
        </p:txBody>
      </p:sp>
      <p:sp>
        <p:nvSpPr>
          <p:cNvPr id="5" name="Textplatzhalter 4"/>
          <p:cNvSpPr>
            <a:spLocks noGrp="1"/>
          </p:cNvSpPr>
          <p:nvPr>
            <p:ph type="body" sz="quarter" idx="13"/>
          </p:nvPr>
        </p:nvSpPr>
        <p:spPr/>
        <p:txBody>
          <a:bodyPr/>
          <a:lstStyle/>
          <a:p>
            <a:pPr>
              <a:spcBef>
                <a:spcPts val="0"/>
              </a:spcBef>
              <a:spcAft>
                <a:spcPts val="1800"/>
              </a:spcAft>
            </a:pPr>
            <a:r>
              <a:rPr lang="en-US" dirty="0"/>
              <a:t>Christian Fritsch </a:t>
            </a:r>
            <a:r>
              <a:rPr lang="en-US" b="0" dirty="0"/>
              <a:t>– SICK AG (Speaker)</a:t>
            </a:r>
          </a:p>
          <a:p>
            <a:pPr>
              <a:spcBef>
                <a:spcPts val="0"/>
              </a:spcBef>
              <a:spcAft>
                <a:spcPts val="1800"/>
              </a:spcAft>
            </a:pPr>
            <a:r>
              <a:rPr lang="en-US" dirty="0"/>
              <a:t>H</a:t>
            </a:r>
            <a:r>
              <a:rPr lang="de-DE" dirty="0"/>
              <a:t>å</a:t>
            </a:r>
            <a:r>
              <a:rPr lang="en-US" dirty="0" err="1"/>
              <a:t>kan</a:t>
            </a:r>
            <a:r>
              <a:rPr lang="en-US" dirty="0"/>
              <a:t> </a:t>
            </a:r>
            <a:r>
              <a:rPr lang="en-US" dirty="0" err="1"/>
              <a:t>Sandell</a:t>
            </a:r>
            <a:r>
              <a:rPr lang="en-US" dirty="0"/>
              <a:t> </a:t>
            </a:r>
            <a:r>
              <a:rPr lang="en-US" b="0" dirty="0"/>
              <a:t>– </a:t>
            </a:r>
            <a:r>
              <a:rPr lang="en-US" b="0" dirty="0" err="1"/>
              <a:t>Mycronic</a:t>
            </a:r>
            <a:endParaRPr lang="en-US" b="0" dirty="0"/>
          </a:p>
          <a:p>
            <a:pPr>
              <a:spcBef>
                <a:spcPts val="0"/>
              </a:spcBef>
              <a:spcAft>
                <a:spcPts val="1800"/>
              </a:spcAft>
            </a:pPr>
            <a:r>
              <a:rPr lang="en-US" dirty="0"/>
              <a:t>Leif Reichert </a:t>
            </a:r>
            <a:r>
              <a:rPr lang="en-US" b="0" dirty="0"/>
              <a:t>– ASM Assembly Systems</a:t>
            </a:r>
          </a:p>
          <a:p>
            <a:pPr>
              <a:spcBef>
                <a:spcPts val="0"/>
              </a:spcBef>
              <a:spcAft>
                <a:spcPts val="1800"/>
              </a:spcAft>
            </a:pPr>
            <a:r>
              <a:rPr lang="en-US" dirty="0"/>
              <a:t>Thomas </a:t>
            </a:r>
            <a:r>
              <a:rPr lang="en-US" dirty="0" err="1"/>
              <a:t>Marktscheffel</a:t>
            </a:r>
            <a:r>
              <a:rPr lang="en-US" dirty="0"/>
              <a:t> </a:t>
            </a:r>
            <a:r>
              <a:rPr lang="en-US" b="0" dirty="0"/>
              <a:t>– ASM Assembly Systems</a:t>
            </a:r>
          </a:p>
          <a:p>
            <a:pPr>
              <a:spcBef>
                <a:spcPts val="0"/>
              </a:spcBef>
              <a:spcAft>
                <a:spcPts val="1800"/>
              </a:spcAft>
            </a:pPr>
            <a:r>
              <a:rPr lang="en-US" dirty="0"/>
              <a:t>Tom </a:t>
            </a:r>
            <a:r>
              <a:rPr lang="en-US" dirty="0" err="1"/>
              <a:t>Guerts</a:t>
            </a:r>
            <a:r>
              <a:rPr lang="en-US" dirty="0"/>
              <a:t> </a:t>
            </a:r>
            <a:r>
              <a:rPr lang="en-US" b="0" dirty="0"/>
              <a:t>– IPTE</a:t>
            </a:r>
            <a:br>
              <a:rPr lang="en-US" b="0" dirty="0"/>
            </a:br>
            <a:br>
              <a:rPr lang="en-US" b="0" dirty="0"/>
            </a:br>
            <a:br>
              <a:rPr lang="en-US" b="0" dirty="0"/>
            </a:br>
            <a:endParaRPr lang="en-US" dirty="0"/>
          </a:p>
        </p:txBody>
      </p:sp>
    </p:spTree>
    <p:extLst>
      <p:ext uri="{BB962C8B-B14F-4D97-AF65-F5344CB8AC3E}">
        <p14:creationId xmlns:p14="http://schemas.microsoft.com/office/powerpoint/2010/main" val="2352622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Status Quo</a:t>
            </a:r>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26</a:t>
            </a:fld>
            <a:endParaRPr lang="en-US" dirty="0"/>
          </a:p>
        </p:txBody>
      </p:sp>
      <p:sp>
        <p:nvSpPr>
          <p:cNvPr id="5" name="Textplatzhalter 4"/>
          <p:cNvSpPr>
            <a:spLocks noGrp="1"/>
          </p:cNvSpPr>
          <p:nvPr>
            <p:ph type="body" sz="quarter" idx="13"/>
          </p:nvPr>
        </p:nvSpPr>
        <p:spPr/>
        <p:txBody>
          <a:bodyPr/>
          <a:lstStyle/>
          <a:p>
            <a:pPr>
              <a:spcBef>
                <a:spcPts val="0"/>
              </a:spcBef>
              <a:spcAft>
                <a:spcPts val="1200"/>
              </a:spcAft>
            </a:pPr>
            <a:r>
              <a:rPr lang="en-US" dirty="0"/>
              <a:t>Working Group Kick-off Meeting: January 13</a:t>
            </a:r>
            <a:r>
              <a:rPr lang="en-US" baseline="30000" dirty="0"/>
              <a:t>th</a:t>
            </a:r>
            <a:r>
              <a:rPr lang="en-US" dirty="0"/>
              <a:t>, 2021</a:t>
            </a:r>
          </a:p>
          <a:p>
            <a:pPr>
              <a:spcBef>
                <a:spcPts val="0"/>
              </a:spcBef>
              <a:spcAft>
                <a:spcPts val="1200"/>
              </a:spcAft>
            </a:pPr>
            <a:r>
              <a:rPr lang="en-US" dirty="0"/>
              <a:t>Weekly Meetings ongoing</a:t>
            </a:r>
            <a:br>
              <a:rPr lang="en-US" dirty="0"/>
            </a:br>
            <a:br>
              <a:rPr lang="en-US" dirty="0"/>
            </a:br>
            <a:br>
              <a:rPr lang="en-US" dirty="0"/>
            </a:br>
            <a:r>
              <a:rPr lang="en-US" dirty="0"/>
              <a:t>Common Approach:</a:t>
            </a:r>
          </a:p>
          <a:p>
            <a:pPr>
              <a:spcBef>
                <a:spcPts val="0"/>
              </a:spcBef>
              <a:spcAft>
                <a:spcPts val="1200"/>
              </a:spcAft>
            </a:pPr>
            <a:r>
              <a:rPr lang="en-US" dirty="0"/>
              <a:t>Before we think about automatic test programs, we need to define what should be tested!</a:t>
            </a:r>
            <a:br>
              <a:rPr lang="en-US" dirty="0"/>
            </a:br>
            <a:endParaRPr lang="en-US" dirty="0"/>
          </a:p>
          <a:p>
            <a:pPr marL="285750" indent="-285750">
              <a:spcBef>
                <a:spcPts val="0"/>
              </a:spcBef>
              <a:spcAft>
                <a:spcPts val="1200"/>
              </a:spcAft>
              <a:buFont typeface="Arial" panose="020B0604020202020204" pitchFamily="34" charset="0"/>
              <a:buChar char="•"/>
            </a:pPr>
            <a:r>
              <a:rPr lang="en-US" dirty="0"/>
              <a:t>Definition of template for test scenarios and respective wordings</a:t>
            </a:r>
          </a:p>
          <a:p>
            <a:pPr marL="285750" indent="-285750">
              <a:spcBef>
                <a:spcPts val="0"/>
              </a:spcBef>
              <a:spcAft>
                <a:spcPts val="1200"/>
              </a:spcAft>
              <a:buFont typeface="Arial" panose="020B0604020202020204" pitchFamily="34" charset="0"/>
              <a:buChar char="•"/>
            </a:pPr>
            <a:r>
              <a:rPr lang="en-US" dirty="0"/>
              <a:t>Definition of test scenarios based on our experiences</a:t>
            </a:r>
          </a:p>
          <a:p>
            <a:pPr marL="285750" indent="-285750">
              <a:spcBef>
                <a:spcPts val="0"/>
              </a:spcBef>
              <a:spcAft>
                <a:spcPts val="1200"/>
              </a:spcAft>
              <a:buFont typeface="Arial" panose="020B0604020202020204" pitchFamily="34" charset="0"/>
              <a:buChar char="•"/>
            </a:pPr>
            <a:endParaRPr lang="en-US" dirty="0"/>
          </a:p>
          <a:p>
            <a:pPr>
              <a:spcBef>
                <a:spcPts val="0"/>
              </a:spcBef>
              <a:spcAft>
                <a:spcPts val="1200"/>
              </a:spcAft>
            </a:pPr>
            <a:endParaRPr lang="en-US" dirty="0"/>
          </a:p>
          <a:p>
            <a:pPr>
              <a:spcBef>
                <a:spcPts val="0"/>
              </a:spcBef>
              <a:spcAft>
                <a:spcPts val="1200"/>
              </a:spcAft>
            </a:pPr>
            <a:endParaRPr lang="en-US" dirty="0"/>
          </a:p>
          <a:p>
            <a:pPr>
              <a:spcBef>
                <a:spcPts val="0"/>
              </a:spcBef>
              <a:spcAft>
                <a:spcPts val="1200"/>
              </a:spcAft>
            </a:pPr>
            <a:endParaRPr lang="en-US" dirty="0"/>
          </a:p>
          <a:p>
            <a:pPr>
              <a:spcBef>
                <a:spcPts val="0"/>
              </a:spcBef>
              <a:spcAft>
                <a:spcPts val="1200"/>
              </a:spcAft>
            </a:pPr>
            <a:endParaRPr lang="en-US" dirty="0"/>
          </a:p>
          <a:p>
            <a:pPr>
              <a:spcBef>
                <a:spcPts val="0"/>
              </a:spcBef>
              <a:spcAft>
                <a:spcPts val="1200"/>
              </a:spcAft>
            </a:pPr>
            <a:endParaRPr lang="en-US" dirty="0"/>
          </a:p>
        </p:txBody>
      </p:sp>
    </p:spTree>
    <p:extLst>
      <p:ext uri="{BB962C8B-B14F-4D97-AF65-F5344CB8AC3E}">
        <p14:creationId xmlns:p14="http://schemas.microsoft.com/office/powerpoint/2010/main" val="2055711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Status Quo - </a:t>
            </a:r>
            <a:r>
              <a:rPr lang="en-US" dirty="0" err="1"/>
              <a:t>HermesTestPlan</a:t>
            </a:r>
            <a:endParaRPr lang="en-US" dirty="0"/>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27</a:t>
            </a:fld>
            <a:endParaRPr lang="en-US" dirty="0"/>
          </a:p>
        </p:txBody>
      </p:sp>
      <p:sp>
        <p:nvSpPr>
          <p:cNvPr id="5" name="Textplatzhalter 4"/>
          <p:cNvSpPr>
            <a:spLocks noGrp="1"/>
          </p:cNvSpPr>
          <p:nvPr>
            <p:ph type="body" sz="quarter" idx="13"/>
          </p:nvPr>
        </p:nvSpPr>
        <p:spPr/>
        <p:txBody>
          <a:bodyPr/>
          <a:lstStyle/>
          <a:p>
            <a:r>
              <a:rPr lang="en-US" dirty="0"/>
              <a:t>Test scenarios for Hermes Standard Compliance</a:t>
            </a:r>
          </a:p>
          <a:p>
            <a:pPr lvl="2"/>
            <a:r>
              <a:rPr lang="en-US" b="1" dirty="0"/>
              <a:t>Shall </a:t>
            </a:r>
            <a:r>
              <a:rPr lang="en-US" dirty="0"/>
              <a:t>be passed before releasing Hermes Standard Firmware</a:t>
            </a:r>
            <a:br>
              <a:rPr lang="en-US" dirty="0"/>
            </a:br>
            <a:endParaRPr lang="en-US" dirty="0"/>
          </a:p>
          <a:p>
            <a:pPr lvl="1">
              <a:spcBef>
                <a:spcPts val="2400"/>
              </a:spcBef>
              <a:spcAft>
                <a:spcPts val="600"/>
              </a:spcAft>
            </a:pPr>
            <a:r>
              <a:rPr lang="en-US" dirty="0">
                <a:solidFill>
                  <a:schemeClr val="accent1"/>
                </a:solidFill>
              </a:rPr>
              <a:t>Test scenarios for workflows based on Hermes Standard</a:t>
            </a:r>
          </a:p>
          <a:p>
            <a:pPr lvl="2"/>
            <a:r>
              <a:rPr lang="en-US" b="1" dirty="0"/>
              <a:t>Should </a:t>
            </a:r>
            <a:r>
              <a:rPr lang="en-US" dirty="0"/>
              <a:t>be used as implementation and test guidance</a:t>
            </a:r>
          </a:p>
          <a:p>
            <a:pPr marL="285750" indent="-285750">
              <a:buFont typeface="Arial" panose="020B0604020202020204" pitchFamily="34" charset="0"/>
              <a:buChar char="•"/>
            </a:pPr>
            <a:endParaRPr lang="en-US" dirty="0"/>
          </a:p>
          <a:p>
            <a:endParaRPr lang="en-US" dirty="0"/>
          </a:p>
        </p:txBody>
      </p:sp>
      <p:pic>
        <p:nvPicPr>
          <p:cNvPr id="7" name="Grafik 6"/>
          <p:cNvPicPr>
            <a:picLocks noChangeAspect="1"/>
          </p:cNvPicPr>
          <p:nvPr/>
        </p:nvPicPr>
        <p:blipFill>
          <a:blip r:embed="rId2"/>
          <a:stretch>
            <a:fillRect/>
          </a:stretch>
        </p:blipFill>
        <p:spPr>
          <a:xfrm>
            <a:off x="8368103" y="2369149"/>
            <a:ext cx="2972449" cy="2501810"/>
          </a:xfrm>
          <a:prstGeom prst="rect">
            <a:avLst/>
          </a:prstGeom>
        </p:spPr>
      </p:pic>
      <p:sp>
        <p:nvSpPr>
          <p:cNvPr id="8" name="Rechteck 7"/>
          <p:cNvSpPr/>
          <p:nvPr/>
        </p:nvSpPr>
        <p:spPr>
          <a:xfrm>
            <a:off x="8211533" y="2030595"/>
            <a:ext cx="1139223" cy="338554"/>
          </a:xfrm>
          <a:prstGeom prst="rect">
            <a:avLst/>
          </a:prstGeom>
        </p:spPr>
        <p:txBody>
          <a:bodyPr wrap="none">
            <a:spAutoFit/>
          </a:bodyPr>
          <a:lstStyle/>
          <a:p>
            <a:r>
              <a:rPr lang="en-US" sz="1600" b="1" dirty="0">
                <a:solidFill>
                  <a:schemeClr val="accent1"/>
                </a:solidFill>
              </a:rPr>
              <a:t>Test Plan </a:t>
            </a:r>
          </a:p>
        </p:txBody>
      </p:sp>
      <p:sp>
        <p:nvSpPr>
          <p:cNvPr id="14" name="Abgerundetes Rechteck 13"/>
          <p:cNvSpPr/>
          <p:nvPr/>
        </p:nvSpPr>
        <p:spPr bwMode="gray">
          <a:xfrm rot="20624570">
            <a:off x="8151144" y="2441867"/>
            <a:ext cx="1260000" cy="32468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r>
              <a:rPr lang="en-US" sz="1050" dirty="0">
                <a:solidFill>
                  <a:schemeClr val="bg1"/>
                </a:solidFill>
              </a:rPr>
              <a:t>Under construction</a:t>
            </a:r>
          </a:p>
        </p:txBody>
      </p:sp>
      <p:pic>
        <p:nvPicPr>
          <p:cNvPr id="9" name="Grafik 8"/>
          <p:cNvPicPr>
            <a:picLocks noChangeAspect="1"/>
          </p:cNvPicPr>
          <p:nvPr/>
        </p:nvPicPr>
        <p:blipFill>
          <a:blip r:embed="rId3"/>
          <a:stretch>
            <a:fillRect/>
          </a:stretch>
        </p:blipFill>
        <p:spPr>
          <a:xfrm>
            <a:off x="6292302" y="4968118"/>
            <a:ext cx="5048250" cy="1047750"/>
          </a:xfrm>
          <a:prstGeom prst="rect">
            <a:avLst/>
          </a:prstGeom>
        </p:spPr>
      </p:pic>
    </p:spTree>
    <p:extLst>
      <p:ext uri="{BB962C8B-B14F-4D97-AF65-F5344CB8AC3E}">
        <p14:creationId xmlns:p14="http://schemas.microsoft.com/office/powerpoint/2010/main" val="4075393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Status Quo - </a:t>
            </a:r>
            <a:r>
              <a:rPr lang="en-US" dirty="0" err="1"/>
              <a:t>HermesFieldExperience</a:t>
            </a:r>
            <a:endParaRPr lang="en-US" dirty="0"/>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28</a:t>
            </a:fld>
            <a:endParaRPr lang="en-US" dirty="0"/>
          </a:p>
        </p:txBody>
      </p:sp>
      <p:sp>
        <p:nvSpPr>
          <p:cNvPr id="5" name="Textplatzhalter 4"/>
          <p:cNvSpPr>
            <a:spLocks noGrp="1"/>
          </p:cNvSpPr>
          <p:nvPr>
            <p:ph type="body" sz="quarter" idx="13"/>
          </p:nvPr>
        </p:nvSpPr>
        <p:spPr/>
        <p:txBody>
          <a:bodyPr/>
          <a:lstStyle/>
          <a:p>
            <a:r>
              <a:rPr lang="en-US" dirty="0"/>
              <a:t>Hermes Field Experiences</a:t>
            </a:r>
          </a:p>
          <a:p>
            <a:pPr lvl="2">
              <a:buClr>
                <a:srgbClr val="97A0A5"/>
              </a:buClr>
            </a:pPr>
            <a:r>
              <a:rPr lang="en-US" b="1" dirty="0">
                <a:solidFill>
                  <a:srgbClr val="151517"/>
                </a:solidFill>
              </a:rPr>
              <a:t>One document listing up already met issues in the field</a:t>
            </a:r>
            <a:br>
              <a:rPr lang="en-US" b="1" dirty="0">
                <a:solidFill>
                  <a:srgbClr val="151517"/>
                </a:solidFill>
              </a:rPr>
            </a:br>
            <a:r>
              <a:rPr lang="en-US" b="1" dirty="0">
                <a:solidFill>
                  <a:srgbClr val="151517"/>
                </a:solidFill>
              </a:rPr>
              <a:t>(in terms of Hermes communication)</a:t>
            </a:r>
          </a:p>
          <a:p>
            <a:pPr lvl="2">
              <a:buClr>
                <a:srgbClr val="97A0A5"/>
              </a:buClr>
            </a:pPr>
            <a:endParaRPr lang="en-US" b="1" dirty="0">
              <a:solidFill>
                <a:srgbClr val="151517"/>
              </a:solidFill>
            </a:endParaRPr>
          </a:p>
          <a:p>
            <a:pPr lvl="2">
              <a:buClr>
                <a:srgbClr val="97A0A5"/>
              </a:buClr>
            </a:pPr>
            <a:r>
              <a:rPr lang="en-US" b="1" dirty="0">
                <a:solidFill>
                  <a:srgbClr val="151517"/>
                </a:solidFill>
              </a:rPr>
              <a:t>Collect the real issues in the field </a:t>
            </a:r>
            <a:br>
              <a:rPr lang="en-US" b="1" dirty="0">
                <a:solidFill>
                  <a:srgbClr val="151517"/>
                </a:solidFill>
              </a:rPr>
            </a:br>
            <a:r>
              <a:rPr lang="en-US" b="1" dirty="0">
                <a:solidFill>
                  <a:srgbClr val="151517"/>
                </a:solidFill>
              </a:rPr>
              <a:t>	</a:t>
            </a:r>
            <a:r>
              <a:rPr lang="en-US" b="1" dirty="0">
                <a:solidFill>
                  <a:srgbClr val="151517"/>
                </a:solidFill>
                <a:sym typeface="Wingdings" panose="05000000000000000000" pitchFamily="2" charset="2"/>
              </a:rPr>
              <a:t> </a:t>
            </a:r>
            <a:r>
              <a:rPr lang="en-US" b="1" dirty="0">
                <a:solidFill>
                  <a:srgbClr val="151517"/>
                </a:solidFill>
              </a:rPr>
              <a:t>review test plan scenarios</a:t>
            </a:r>
            <a:br>
              <a:rPr lang="en-US" b="1" dirty="0">
                <a:solidFill>
                  <a:srgbClr val="151517"/>
                </a:solidFill>
              </a:rPr>
            </a:br>
            <a:r>
              <a:rPr lang="en-US" b="1" dirty="0">
                <a:solidFill>
                  <a:srgbClr val="151517"/>
                </a:solidFill>
              </a:rPr>
              <a:t>		</a:t>
            </a:r>
            <a:r>
              <a:rPr lang="en-US" b="1" dirty="0">
                <a:solidFill>
                  <a:srgbClr val="151517"/>
                </a:solidFill>
                <a:sym typeface="Wingdings" panose="05000000000000000000" pitchFamily="2" charset="2"/>
              </a:rPr>
              <a:t></a:t>
            </a:r>
            <a:r>
              <a:rPr lang="en-US" b="1" dirty="0">
                <a:solidFill>
                  <a:srgbClr val="151517"/>
                </a:solidFill>
              </a:rPr>
              <a:t> adapt and extend</a:t>
            </a:r>
          </a:p>
          <a:p>
            <a:endParaRPr lang="en-US" dirty="0"/>
          </a:p>
          <a:p>
            <a:endParaRPr lang="en-US" dirty="0"/>
          </a:p>
        </p:txBody>
      </p:sp>
      <p:pic>
        <p:nvPicPr>
          <p:cNvPr id="7" name="Grafik 6"/>
          <p:cNvPicPr>
            <a:picLocks noChangeAspect="1"/>
          </p:cNvPicPr>
          <p:nvPr/>
        </p:nvPicPr>
        <p:blipFill>
          <a:blip r:embed="rId2"/>
          <a:stretch>
            <a:fillRect/>
          </a:stretch>
        </p:blipFill>
        <p:spPr>
          <a:xfrm>
            <a:off x="7981224" y="2367547"/>
            <a:ext cx="3474558" cy="1834185"/>
          </a:xfrm>
          <a:prstGeom prst="rect">
            <a:avLst/>
          </a:prstGeom>
        </p:spPr>
      </p:pic>
      <p:pic>
        <p:nvPicPr>
          <p:cNvPr id="9" name="Grafik 8"/>
          <p:cNvPicPr>
            <a:picLocks noChangeAspect="1"/>
          </p:cNvPicPr>
          <p:nvPr/>
        </p:nvPicPr>
        <p:blipFill rotWithShape="1">
          <a:blip r:embed="rId3"/>
          <a:srcRect r="456"/>
          <a:stretch/>
        </p:blipFill>
        <p:spPr>
          <a:xfrm>
            <a:off x="6517190" y="4967534"/>
            <a:ext cx="4938592" cy="982802"/>
          </a:xfrm>
          <a:prstGeom prst="rect">
            <a:avLst/>
          </a:prstGeom>
        </p:spPr>
      </p:pic>
    </p:spTree>
    <p:extLst>
      <p:ext uri="{BB962C8B-B14F-4D97-AF65-F5344CB8AC3E}">
        <p14:creationId xmlns:p14="http://schemas.microsoft.com/office/powerpoint/2010/main" val="4152573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Status Quo - </a:t>
            </a:r>
            <a:r>
              <a:rPr lang="en-US" dirty="0" err="1"/>
              <a:t>HermesFieldExperience</a:t>
            </a:r>
            <a:endParaRPr lang="en-US" dirty="0"/>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29</a:t>
            </a:fld>
            <a:endParaRPr lang="en-US" dirty="0"/>
          </a:p>
        </p:txBody>
      </p:sp>
      <p:sp>
        <p:nvSpPr>
          <p:cNvPr id="5" name="Textplatzhalter 4"/>
          <p:cNvSpPr>
            <a:spLocks noGrp="1"/>
          </p:cNvSpPr>
          <p:nvPr>
            <p:ph type="body" sz="quarter" idx="13"/>
          </p:nvPr>
        </p:nvSpPr>
        <p:spPr/>
        <p:txBody>
          <a:bodyPr/>
          <a:lstStyle/>
          <a:p>
            <a:r>
              <a:rPr lang="en-US" dirty="0"/>
              <a:t>Hermes Field Experiences</a:t>
            </a:r>
          </a:p>
        </p:txBody>
      </p:sp>
      <p:graphicFrame>
        <p:nvGraphicFramePr>
          <p:cNvPr id="11" name="Tabelle 10"/>
          <p:cNvGraphicFramePr>
            <a:graphicFrameLocks noGrp="1"/>
          </p:cNvGraphicFramePr>
          <p:nvPr/>
        </p:nvGraphicFramePr>
        <p:xfrm>
          <a:off x="1965323" y="2468224"/>
          <a:ext cx="9651288" cy="3643327"/>
        </p:xfrm>
        <a:graphic>
          <a:graphicData uri="http://schemas.openxmlformats.org/drawingml/2006/table">
            <a:tbl>
              <a:tblPr>
                <a:tableStyleId>{21E4AEA4-8DFA-4A89-87EB-49C32662AFE0}</a:tableStyleId>
              </a:tblPr>
              <a:tblGrid>
                <a:gridCol w="453550">
                  <a:extLst>
                    <a:ext uri="{9D8B030D-6E8A-4147-A177-3AD203B41FA5}">
                      <a16:colId xmlns:a16="http://schemas.microsoft.com/office/drawing/2014/main" val="3179797609"/>
                    </a:ext>
                  </a:extLst>
                </a:gridCol>
                <a:gridCol w="4760365">
                  <a:extLst>
                    <a:ext uri="{9D8B030D-6E8A-4147-A177-3AD203B41FA5}">
                      <a16:colId xmlns:a16="http://schemas.microsoft.com/office/drawing/2014/main" val="3648930241"/>
                    </a:ext>
                  </a:extLst>
                </a:gridCol>
                <a:gridCol w="4437373">
                  <a:extLst>
                    <a:ext uri="{9D8B030D-6E8A-4147-A177-3AD203B41FA5}">
                      <a16:colId xmlns:a16="http://schemas.microsoft.com/office/drawing/2014/main" val="4083571014"/>
                    </a:ext>
                  </a:extLst>
                </a:gridCol>
              </a:tblGrid>
              <a:tr h="373138">
                <a:tc>
                  <a:txBody>
                    <a:bodyPr/>
                    <a:lstStyle/>
                    <a:p>
                      <a:pPr algn="ctr" fontAlgn="b"/>
                      <a:r>
                        <a:rPr lang="de-DE" sz="1100" b="1" u="none" strike="noStrike" dirty="0">
                          <a:solidFill>
                            <a:schemeClr val="bg1"/>
                          </a:solidFill>
                          <a:effectLst/>
                        </a:rPr>
                        <a:t>#</a:t>
                      </a:r>
                      <a:endParaRPr lang="de-DE" sz="1100" b="1" i="0" u="none" strike="noStrike" dirty="0">
                        <a:solidFill>
                          <a:schemeClr val="bg1"/>
                        </a:solidFill>
                        <a:effectLst/>
                        <a:latin typeface="Calibri" panose="020F0502020204030204" pitchFamily="34" charset="0"/>
                      </a:endParaRPr>
                    </a:p>
                  </a:txBody>
                  <a:tcPr anchor="ctr">
                    <a:solidFill>
                      <a:srgbClr val="008000"/>
                    </a:solidFill>
                  </a:tcPr>
                </a:tc>
                <a:tc>
                  <a:txBody>
                    <a:bodyPr/>
                    <a:lstStyle/>
                    <a:p>
                      <a:pPr lvl="0" algn="l" fontAlgn="b"/>
                      <a:r>
                        <a:rPr lang="de-DE" sz="1100" b="1" u="none" strike="noStrike" dirty="0" err="1">
                          <a:solidFill>
                            <a:schemeClr val="bg1"/>
                          </a:solidFill>
                          <a:effectLst/>
                        </a:rPr>
                        <a:t>Issue</a:t>
                      </a:r>
                      <a:endParaRPr lang="de-DE" sz="1100" b="1" i="0" u="none" strike="noStrike" dirty="0">
                        <a:solidFill>
                          <a:schemeClr val="bg1"/>
                        </a:solidFill>
                        <a:effectLst/>
                        <a:latin typeface="Calibri" panose="020F0502020204030204" pitchFamily="34" charset="0"/>
                      </a:endParaRPr>
                    </a:p>
                  </a:txBody>
                  <a:tcPr anchor="ctr">
                    <a:solidFill>
                      <a:srgbClr val="008000"/>
                    </a:solidFill>
                  </a:tcPr>
                </a:tc>
                <a:tc>
                  <a:txBody>
                    <a:bodyPr/>
                    <a:lstStyle/>
                    <a:p>
                      <a:pPr lvl="0" algn="l" fontAlgn="b"/>
                      <a:r>
                        <a:rPr lang="de-DE" sz="1100" b="1" u="none" strike="noStrike" dirty="0" err="1">
                          <a:solidFill>
                            <a:schemeClr val="bg1"/>
                          </a:solidFill>
                          <a:effectLst/>
                        </a:rPr>
                        <a:t>Expected</a:t>
                      </a:r>
                      <a:r>
                        <a:rPr lang="de-DE" sz="1100" b="1" u="none" strike="noStrike" dirty="0">
                          <a:solidFill>
                            <a:schemeClr val="bg1"/>
                          </a:solidFill>
                          <a:effectLst/>
                        </a:rPr>
                        <a:t> </a:t>
                      </a:r>
                      <a:r>
                        <a:rPr lang="de-DE" sz="1100" b="1" u="none" strike="noStrike" dirty="0" err="1">
                          <a:solidFill>
                            <a:schemeClr val="bg1"/>
                          </a:solidFill>
                          <a:effectLst/>
                        </a:rPr>
                        <a:t>Behavior</a:t>
                      </a:r>
                      <a:endParaRPr lang="de-DE" sz="1100" b="1" i="0" u="none" strike="noStrike" dirty="0">
                        <a:solidFill>
                          <a:schemeClr val="bg1"/>
                        </a:solidFill>
                        <a:effectLst/>
                        <a:latin typeface="Calibri" panose="020F0502020204030204" pitchFamily="34" charset="0"/>
                      </a:endParaRPr>
                    </a:p>
                  </a:txBody>
                  <a:tcPr anchor="ctr">
                    <a:solidFill>
                      <a:srgbClr val="008000"/>
                    </a:solidFill>
                  </a:tcPr>
                </a:tc>
                <a:extLst>
                  <a:ext uri="{0D108BD9-81ED-4DB2-BD59-A6C34878D82A}">
                    <a16:rowId xmlns:a16="http://schemas.microsoft.com/office/drawing/2014/main" val="3882275836"/>
                  </a:ext>
                </a:extLst>
              </a:tr>
              <a:tr h="532220">
                <a:tc>
                  <a:txBody>
                    <a:bodyPr/>
                    <a:lstStyle/>
                    <a:p>
                      <a:pPr algn="ctr" fontAlgn="b"/>
                      <a:r>
                        <a:rPr lang="de-DE" sz="1100" u="none" strike="noStrike" dirty="0">
                          <a:effectLst/>
                        </a:rPr>
                        <a:t>1</a:t>
                      </a:r>
                      <a:endParaRPr lang="de-DE"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Upstream equipment sends </a:t>
                      </a:r>
                      <a:r>
                        <a:rPr lang="en-US" sz="1100" u="none" strike="noStrike" dirty="0" err="1">
                          <a:effectLst/>
                        </a:rPr>
                        <a:t>TopBarcode</a:t>
                      </a:r>
                      <a:r>
                        <a:rPr lang="en-US" sz="1100" u="none" strike="noStrike" dirty="0">
                          <a:effectLst/>
                        </a:rPr>
                        <a:t> or </a:t>
                      </a:r>
                      <a:r>
                        <a:rPr lang="en-US" sz="1100" u="none" strike="noStrike" dirty="0" err="1">
                          <a:effectLst/>
                        </a:rPr>
                        <a:t>BottomBarcode</a:t>
                      </a:r>
                      <a:r>
                        <a:rPr lang="en-US" sz="1100" u="none" strike="noStrike" dirty="0">
                          <a:effectLst/>
                        </a:rPr>
                        <a:t> with content that isn't actually a barcode, e.g. "</a:t>
                      </a:r>
                      <a:r>
                        <a:rPr lang="en-US" sz="1100" u="none" strike="noStrike" dirty="0" err="1">
                          <a:effectLst/>
                        </a:rPr>
                        <a:t>No_Read</a:t>
                      </a:r>
                      <a:r>
                        <a:rPr lang="en-US" sz="1100" u="none" strike="noStrike" dirty="0">
                          <a:effectLst/>
                        </a:rPr>
                        <a:t>", "Error", etc.</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In case of failing to read a barcode, equipment shall send an empty string or leave it out</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87119433"/>
                  </a:ext>
                </a:extLst>
              </a:tr>
              <a:tr h="841492">
                <a:tc>
                  <a:txBody>
                    <a:bodyPr/>
                    <a:lstStyle/>
                    <a:p>
                      <a:pPr algn="ctr" fontAlgn="b"/>
                      <a:r>
                        <a:rPr lang="de-DE" sz="1100" u="none" strike="noStrike">
                          <a:effectLst/>
                        </a:rPr>
                        <a:t>2</a:t>
                      </a:r>
                      <a:endParaRPr lang="de-DE" sz="1100" b="0" i="0" u="none" strike="noStrike">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Upstream equipment sends two or more Hermes messages and TCP/IP groups them into one package.</a:t>
                      </a:r>
                      <a:br>
                        <a:rPr lang="en-US" sz="1100" u="none" strike="noStrike" dirty="0">
                          <a:effectLst/>
                        </a:rPr>
                      </a:br>
                      <a:r>
                        <a:rPr lang="en-US" sz="1100" u="none" strike="noStrike" dirty="0">
                          <a:effectLst/>
                        </a:rPr>
                        <a:t>Downstream equipment fails to parse the entire package into the originally sent multiple Hermes messages</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Downstream equipment needs to properly parse the entire package.</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1992578317"/>
                  </a:ext>
                </a:extLst>
              </a:tr>
              <a:tr h="354814">
                <a:tc>
                  <a:txBody>
                    <a:bodyPr/>
                    <a:lstStyle/>
                    <a:p>
                      <a:pPr algn="ctr" fontAlgn="b"/>
                      <a:r>
                        <a:rPr lang="de-DE" sz="1100" u="none" strike="noStrike">
                          <a:effectLst/>
                        </a:rPr>
                        <a:t>3</a:t>
                      </a:r>
                      <a:endParaRPr lang="de-DE" sz="1100" b="0" i="0" u="none" strike="noStrike">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Equipment sends Hermes message with mandatory attribute(s) missing.</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Mandatory attributes must not be left out of Hermes messages.</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3078334714"/>
                  </a:ext>
                </a:extLst>
              </a:tr>
              <a:tr h="532220">
                <a:tc>
                  <a:txBody>
                    <a:bodyPr/>
                    <a:lstStyle/>
                    <a:p>
                      <a:pPr algn="ctr" fontAlgn="b"/>
                      <a:r>
                        <a:rPr lang="de-DE" sz="1100" u="none" strike="noStrike">
                          <a:effectLst/>
                        </a:rPr>
                        <a:t>4</a:t>
                      </a:r>
                      <a:endParaRPr lang="de-DE" sz="1100" b="0" i="0" u="none" strike="noStrike">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Equipment sends Hermes message with an undefined value in an attribute, e.g. </a:t>
                      </a:r>
                      <a:r>
                        <a:rPr lang="en-US" sz="1100" u="none" strike="noStrike" dirty="0" err="1">
                          <a:effectLst/>
                        </a:rPr>
                        <a:t>TransferState</a:t>
                      </a:r>
                      <a:r>
                        <a:rPr lang="en-US" sz="1100" u="none" strike="noStrike" dirty="0">
                          <a:effectLst/>
                        </a:rPr>
                        <a:t> = 0 (defined are 1, 2, and 3)</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Attributes in Hermes must comply with the value range as defined in The Hermes Standard</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465099807"/>
                  </a:ext>
                </a:extLst>
              </a:tr>
              <a:tr h="532220">
                <a:tc>
                  <a:txBody>
                    <a:bodyPr/>
                    <a:lstStyle/>
                    <a:p>
                      <a:pPr algn="ctr" fontAlgn="b"/>
                      <a:r>
                        <a:rPr lang="de-DE" sz="1100" u="none" strike="noStrike">
                          <a:effectLst/>
                        </a:rPr>
                        <a:t>5</a:t>
                      </a:r>
                      <a:endParaRPr lang="de-DE" sz="1100" b="0" i="0" u="none" strike="noStrike">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Equipment sends Hermes message with an malformed value in an attribute, e.g. </a:t>
                      </a:r>
                      <a:r>
                        <a:rPr lang="en-US" sz="1100" u="none" strike="noStrike" dirty="0" err="1">
                          <a:effectLst/>
                        </a:rPr>
                        <a:t>BoardId</a:t>
                      </a:r>
                      <a:r>
                        <a:rPr lang="en-US" sz="1100" u="none" strike="noStrike" dirty="0">
                          <a:effectLst/>
                        </a:rPr>
                        <a:t> = "</a:t>
                      </a:r>
                      <a:r>
                        <a:rPr lang="en-US" sz="1100" u="none" strike="noStrike" dirty="0" err="1">
                          <a:effectLst/>
                        </a:rPr>
                        <a:t>MyBoard</a:t>
                      </a:r>
                      <a:r>
                        <a:rPr lang="en-US" sz="1100" u="none" strike="noStrike" dirty="0">
                          <a:effectLst/>
                        </a:rPr>
                        <a:t>" instead of a GUID</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Attributes in Hermes must comply with the value format as defined in The Hermes Standard</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2399568793"/>
                  </a:ext>
                </a:extLst>
              </a:tr>
              <a:tr h="477223">
                <a:tc>
                  <a:txBody>
                    <a:bodyPr/>
                    <a:lstStyle/>
                    <a:p>
                      <a:pPr algn="ctr" fontAlgn="b"/>
                      <a:r>
                        <a:rPr lang="de-DE" sz="1100" u="none" strike="noStrike">
                          <a:effectLst/>
                        </a:rPr>
                        <a:t>6</a:t>
                      </a:r>
                      <a:endParaRPr lang="de-DE" sz="1100" b="0" i="0" u="none" strike="noStrike">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Equipment overwrites parameters that it must not alter, </a:t>
                      </a:r>
                      <a:r>
                        <a:rPr lang="en-US" sz="1100" u="none" strike="noStrike" dirty="0" err="1">
                          <a:effectLst/>
                        </a:rPr>
                        <a:t>e.g</a:t>
                      </a:r>
                      <a:r>
                        <a:rPr lang="en-US" sz="1100" u="none" strike="noStrike" dirty="0">
                          <a:effectLst/>
                        </a:rPr>
                        <a:t> </a:t>
                      </a:r>
                      <a:r>
                        <a:rPr lang="en-US" sz="1100" u="none" strike="noStrike" dirty="0" err="1">
                          <a:effectLst/>
                        </a:rPr>
                        <a:t>ProductTypeId</a:t>
                      </a:r>
                      <a:r>
                        <a:rPr lang="en-US" sz="1100" u="none" strike="noStrike" dirty="0">
                          <a:effectLst/>
                        </a:rPr>
                        <a:t>, Width, </a:t>
                      </a:r>
                      <a:r>
                        <a:rPr lang="en-US" sz="1100" u="none" strike="noStrike" dirty="0" err="1">
                          <a:effectLst/>
                        </a:rPr>
                        <a:t>TopBarcode</a:t>
                      </a:r>
                      <a:r>
                        <a:rPr lang="en-US" sz="1100" u="none" strike="noStrike" dirty="0">
                          <a:effectLst/>
                        </a:rPr>
                        <a:t>, </a:t>
                      </a:r>
                      <a:r>
                        <a:rPr lang="en-US" sz="1100" u="none" strike="noStrike" dirty="0" err="1">
                          <a:effectLst/>
                        </a:rPr>
                        <a:t>BottomBarcode</a:t>
                      </a:r>
                      <a:r>
                        <a:rPr lang="en-US" sz="1100" u="none" strike="noStrike" dirty="0">
                          <a:effectLst/>
                        </a:rPr>
                        <a:t>.</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tc>
                  <a:txBody>
                    <a:bodyPr/>
                    <a:lstStyle/>
                    <a:p>
                      <a:pPr lvl="0" algn="l" fontAlgn="t"/>
                      <a:r>
                        <a:rPr lang="en-US" sz="1100" u="none" strike="noStrike" dirty="0">
                          <a:effectLst/>
                        </a:rPr>
                        <a:t>Equipment must not alter parameters that must be passed on unaltered.</a:t>
                      </a:r>
                      <a:endParaRPr lang="en-US" sz="1100" b="0" i="0" u="none" strike="noStrike" dirty="0">
                        <a:solidFill>
                          <a:srgbClr val="000000"/>
                        </a:solidFill>
                        <a:effectLst/>
                        <a:latin typeface="Calibri" panose="020F0502020204030204" pitchFamily="34" charset="0"/>
                      </a:endParaRPr>
                    </a:p>
                  </a:txBody>
                  <a:tcPr anchor="ctr">
                    <a:solidFill>
                      <a:schemeClr val="bg1">
                        <a:lumMod val="95000"/>
                      </a:schemeClr>
                    </a:solidFill>
                  </a:tcPr>
                </a:tc>
                <a:extLst>
                  <a:ext uri="{0D108BD9-81ED-4DB2-BD59-A6C34878D82A}">
                    <a16:rowId xmlns:a16="http://schemas.microsoft.com/office/drawing/2014/main" val="2815488084"/>
                  </a:ext>
                </a:extLst>
              </a:tr>
            </a:tbl>
          </a:graphicData>
        </a:graphic>
      </p:graphicFrame>
    </p:spTree>
    <p:extLst>
      <p:ext uri="{BB962C8B-B14F-4D97-AF65-F5344CB8AC3E}">
        <p14:creationId xmlns:p14="http://schemas.microsoft.com/office/powerpoint/2010/main" val="1972635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5AED9C5-CE77-446E-A3F0-31E60805F4A8}"/>
              </a:ext>
            </a:extLst>
          </p:cNvPr>
          <p:cNvGraphicFramePr>
            <a:graphicFrameLocks noChangeAspect="1"/>
          </p:cNvGraphicFramePr>
          <p:nvPr>
            <p:custDataLst>
              <p:tags r:id="rId2"/>
            </p:custDataLst>
            <p:extLst>
              <p:ext uri="{D42A27DB-BD31-4B8C-83A1-F6EECF244321}">
                <p14:modId xmlns:p14="http://schemas.microsoft.com/office/powerpoint/2010/main" val="1783604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28" name="think-cell Slide" r:id="rId5" imgW="473" imgH="476" progId="TCLayout.ActiveDocument.1">
                  <p:embed/>
                </p:oleObj>
              </mc:Choice>
              <mc:Fallback>
                <p:oleObj name="think-cell Slide" r:id="rId5" imgW="473" imgH="47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Titel 1"/>
          <p:cNvSpPr txBox="1">
            <a:spLocks/>
          </p:cNvSpPr>
          <p:nvPr/>
        </p:nvSpPr>
        <p:spPr>
          <a:xfrm>
            <a:off x="3385308" y="422399"/>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 the 7</a:t>
            </a:r>
            <a:r>
              <a:rPr lang="en-ID" baseline="30000" dirty="0">
                <a:solidFill>
                  <a:schemeClr val="bg1"/>
                </a:solidFill>
                <a:effectLst>
                  <a:glow rad="127000">
                    <a:schemeClr val="tx1"/>
                  </a:glow>
                </a:effectLst>
              </a:rPr>
              <a:t>th</a:t>
            </a:r>
            <a:r>
              <a:rPr lang="en-ID" dirty="0">
                <a:solidFill>
                  <a:schemeClr val="bg1"/>
                </a:solidFill>
                <a:effectLst>
                  <a:glow rad="127000">
                    <a:schemeClr val="tx1"/>
                  </a:glow>
                </a:effectLst>
              </a:rPr>
              <a:t> meeting of</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pic>
        <p:nvPicPr>
          <p:cNvPr id="4" name="Picture 3">
            <a:extLst>
              <a:ext uri="{FF2B5EF4-FFF2-40B4-BE49-F238E27FC236}">
                <a16:creationId xmlns:a16="http://schemas.microsoft.com/office/drawing/2014/main" id="{A4501DBF-5E82-477B-9C5C-B9E117697755}"/>
              </a:ext>
            </a:extLst>
          </p:cNvPr>
          <p:cNvPicPr>
            <a:picLocks noChangeAspect="1"/>
          </p:cNvPicPr>
          <p:nvPr/>
        </p:nvPicPr>
        <p:blipFill>
          <a:blip r:embed="rId7"/>
          <a:stretch>
            <a:fillRect/>
          </a:stretch>
        </p:blipFill>
        <p:spPr>
          <a:xfrm>
            <a:off x="3385308" y="2250829"/>
            <a:ext cx="8595909" cy="3577027"/>
          </a:xfrm>
          <a:prstGeom prst="rect">
            <a:avLst/>
          </a:prstGeom>
        </p:spPr>
      </p:pic>
    </p:spTree>
    <p:extLst>
      <p:ext uri="{BB962C8B-B14F-4D97-AF65-F5344CB8AC3E}">
        <p14:creationId xmlns:p14="http://schemas.microsoft.com/office/powerpoint/2010/main" val="13471204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Status Quo - Summary</a:t>
            </a:r>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30</a:t>
            </a:fld>
            <a:endParaRPr lang="en-US" dirty="0"/>
          </a:p>
        </p:txBody>
      </p:sp>
      <p:sp>
        <p:nvSpPr>
          <p:cNvPr id="5" name="Textplatzhalter 4"/>
          <p:cNvSpPr>
            <a:spLocks noGrp="1"/>
          </p:cNvSpPr>
          <p:nvPr>
            <p:ph type="body" sz="quarter" idx="13"/>
          </p:nvPr>
        </p:nvSpPr>
        <p:spPr/>
        <p:txBody>
          <a:bodyPr/>
          <a:lstStyle/>
          <a:p>
            <a:r>
              <a:rPr lang="en-US" dirty="0"/>
              <a:t>Make use of the forum!</a:t>
            </a:r>
            <a:br>
              <a:rPr lang="en-US" dirty="0"/>
            </a:br>
            <a:br>
              <a:rPr lang="en-US" dirty="0"/>
            </a:br>
            <a:endParaRPr lang="en-US" dirty="0"/>
          </a:p>
        </p:txBody>
      </p:sp>
      <p:grpSp>
        <p:nvGrpSpPr>
          <p:cNvPr id="7" name="Graphic 16" descr="Customer review">
            <a:extLst>
              <a:ext uri="{FF2B5EF4-FFF2-40B4-BE49-F238E27FC236}">
                <a16:creationId xmlns:a16="http://schemas.microsoft.com/office/drawing/2014/main" id="{4565C60C-6A36-45D1-802A-85AD41BEEA89}"/>
              </a:ext>
            </a:extLst>
          </p:cNvPr>
          <p:cNvGrpSpPr/>
          <p:nvPr/>
        </p:nvGrpSpPr>
        <p:grpSpPr>
          <a:xfrm>
            <a:off x="8200801" y="2521443"/>
            <a:ext cx="2841462" cy="2841462"/>
            <a:chOff x="7864899" y="1898028"/>
            <a:chExt cx="2841462" cy="2841462"/>
          </a:xfrm>
        </p:grpSpPr>
        <p:sp>
          <p:nvSpPr>
            <p:cNvPr id="8" name="Freeform: Shape 19">
              <a:extLst>
                <a:ext uri="{FF2B5EF4-FFF2-40B4-BE49-F238E27FC236}">
                  <a16:creationId xmlns:a16="http://schemas.microsoft.com/office/drawing/2014/main" id="{ECBEF220-6011-4536-8727-E031C00B4AB3}"/>
                </a:ext>
              </a:extLst>
            </p:cNvPr>
            <p:cNvSpPr/>
            <p:nvPr/>
          </p:nvSpPr>
          <p:spPr>
            <a:xfrm>
              <a:off x="9684322" y="3340957"/>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sp>
          <p:nvSpPr>
            <p:cNvPr id="9" name="Freeform: Shape 20">
              <a:extLst>
                <a:ext uri="{FF2B5EF4-FFF2-40B4-BE49-F238E27FC236}">
                  <a16:creationId xmlns:a16="http://schemas.microsoft.com/office/drawing/2014/main" id="{52AC8785-19EC-484E-B909-14AD8088C9F5}"/>
                </a:ext>
              </a:extLst>
            </p:cNvPr>
            <p:cNvSpPr/>
            <p:nvPr/>
          </p:nvSpPr>
          <p:spPr>
            <a:xfrm>
              <a:off x="8456278" y="3340957"/>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sp>
          <p:nvSpPr>
            <p:cNvPr id="10" name="Freeform: Shape 21">
              <a:extLst>
                <a:ext uri="{FF2B5EF4-FFF2-40B4-BE49-F238E27FC236}">
                  <a16:creationId xmlns:a16="http://schemas.microsoft.com/office/drawing/2014/main" id="{09C6AA48-DE32-4BD1-B341-C6C3CBE5B8F7}"/>
                </a:ext>
              </a:extLst>
            </p:cNvPr>
            <p:cNvSpPr/>
            <p:nvPr/>
          </p:nvSpPr>
          <p:spPr>
            <a:xfrm>
              <a:off x="9541361" y="3863962"/>
              <a:ext cx="833833" cy="461147"/>
            </a:xfrm>
            <a:custGeom>
              <a:avLst/>
              <a:gdLst>
                <a:gd name="connsiteX0" fmla="*/ 787914 w 833833"/>
                <a:gd name="connsiteY0" fmla="*/ 137043 h 461147"/>
                <a:gd name="connsiteX1" fmla="*/ 562669 w 833833"/>
                <a:gd name="connsiteY1" fmla="*/ 29600 h 461147"/>
                <a:gd name="connsiteX2" fmla="*/ 373238 w 833833"/>
                <a:gd name="connsiteY2" fmla="*/ 2 h 461147"/>
                <a:gd name="connsiteX3" fmla="*/ 184103 w 833833"/>
                <a:gd name="connsiteY3" fmla="*/ 29600 h 461147"/>
                <a:gd name="connsiteX4" fmla="*/ 10656 w 833833"/>
                <a:gd name="connsiteY4" fmla="*/ 104189 h 461147"/>
                <a:gd name="connsiteX5" fmla="*/ 0 w 833833"/>
                <a:gd name="connsiteY5" fmla="*/ 116324 h 461147"/>
                <a:gd name="connsiteX6" fmla="*/ 236789 w 833833"/>
                <a:gd name="connsiteY6" fmla="*/ 234718 h 461147"/>
                <a:gd name="connsiteX7" fmla="*/ 323216 w 833833"/>
                <a:gd name="connsiteY7" fmla="*/ 408462 h 461147"/>
                <a:gd name="connsiteX8" fmla="*/ 323216 w 833833"/>
                <a:gd name="connsiteY8" fmla="*/ 461147 h 461147"/>
                <a:gd name="connsiteX9" fmla="*/ 833791 w 833833"/>
                <a:gd name="connsiteY9" fmla="*/ 461147 h 461147"/>
                <a:gd name="connsiteX10" fmla="*/ 833791 w 833833"/>
                <a:gd name="connsiteY10" fmla="*/ 229390 h 461147"/>
                <a:gd name="connsiteX11" fmla="*/ 787914 w 833833"/>
                <a:gd name="connsiteY11" fmla="*/ 137043 h 46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3833" h="461147">
                  <a:moveTo>
                    <a:pt x="787914" y="137043"/>
                  </a:moveTo>
                  <a:cubicBezTo>
                    <a:pt x="721477" y="85376"/>
                    <a:pt x="644630" y="48721"/>
                    <a:pt x="562669" y="29600"/>
                  </a:cubicBezTo>
                  <a:cubicBezTo>
                    <a:pt x="501065" y="11604"/>
                    <a:pt x="437393" y="1653"/>
                    <a:pt x="373238" y="2"/>
                  </a:cubicBezTo>
                  <a:cubicBezTo>
                    <a:pt x="309030" y="-143"/>
                    <a:pt x="245198" y="9846"/>
                    <a:pt x="184103" y="29600"/>
                  </a:cubicBezTo>
                  <a:cubicBezTo>
                    <a:pt x="122961" y="45879"/>
                    <a:pt x="64528" y="71009"/>
                    <a:pt x="10656" y="104189"/>
                  </a:cubicBezTo>
                  <a:lnTo>
                    <a:pt x="0" y="116324"/>
                  </a:lnTo>
                  <a:cubicBezTo>
                    <a:pt x="86055" y="139553"/>
                    <a:pt x="166572" y="179813"/>
                    <a:pt x="236789" y="234718"/>
                  </a:cubicBezTo>
                  <a:cubicBezTo>
                    <a:pt x="291978" y="275265"/>
                    <a:pt x="324172" y="339986"/>
                    <a:pt x="323216" y="408462"/>
                  </a:cubicBezTo>
                  <a:lnTo>
                    <a:pt x="323216" y="461147"/>
                  </a:lnTo>
                  <a:lnTo>
                    <a:pt x="833791" y="461147"/>
                  </a:lnTo>
                  <a:lnTo>
                    <a:pt x="833791" y="229390"/>
                  </a:lnTo>
                  <a:cubicBezTo>
                    <a:pt x="834801" y="192895"/>
                    <a:pt x="817607" y="158286"/>
                    <a:pt x="787914" y="137043"/>
                  </a:cubicBezTo>
                  <a:close/>
                </a:path>
              </a:pathLst>
            </a:custGeom>
            <a:solidFill>
              <a:schemeClr val="accent6"/>
            </a:solidFill>
            <a:ln w="13373" cap="flat">
              <a:solidFill>
                <a:schemeClr val="dk1"/>
              </a:solidFill>
              <a:prstDash val="solid"/>
              <a:miter/>
            </a:ln>
          </p:spPr>
          <p:txBody>
            <a:bodyPr rtlCol="0" anchor="ctr"/>
            <a:lstStyle/>
            <a:p>
              <a:endParaRPr lang="en-US"/>
            </a:p>
          </p:txBody>
        </p:sp>
        <p:sp>
          <p:nvSpPr>
            <p:cNvPr id="11" name="Freeform: Shape 22">
              <a:extLst>
                <a:ext uri="{FF2B5EF4-FFF2-40B4-BE49-F238E27FC236}">
                  <a16:creationId xmlns:a16="http://schemas.microsoft.com/office/drawing/2014/main" id="{F6D11384-C467-479C-B09B-E3A93A097481}"/>
                </a:ext>
              </a:extLst>
            </p:cNvPr>
            <p:cNvSpPr/>
            <p:nvPr/>
          </p:nvSpPr>
          <p:spPr>
            <a:xfrm>
              <a:off x="8225705" y="3863962"/>
              <a:ext cx="834975" cy="461147"/>
            </a:xfrm>
            <a:custGeom>
              <a:avLst/>
              <a:gdLst>
                <a:gd name="connsiteX0" fmla="*/ 511759 w 834975"/>
                <a:gd name="connsiteY0" fmla="*/ 408462 h 461147"/>
                <a:gd name="connsiteX1" fmla="*/ 594931 w 834975"/>
                <a:gd name="connsiteY1" fmla="*/ 237678 h 461147"/>
                <a:gd name="connsiteX2" fmla="*/ 598187 w 834975"/>
                <a:gd name="connsiteY2" fmla="*/ 234719 h 461147"/>
                <a:gd name="connsiteX3" fmla="*/ 602035 w 834975"/>
                <a:gd name="connsiteY3" fmla="*/ 232055 h 461147"/>
                <a:gd name="connsiteX4" fmla="*/ 834976 w 834975"/>
                <a:gd name="connsiteY4" fmla="*/ 116620 h 461147"/>
                <a:gd name="connsiteX5" fmla="*/ 818104 w 834975"/>
                <a:gd name="connsiteY5" fmla="*/ 97381 h 461147"/>
                <a:gd name="connsiteX6" fmla="*/ 649985 w 834975"/>
                <a:gd name="connsiteY6" fmla="*/ 29601 h 461147"/>
                <a:gd name="connsiteX7" fmla="*/ 460850 w 834975"/>
                <a:gd name="connsiteY7" fmla="*/ 2 h 461147"/>
                <a:gd name="connsiteX8" fmla="*/ 271419 w 834975"/>
                <a:gd name="connsiteY8" fmla="*/ 29601 h 461147"/>
                <a:gd name="connsiteX9" fmla="*/ 46174 w 834975"/>
                <a:gd name="connsiteY9" fmla="*/ 137044 h 461147"/>
                <a:gd name="connsiteX10" fmla="*/ 0 w 834975"/>
                <a:gd name="connsiteY10" fmla="*/ 229391 h 461147"/>
                <a:gd name="connsiteX11" fmla="*/ 0 w 834975"/>
                <a:gd name="connsiteY11" fmla="*/ 461148 h 461147"/>
                <a:gd name="connsiteX12" fmla="*/ 511759 w 834975"/>
                <a:gd name="connsiteY12" fmla="*/ 461148 h 46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4975" h="461147">
                  <a:moveTo>
                    <a:pt x="511759" y="408462"/>
                  </a:moveTo>
                  <a:cubicBezTo>
                    <a:pt x="511807" y="341789"/>
                    <a:pt x="542471" y="278827"/>
                    <a:pt x="594931" y="237678"/>
                  </a:cubicBezTo>
                  <a:lnTo>
                    <a:pt x="598187" y="234719"/>
                  </a:lnTo>
                  <a:lnTo>
                    <a:pt x="602035" y="232055"/>
                  </a:lnTo>
                  <a:cubicBezTo>
                    <a:pt x="673083" y="181495"/>
                    <a:pt x="751709" y="142531"/>
                    <a:pt x="834976" y="116620"/>
                  </a:cubicBezTo>
                  <a:cubicBezTo>
                    <a:pt x="829056" y="110405"/>
                    <a:pt x="823432" y="103893"/>
                    <a:pt x="818104" y="97381"/>
                  </a:cubicBezTo>
                  <a:cubicBezTo>
                    <a:pt x="765591" y="66874"/>
                    <a:pt x="708974" y="44048"/>
                    <a:pt x="649985" y="29601"/>
                  </a:cubicBezTo>
                  <a:cubicBezTo>
                    <a:pt x="588479" y="11628"/>
                    <a:pt x="524907" y="1680"/>
                    <a:pt x="460850" y="2"/>
                  </a:cubicBezTo>
                  <a:cubicBezTo>
                    <a:pt x="396541" y="-164"/>
                    <a:pt x="332611" y="9826"/>
                    <a:pt x="271419" y="29601"/>
                  </a:cubicBezTo>
                  <a:cubicBezTo>
                    <a:pt x="190606" y="51894"/>
                    <a:pt x="114357" y="88265"/>
                    <a:pt x="46174" y="137044"/>
                  </a:cubicBezTo>
                  <a:cubicBezTo>
                    <a:pt x="17463" y="159139"/>
                    <a:pt x="453" y="193165"/>
                    <a:pt x="0" y="229391"/>
                  </a:cubicBezTo>
                  <a:lnTo>
                    <a:pt x="0" y="461148"/>
                  </a:lnTo>
                  <a:lnTo>
                    <a:pt x="511759" y="461148"/>
                  </a:lnTo>
                  <a:close/>
                </a:path>
              </a:pathLst>
            </a:custGeom>
            <a:solidFill>
              <a:schemeClr val="accent6"/>
            </a:solidFill>
            <a:ln w="13373" cap="flat">
              <a:solidFill>
                <a:schemeClr val="dk1"/>
              </a:solidFill>
              <a:prstDash val="solid"/>
              <a:miter/>
            </a:ln>
          </p:spPr>
          <p:txBody>
            <a:bodyPr rtlCol="0" anchor="ctr"/>
            <a:lstStyle/>
            <a:p>
              <a:endParaRPr lang="en-US"/>
            </a:p>
          </p:txBody>
        </p:sp>
        <p:sp>
          <p:nvSpPr>
            <p:cNvPr id="12" name="Freeform: Shape 23">
              <a:extLst>
                <a:ext uri="{FF2B5EF4-FFF2-40B4-BE49-F238E27FC236}">
                  <a16:creationId xmlns:a16="http://schemas.microsoft.com/office/drawing/2014/main" id="{349A580B-912B-435A-A0FF-419811196DC7}"/>
                </a:ext>
              </a:extLst>
            </p:cNvPr>
            <p:cNvSpPr/>
            <p:nvPr/>
          </p:nvSpPr>
          <p:spPr>
            <a:xfrm>
              <a:off x="8839875" y="4043326"/>
              <a:ext cx="921440" cy="459375"/>
            </a:xfrm>
            <a:custGeom>
              <a:avLst/>
              <a:gdLst>
                <a:gd name="connsiteX0" fmla="*/ 0 w 921440"/>
                <a:gd name="connsiteY0" fmla="*/ 459375 h 459375"/>
                <a:gd name="connsiteX1" fmla="*/ 0 w 921440"/>
                <a:gd name="connsiteY1" fmla="*/ 229098 h 459375"/>
                <a:gd name="connsiteX2" fmla="*/ 46174 w 921440"/>
                <a:gd name="connsiteY2" fmla="*/ 137047 h 459375"/>
                <a:gd name="connsiteX3" fmla="*/ 271419 w 921440"/>
                <a:gd name="connsiteY3" fmla="*/ 29604 h 459375"/>
                <a:gd name="connsiteX4" fmla="*/ 460554 w 921440"/>
                <a:gd name="connsiteY4" fmla="*/ 6 h 459375"/>
                <a:gd name="connsiteX5" fmla="*/ 649985 w 921440"/>
                <a:gd name="connsiteY5" fmla="*/ 29604 h 459375"/>
                <a:gd name="connsiteX6" fmla="*/ 875230 w 921440"/>
                <a:gd name="connsiteY6" fmla="*/ 137047 h 459375"/>
                <a:gd name="connsiteX7" fmla="*/ 921403 w 921440"/>
                <a:gd name="connsiteY7" fmla="*/ 229098 h 459375"/>
                <a:gd name="connsiteX8" fmla="*/ 921403 w 921440"/>
                <a:gd name="connsiteY8" fmla="*/ 459375 h 45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1440" h="459375">
                  <a:moveTo>
                    <a:pt x="0" y="459375"/>
                  </a:moveTo>
                  <a:lnTo>
                    <a:pt x="0" y="229098"/>
                  </a:lnTo>
                  <a:cubicBezTo>
                    <a:pt x="139" y="192879"/>
                    <a:pt x="17226" y="158814"/>
                    <a:pt x="46174" y="137047"/>
                  </a:cubicBezTo>
                  <a:cubicBezTo>
                    <a:pt x="114221" y="88041"/>
                    <a:pt x="190511" y="51649"/>
                    <a:pt x="271419" y="29604"/>
                  </a:cubicBezTo>
                  <a:cubicBezTo>
                    <a:pt x="332484" y="9720"/>
                    <a:pt x="396334" y="-273"/>
                    <a:pt x="460554" y="6"/>
                  </a:cubicBezTo>
                  <a:cubicBezTo>
                    <a:pt x="524723" y="1512"/>
                    <a:pt x="588414" y="11466"/>
                    <a:pt x="649985" y="29604"/>
                  </a:cubicBezTo>
                  <a:cubicBezTo>
                    <a:pt x="732035" y="48473"/>
                    <a:pt x="808932" y="85152"/>
                    <a:pt x="875230" y="137047"/>
                  </a:cubicBezTo>
                  <a:cubicBezTo>
                    <a:pt x="905029" y="158094"/>
                    <a:pt x="922353" y="192630"/>
                    <a:pt x="921403" y="229098"/>
                  </a:cubicBezTo>
                  <a:lnTo>
                    <a:pt x="921403" y="459375"/>
                  </a:lnTo>
                  <a:close/>
                </a:path>
              </a:pathLst>
            </a:custGeom>
            <a:solidFill>
              <a:schemeClr val="accent6"/>
            </a:solidFill>
            <a:ln w="13373" cap="flat">
              <a:solidFill>
                <a:schemeClr val="dk1"/>
              </a:solidFill>
              <a:prstDash val="solid"/>
              <a:miter/>
            </a:ln>
          </p:spPr>
          <p:txBody>
            <a:bodyPr rtlCol="0" anchor="ctr"/>
            <a:lstStyle/>
            <a:p>
              <a:endParaRPr lang="en-US"/>
            </a:p>
          </p:txBody>
        </p:sp>
        <p:sp>
          <p:nvSpPr>
            <p:cNvPr id="13" name="Freeform: Shape 24">
              <a:extLst>
                <a:ext uri="{FF2B5EF4-FFF2-40B4-BE49-F238E27FC236}">
                  <a16:creationId xmlns:a16="http://schemas.microsoft.com/office/drawing/2014/main" id="{B697752A-6B1A-49A9-B90B-106578E22362}"/>
                </a:ext>
              </a:extLst>
            </p:cNvPr>
            <p:cNvSpPr/>
            <p:nvPr/>
          </p:nvSpPr>
          <p:spPr>
            <a:xfrm>
              <a:off x="9070152" y="3520029"/>
              <a:ext cx="460553" cy="460553"/>
            </a:xfrm>
            <a:custGeom>
              <a:avLst/>
              <a:gdLst>
                <a:gd name="connsiteX0" fmla="*/ 460554 w 460553"/>
                <a:gd name="connsiteY0" fmla="*/ 230277 h 460553"/>
                <a:gd name="connsiteX1" fmla="*/ 230277 w 460553"/>
                <a:gd name="connsiteY1" fmla="*/ 460554 h 460553"/>
                <a:gd name="connsiteX2" fmla="*/ 0 w 460553"/>
                <a:gd name="connsiteY2" fmla="*/ 230277 h 460553"/>
                <a:gd name="connsiteX3" fmla="*/ 230277 w 460553"/>
                <a:gd name="connsiteY3" fmla="*/ 0 h 460553"/>
                <a:gd name="connsiteX4" fmla="*/ 460554 w 460553"/>
                <a:gd name="connsiteY4" fmla="*/ 230277 h 460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553" h="460553">
                  <a:moveTo>
                    <a:pt x="460554" y="230277"/>
                  </a:moveTo>
                  <a:cubicBezTo>
                    <a:pt x="460554" y="357455"/>
                    <a:pt x="357455" y="460554"/>
                    <a:pt x="230277" y="460554"/>
                  </a:cubicBezTo>
                  <a:cubicBezTo>
                    <a:pt x="103098" y="460554"/>
                    <a:pt x="0" y="357455"/>
                    <a:pt x="0" y="230277"/>
                  </a:cubicBezTo>
                  <a:cubicBezTo>
                    <a:pt x="0" y="103098"/>
                    <a:pt x="103098" y="0"/>
                    <a:pt x="230277" y="0"/>
                  </a:cubicBezTo>
                  <a:cubicBezTo>
                    <a:pt x="357455" y="0"/>
                    <a:pt x="460554" y="103098"/>
                    <a:pt x="460554" y="230277"/>
                  </a:cubicBezTo>
                  <a:close/>
                </a:path>
              </a:pathLst>
            </a:custGeom>
            <a:solidFill>
              <a:schemeClr val="accent6"/>
            </a:solidFill>
            <a:ln w="13373" cap="flat">
              <a:solidFill>
                <a:schemeClr val="dk1"/>
              </a:solidFill>
              <a:prstDash val="solid"/>
              <a:miter/>
            </a:ln>
          </p:spPr>
          <p:txBody>
            <a:bodyPr rtlCol="0" anchor="ctr"/>
            <a:lstStyle/>
            <a:p>
              <a:endParaRPr lang="en-US"/>
            </a:p>
          </p:txBody>
        </p:sp>
        <p:sp>
          <p:nvSpPr>
            <p:cNvPr id="14" name="Freeform: Shape 25">
              <a:extLst>
                <a:ext uri="{FF2B5EF4-FFF2-40B4-BE49-F238E27FC236}">
                  <a16:creationId xmlns:a16="http://schemas.microsoft.com/office/drawing/2014/main" id="{6661A75A-246F-46EA-A1EB-77694ACB7D6F}"/>
                </a:ext>
              </a:extLst>
            </p:cNvPr>
            <p:cNvSpPr/>
            <p:nvPr/>
          </p:nvSpPr>
          <p:spPr>
            <a:xfrm>
              <a:off x="8227481" y="2134816"/>
              <a:ext cx="2153295" cy="1065548"/>
            </a:xfrm>
            <a:custGeom>
              <a:avLst/>
              <a:gdLst>
                <a:gd name="connsiteX0" fmla="*/ 2034901 w 2153295"/>
                <a:gd name="connsiteY0" fmla="*/ 0 h 1065548"/>
                <a:gd name="connsiteX1" fmla="*/ 118394 w 2153295"/>
                <a:gd name="connsiteY1" fmla="*/ 0 h 1065548"/>
                <a:gd name="connsiteX2" fmla="*/ 0 w 2153295"/>
                <a:gd name="connsiteY2" fmla="*/ 118394 h 1065548"/>
                <a:gd name="connsiteX3" fmla="*/ 0 w 2153295"/>
                <a:gd name="connsiteY3" fmla="*/ 769563 h 1065548"/>
                <a:gd name="connsiteX4" fmla="*/ 118394 w 2153295"/>
                <a:gd name="connsiteY4" fmla="*/ 887957 h 1065548"/>
                <a:gd name="connsiteX5" fmla="*/ 554973 w 2153295"/>
                <a:gd name="connsiteY5" fmla="*/ 887957 h 1065548"/>
                <a:gd name="connsiteX6" fmla="*/ 554973 w 2153295"/>
                <a:gd name="connsiteY6" fmla="*/ 1065548 h 1065548"/>
                <a:gd name="connsiteX7" fmla="*/ 741444 w 2153295"/>
                <a:gd name="connsiteY7" fmla="*/ 887957 h 1065548"/>
                <a:gd name="connsiteX8" fmla="*/ 942714 w 2153295"/>
                <a:gd name="connsiteY8" fmla="*/ 887957 h 1065548"/>
                <a:gd name="connsiteX9" fmla="*/ 1058149 w 2153295"/>
                <a:gd name="connsiteY9" fmla="*/ 1065548 h 1065548"/>
                <a:gd name="connsiteX10" fmla="*/ 1164703 w 2153295"/>
                <a:gd name="connsiteY10" fmla="*/ 887957 h 1065548"/>
                <a:gd name="connsiteX11" fmla="*/ 1374853 w 2153295"/>
                <a:gd name="connsiteY11" fmla="*/ 887957 h 1065548"/>
                <a:gd name="connsiteX12" fmla="*/ 1561324 w 2153295"/>
                <a:gd name="connsiteY12" fmla="*/ 1065548 h 1065548"/>
                <a:gd name="connsiteX13" fmla="*/ 1561324 w 2153295"/>
                <a:gd name="connsiteY13" fmla="*/ 887957 h 1065548"/>
                <a:gd name="connsiteX14" fmla="*/ 2034901 w 2153295"/>
                <a:gd name="connsiteY14" fmla="*/ 887957 h 1065548"/>
                <a:gd name="connsiteX15" fmla="*/ 2153296 w 2153295"/>
                <a:gd name="connsiteY15" fmla="*/ 769563 h 1065548"/>
                <a:gd name="connsiteX16" fmla="*/ 2153296 w 2153295"/>
                <a:gd name="connsiteY16" fmla="*/ 118394 h 1065548"/>
                <a:gd name="connsiteX17" fmla="*/ 2034901 w 2153295"/>
                <a:gd name="connsiteY17" fmla="*/ 0 h 1065548"/>
                <a:gd name="connsiteX18" fmla="*/ 295986 w 2153295"/>
                <a:gd name="connsiteY18" fmla="*/ 266387 h 1065548"/>
                <a:gd name="connsiteX19" fmla="*/ 1679718 w 2153295"/>
                <a:gd name="connsiteY19" fmla="*/ 266387 h 1065548"/>
                <a:gd name="connsiteX20" fmla="*/ 1679718 w 2153295"/>
                <a:gd name="connsiteY20" fmla="*/ 325584 h 1065548"/>
                <a:gd name="connsiteX21" fmla="*/ 295986 w 2153295"/>
                <a:gd name="connsiteY21" fmla="*/ 325584 h 1065548"/>
                <a:gd name="connsiteX22" fmla="*/ 1383733 w 2153295"/>
                <a:gd name="connsiteY22" fmla="*/ 621570 h 1065548"/>
                <a:gd name="connsiteX23" fmla="*/ 295986 w 2153295"/>
                <a:gd name="connsiteY23" fmla="*/ 621570 h 1065548"/>
                <a:gd name="connsiteX24" fmla="*/ 295986 w 2153295"/>
                <a:gd name="connsiteY24" fmla="*/ 562373 h 1065548"/>
                <a:gd name="connsiteX25" fmla="*/ 1383733 w 2153295"/>
                <a:gd name="connsiteY25" fmla="*/ 562373 h 1065548"/>
                <a:gd name="connsiteX26" fmla="*/ 1857310 w 2153295"/>
                <a:gd name="connsiteY26" fmla="*/ 473577 h 1065548"/>
                <a:gd name="connsiteX27" fmla="*/ 295986 w 2153295"/>
                <a:gd name="connsiteY27" fmla="*/ 473577 h 1065548"/>
                <a:gd name="connsiteX28" fmla="*/ 295986 w 2153295"/>
                <a:gd name="connsiteY28" fmla="*/ 414380 h 1065548"/>
                <a:gd name="connsiteX29" fmla="*/ 1857310 w 2153295"/>
                <a:gd name="connsiteY29" fmla="*/ 414380 h 106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53295" h="1065548">
                  <a:moveTo>
                    <a:pt x="2034901" y="0"/>
                  </a:moveTo>
                  <a:lnTo>
                    <a:pt x="118394" y="0"/>
                  </a:lnTo>
                  <a:cubicBezTo>
                    <a:pt x="53008" y="0"/>
                    <a:pt x="0" y="53007"/>
                    <a:pt x="0" y="118394"/>
                  </a:cubicBezTo>
                  <a:lnTo>
                    <a:pt x="0" y="769563"/>
                  </a:lnTo>
                  <a:cubicBezTo>
                    <a:pt x="0" y="834949"/>
                    <a:pt x="53008" y="887957"/>
                    <a:pt x="118394" y="887957"/>
                  </a:cubicBezTo>
                  <a:lnTo>
                    <a:pt x="554973" y="887957"/>
                  </a:lnTo>
                  <a:lnTo>
                    <a:pt x="554973" y="1065548"/>
                  </a:lnTo>
                  <a:lnTo>
                    <a:pt x="741444" y="887957"/>
                  </a:lnTo>
                  <a:lnTo>
                    <a:pt x="942714" y="887957"/>
                  </a:lnTo>
                  <a:lnTo>
                    <a:pt x="1058149" y="1065548"/>
                  </a:lnTo>
                  <a:lnTo>
                    <a:pt x="1164703" y="887957"/>
                  </a:lnTo>
                  <a:lnTo>
                    <a:pt x="1374853" y="887957"/>
                  </a:lnTo>
                  <a:lnTo>
                    <a:pt x="1561324" y="1065548"/>
                  </a:lnTo>
                  <a:lnTo>
                    <a:pt x="1561324" y="887957"/>
                  </a:lnTo>
                  <a:lnTo>
                    <a:pt x="2034901" y="887957"/>
                  </a:lnTo>
                  <a:cubicBezTo>
                    <a:pt x="2100287" y="887957"/>
                    <a:pt x="2153296" y="834949"/>
                    <a:pt x="2153296" y="769563"/>
                  </a:cubicBezTo>
                  <a:lnTo>
                    <a:pt x="2153296" y="118394"/>
                  </a:lnTo>
                  <a:cubicBezTo>
                    <a:pt x="2153296" y="53007"/>
                    <a:pt x="2100287" y="0"/>
                    <a:pt x="2034901" y="0"/>
                  </a:cubicBezTo>
                  <a:close/>
                  <a:moveTo>
                    <a:pt x="295986" y="266387"/>
                  </a:moveTo>
                  <a:lnTo>
                    <a:pt x="1679718" y="266387"/>
                  </a:lnTo>
                  <a:lnTo>
                    <a:pt x="1679718" y="325584"/>
                  </a:lnTo>
                  <a:lnTo>
                    <a:pt x="295986" y="325584"/>
                  </a:lnTo>
                  <a:close/>
                  <a:moveTo>
                    <a:pt x="1383733" y="621570"/>
                  </a:moveTo>
                  <a:lnTo>
                    <a:pt x="295986" y="621570"/>
                  </a:lnTo>
                  <a:lnTo>
                    <a:pt x="295986" y="562373"/>
                  </a:lnTo>
                  <a:lnTo>
                    <a:pt x="1383733" y="562373"/>
                  </a:lnTo>
                  <a:close/>
                  <a:moveTo>
                    <a:pt x="1857310" y="473577"/>
                  </a:moveTo>
                  <a:lnTo>
                    <a:pt x="295986" y="473577"/>
                  </a:lnTo>
                  <a:lnTo>
                    <a:pt x="295986" y="414380"/>
                  </a:lnTo>
                  <a:lnTo>
                    <a:pt x="1857310" y="414380"/>
                  </a:lnTo>
                  <a:close/>
                </a:path>
              </a:pathLst>
            </a:custGeom>
            <a:solidFill>
              <a:schemeClr val="bg1"/>
            </a:solidFill>
            <a:ln w="13373" cap="flat">
              <a:solidFill>
                <a:schemeClr val="dk1"/>
              </a:solidFill>
              <a:prstDash val="solid"/>
              <a:miter/>
            </a:ln>
          </p:spPr>
          <p:txBody>
            <a:bodyPr rtlCol="0" anchor="ctr"/>
            <a:lstStyle/>
            <a:p>
              <a:endParaRPr lang="en-US"/>
            </a:p>
          </p:txBody>
        </p:sp>
      </p:grpSp>
      <p:sp>
        <p:nvSpPr>
          <p:cNvPr id="15" name="TextBox 17">
            <a:extLst>
              <a:ext uri="{FF2B5EF4-FFF2-40B4-BE49-F238E27FC236}">
                <a16:creationId xmlns:a16="http://schemas.microsoft.com/office/drawing/2014/main" id="{15FF4672-0BFC-45A9-AA65-3947C4EFE076}"/>
              </a:ext>
            </a:extLst>
          </p:cNvPr>
          <p:cNvSpPr txBox="1"/>
          <p:nvPr/>
        </p:nvSpPr>
        <p:spPr>
          <a:xfrm>
            <a:off x="8638642" y="2870676"/>
            <a:ext cx="2038931" cy="646331"/>
          </a:xfrm>
          <a:prstGeom prst="rect">
            <a:avLst/>
          </a:prstGeom>
          <a:solidFill>
            <a:schemeClr val="bg1"/>
          </a:solidFill>
        </p:spPr>
        <p:txBody>
          <a:bodyPr wrap="square" rtlCol="0">
            <a:spAutoFit/>
          </a:bodyPr>
          <a:lstStyle/>
          <a:p>
            <a:pPr algn="ctr"/>
            <a:r>
              <a:rPr lang="en-US" sz="1800" dirty="0"/>
              <a:t>Working together for our customers</a:t>
            </a:r>
          </a:p>
        </p:txBody>
      </p:sp>
      <p:pic>
        <p:nvPicPr>
          <p:cNvPr id="16" name="Grafik 15"/>
          <p:cNvPicPr>
            <a:picLocks noChangeAspect="1"/>
          </p:cNvPicPr>
          <p:nvPr/>
        </p:nvPicPr>
        <p:blipFill>
          <a:blip r:embed="rId2"/>
          <a:stretch>
            <a:fillRect/>
          </a:stretch>
        </p:blipFill>
        <p:spPr>
          <a:xfrm>
            <a:off x="631933" y="3571232"/>
            <a:ext cx="2979013" cy="2228649"/>
          </a:xfrm>
          <a:prstGeom prst="rect">
            <a:avLst/>
          </a:prstGeom>
        </p:spPr>
      </p:pic>
      <p:pic>
        <p:nvPicPr>
          <p:cNvPr id="6" name="Grafik 5"/>
          <p:cNvPicPr>
            <a:picLocks noChangeAspect="1"/>
          </p:cNvPicPr>
          <p:nvPr/>
        </p:nvPicPr>
        <p:blipFill rotWithShape="1">
          <a:blip r:embed="rId3"/>
          <a:srcRect r="17991"/>
          <a:stretch/>
        </p:blipFill>
        <p:spPr>
          <a:xfrm>
            <a:off x="631935" y="2667590"/>
            <a:ext cx="2988344" cy="721851"/>
          </a:xfrm>
          <a:prstGeom prst="rect">
            <a:avLst/>
          </a:prstGeom>
        </p:spPr>
      </p:pic>
      <p:pic>
        <p:nvPicPr>
          <p:cNvPr id="17" name="Grafik 16"/>
          <p:cNvPicPr>
            <a:picLocks noChangeAspect="1"/>
          </p:cNvPicPr>
          <p:nvPr/>
        </p:nvPicPr>
        <p:blipFill>
          <a:blip r:embed="rId4"/>
          <a:stretch>
            <a:fillRect/>
          </a:stretch>
        </p:blipFill>
        <p:spPr>
          <a:xfrm>
            <a:off x="4142793" y="3571232"/>
            <a:ext cx="2973872" cy="2310887"/>
          </a:xfrm>
          <a:prstGeom prst="rect">
            <a:avLst/>
          </a:prstGeom>
        </p:spPr>
      </p:pic>
      <p:pic>
        <p:nvPicPr>
          <p:cNvPr id="18" name="Grafik 17"/>
          <p:cNvPicPr>
            <a:picLocks noChangeAspect="1"/>
          </p:cNvPicPr>
          <p:nvPr/>
        </p:nvPicPr>
        <p:blipFill rotWithShape="1">
          <a:blip r:embed="rId5"/>
          <a:srcRect r="18509"/>
          <a:stretch/>
        </p:blipFill>
        <p:spPr>
          <a:xfrm>
            <a:off x="4152126" y="2657250"/>
            <a:ext cx="2957801" cy="753314"/>
          </a:xfrm>
          <a:prstGeom prst="rect">
            <a:avLst/>
          </a:prstGeom>
        </p:spPr>
      </p:pic>
    </p:spTree>
    <p:extLst>
      <p:ext uri="{BB962C8B-B14F-4D97-AF65-F5344CB8AC3E}">
        <p14:creationId xmlns:p14="http://schemas.microsoft.com/office/powerpoint/2010/main" val="33966698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Next Steps</a:t>
            </a:r>
          </a:p>
        </p:txBody>
      </p:sp>
      <p:sp>
        <p:nvSpPr>
          <p:cNvPr id="3" name="Datumsplatzhalter 2"/>
          <p:cNvSpPr>
            <a:spLocks noGrp="1"/>
          </p:cNvSpPr>
          <p:nvPr>
            <p:ph type="dt" sz="half" idx="10"/>
          </p:nvPr>
        </p:nvSpPr>
        <p:spPr/>
        <p:txBody>
          <a:bodyPr/>
          <a:lstStyle/>
          <a:p>
            <a:fld id="{299DF86B-A955-408C-9081-C76195E89C30}" type="datetime1">
              <a:rPr lang="de-DE" smtClean="0"/>
              <a:t>04.03.2021</a:t>
            </a:fld>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31</a:t>
            </a:fld>
            <a:endParaRPr lang="en-US" dirty="0"/>
          </a:p>
        </p:txBody>
      </p:sp>
      <p:sp>
        <p:nvSpPr>
          <p:cNvPr id="5" name="Textplatzhalter 4"/>
          <p:cNvSpPr>
            <a:spLocks noGrp="1"/>
          </p:cNvSpPr>
          <p:nvPr>
            <p:ph type="body" sz="quarter" idx="13"/>
          </p:nvPr>
        </p:nvSpPr>
        <p:spPr/>
        <p:txBody>
          <a:bodyPr/>
          <a:lstStyle/>
          <a:p>
            <a:endParaRPr lang="en-US" dirty="0"/>
          </a:p>
          <a:p>
            <a:r>
              <a:rPr lang="en-US" dirty="0"/>
              <a:t>Based on your input and feedback this Working Group finishes V1.0 of the test plan document.</a:t>
            </a:r>
          </a:p>
          <a:p>
            <a:r>
              <a:rPr lang="en-US" dirty="0"/>
              <a:t>Iterative updates based on everybody's feedback.</a:t>
            </a:r>
          </a:p>
          <a:p>
            <a:endParaRPr lang="en-US" dirty="0"/>
          </a:p>
          <a:p>
            <a:r>
              <a:rPr lang="en-US" dirty="0"/>
              <a:t>Review of development possibilities for automated test tools.</a:t>
            </a:r>
          </a:p>
        </p:txBody>
      </p:sp>
    </p:spTree>
    <p:extLst>
      <p:ext uri="{BB962C8B-B14F-4D97-AF65-F5344CB8AC3E}">
        <p14:creationId xmlns:p14="http://schemas.microsoft.com/office/powerpoint/2010/main" val="35236319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1741"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Workgroup</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CFX - Hermes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Thomas Marktscheffel, </a:t>
            </a:r>
            <a:br>
              <a:rPr lang="de-DE" dirty="0">
                <a:solidFill>
                  <a:schemeClr val="bg2">
                    <a:lumMod val="50000"/>
                  </a:schemeClr>
                </a:solidFill>
              </a:rPr>
            </a:br>
            <a:r>
              <a:rPr lang="de-DE" dirty="0">
                <a:solidFill>
                  <a:schemeClr val="bg2">
                    <a:lumMod val="50000"/>
                  </a:schemeClr>
                </a:solidFill>
              </a:rPr>
              <a:t>ASM Assembly Systems GmbH &amp; Co. KG</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15:10</a:t>
            </a:r>
          </a:p>
        </p:txBody>
      </p:sp>
    </p:spTree>
    <p:extLst>
      <p:ext uri="{BB962C8B-B14F-4D97-AF65-F5344CB8AC3E}">
        <p14:creationId xmlns:p14="http://schemas.microsoft.com/office/powerpoint/2010/main" val="9102058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13653600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9693"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5400" dirty="0">
                <a:solidFill>
                  <a:srgbClr val="00CC00"/>
                </a:solidFill>
                <a:effectLst>
                  <a:glow rad="139700">
                    <a:schemeClr val="bg1"/>
                  </a:glow>
                </a:effectLst>
              </a:rPr>
              <a:t>Extending the standard</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Technical issues &amp; decisions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15:25</a:t>
            </a:r>
          </a:p>
        </p:txBody>
      </p:sp>
    </p:spTree>
    <p:extLst>
      <p:ext uri="{BB962C8B-B14F-4D97-AF65-F5344CB8AC3E}">
        <p14:creationId xmlns:p14="http://schemas.microsoft.com/office/powerpoint/2010/main" val="1805627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vron 9"/>
          <p:cNvSpPr/>
          <p:nvPr/>
        </p:nvSpPr>
        <p:spPr>
          <a:xfrm>
            <a:off x="261263"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Submission of new proposal</a:t>
            </a:r>
          </a:p>
        </p:txBody>
      </p:sp>
      <p:sp>
        <p:nvSpPr>
          <p:cNvPr id="19" name="Chevron 8"/>
          <p:cNvSpPr/>
          <p:nvPr/>
        </p:nvSpPr>
        <p:spPr>
          <a:xfrm>
            <a:off x="2492286"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Hermes Initiative members are informed</a:t>
            </a:r>
          </a:p>
        </p:txBody>
      </p:sp>
      <p:sp>
        <p:nvSpPr>
          <p:cNvPr id="9" name="Chevron 8"/>
          <p:cNvSpPr/>
          <p:nvPr/>
        </p:nvSpPr>
        <p:spPr>
          <a:xfrm>
            <a:off x="4723309"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Online discussion</a:t>
            </a:r>
          </a:p>
          <a:p>
            <a:pPr algn="ctr"/>
            <a:r>
              <a:rPr lang="en-US" sz="1600" b="1" dirty="0">
                <a:solidFill>
                  <a:schemeClr val="tx1"/>
                </a:solidFill>
              </a:rPr>
              <a:t>by Hermes Initiative members</a:t>
            </a:r>
          </a:p>
        </p:txBody>
      </p:sp>
      <p:sp>
        <p:nvSpPr>
          <p:cNvPr id="8" name="Chevron 7"/>
          <p:cNvSpPr/>
          <p:nvPr/>
        </p:nvSpPr>
        <p:spPr>
          <a:xfrm>
            <a:off x="6954332" y="3174419"/>
            <a:ext cx="2676448" cy="1582058"/>
          </a:xfrm>
          <a:prstGeom prst="chevron">
            <a:avLst>
              <a:gd name="adj" fmla="val 38991"/>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Discussion and decision at Hermes Initiative meeting</a:t>
            </a:r>
          </a:p>
        </p:txBody>
      </p:sp>
      <p:sp>
        <p:nvSpPr>
          <p:cNvPr id="24" name="Rectangular Callout 16"/>
          <p:cNvSpPr/>
          <p:nvPr/>
        </p:nvSpPr>
        <p:spPr>
          <a:xfrm>
            <a:off x="8945315" y="1584526"/>
            <a:ext cx="2325287" cy="1234948"/>
          </a:xfrm>
          <a:prstGeom prst="wedgeRectCallout">
            <a:avLst>
              <a:gd name="adj1" fmla="val -83752"/>
              <a:gd name="adj2" fmla="val 8524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Each Hermes Initiative member has one vote</a:t>
            </a:r>
          </a:p>
        </p:txBody>
      </p:sp>
      <p:sp>
        <p:nvSpPr>
          <p:cNvPr id="11" name="Chevron 10"/>
          <p:cNvSpPr/>
          <p:nvPr/>
        </p:nvSpPr>
        <p:spPr>
          <a:xfrm>
            <a:off x="9185353" y="3174419"/>
            <a:ext cx="2676448"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Immediate bug-fix / publication in next version of standard</a:t>
            </a:r>
          </a:p>
        </p:txBody>
      </p:sp>
      <p:sp>
        <p:nvSpPr>
          <p:cNvPr id="2" name="Title 1"/>
          <p:cNvSpPr>
            <a:spLocks noGrp="1"/>
          </p:cNvSpPr>
          <p:nvPr>
            <p:ph type="title"/>
          </p:nvPr>
        </p:nvSpPr>
        <p:spPr/>
        <p:txBody>
          <a:bodyPr/>
          <a:lstStyle/>
          <a:p>
            <a:r>
              <a:rPr lang="en-US" b="0" dirty="0"/>
              <a:t>Advancement of The Hermes Standard</a:t>
            </a:r>
            <a:endParaRPr lang="en-US" dirty="0"/>
          </a:p>
        </p:txBody>
      </p:sp>
      <p:sp>
        <p:nvSpPr>
          <p:cNvPr id="3" name="Date Placeholder 2"/>
          <p:cNvSpPr>
            <a:spLocks noGrp="1"/>
          </p:cNvSpPr>
          <p:nvPr>
            <p:ph type="dt" sz="half" idx="10"/>
          </p:nvPr>
        </p:nvSpPr>
        <p:spPr/>
        <p:txBody>
          <a:bodyPr/>
          <a:lstStyle/>
          <a:p>
            <a:r>
              <a:rPr lang="en-US"/>
              <a:t>11/13/2017</a:t>
            </a:r>
            <a:endParaRPr lang="en-US" dirty="0"/>
          </a:p>
        </p:txBody>
      </p:sp>
      <p:sp>
        <p:nvSpPr>
          <p:cNvPr id="4" name="Slide Number Placeholder 3"/>
          <p:cNvSpPr>
            <a:spLocks noGrp="1"/>
          </p:cNvSpPr>
          <p:nvPr>
            <p:ph type="sldNum" sz="quarter" idx="12"/>
          </p:nvPr>
        </p:nvSpPr>
        <p:spPr/>
        <p:txBody>
          <a:bodyPr/>
          <a:lstStyle/>
          <a:p>
            <a:r>
              <a:rPr lang="en-US"/>
              <a:t>Page </a:t>
            </a:r>
            <a:fld id="{9204330F-C5AD-4AC0-88A8-9CB1F8F7EBD6}" type="slidenum">
              <a:rPr lang="en-US" smtClean="0"/>
              <a:pPr/>
              <a:t>34</a:t>
            </a:fld>
            <a:endParaRPr lang="en-US" dirty="0"/>
          </a:p>
        </p:txBody>
      </p:sp>
    </p:spTree>
    <p:extLst>
      <p:ext uri="{BB962C8B-B14F-4D97-AF65-F5344CB8AC3E}">
        <p14:creationId xmlns:p14="http://schemas.microsoft.com/office/powerpoint/2010/main" val="757090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33867F9-C079-44C2-A1EF-3BD4317AD925}"/>
              </a:ext>
            </a:extLst>
          </p:cNvPr>
          <p:cNvGraphicFramePr>
            <a:graphicFrameLocks noChangeAspect="1"/>
          </p:cNvGraphicFramePr>
          <p:nvPr>
            <p:custDataLst>
              <p:tags r:id="rId2"/>
            </p:custDataLst>
            <p:extLst>
              <p:ext uri="{D42A27DB-BD31-4B8C-83A1-F6EECF244321}">
                <p14:modId xmlns:p14="http://schemas.microsoft.com/office/powerpoint/2010/main" val="32679529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7647" name="think-cell Slide" r:id="rId4" imgW="473" imgH="476" progId="TCLayout.ActiveDocument.1">
                  <p:embed/>
                </p:oleObj>
              </mc:Choice>
              <mc:Fallback>
                <p:oleObj name="think-cell Slide" r:id="rId4" imgW="473" imgH="476" progId="TCLayout.ActiveDocument.1">
                  <p:embed/>
                  <p:pic>
                    <p:nvPicPr>
                      <p:cNvPr id="8" name="Object 7" hidden="1">
                        <a:extLst>
                          <a:ext uri="{FF2B5EF4-FFF2-40B4-BE49-F238E27FC236}">
                            <a16:creationId xmlns:a16="http://schemas.microsoft.com/office/drawing/2014/main" id="{C33867F9-C079-44C2-A1EF-3BD4317AD92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p:cNvSpPr>
            <a:spLocks noGrp="1"/>
          </p:cNvSpPr>
          <p:nvPr>
            <p:ph type="title"/>
          </p:nvPr>
        </p:nvSpPr>
        <p:spPr/>
        <p:txBody>
          <a:bodyPr vert="horz" lIns="432086" tIns="60972" rIns="121944" bIns="60972" rtlCol="0" anchor="ctr">
            <a:normAutofit/>
          </a:bodyPr>
          <a:lstStyle/>
          <a:p>
            <a:r>
              <a:rPr lang="en-US" dirty="0"/>
              <a:t>Description of Proposed Change “Add Batch ID”</a:t>
            </a:r>
            <a:endParaRPr lang="en-US" b="0" dirty="0"/>
          </a:p>
        </p:txBody>
      </p:sp>
      <p:sp>
        <p:nvSpPr>
          <p:cNvPr id="3" name="Datumsplatzhalter 2"/>
          <p:cNvSpPr>
            <a:spLocks noGrp="1"/>
          </p:cNvSpPr>
          <p:nvPr>
            <p:ph type="dt" sz="half" idx="10"/>
          </p:nvPr>
        </p:nvSpPr>
        <p:spPr/>
        <p:txBody>
          <a:bodyPr/>
          <a:lstStyle/>
          <a:p>
            <a:r>
              <a:rPr lang="en-US"/>
              <a:t>11/13/2017</a:t>
            </a:r>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35</a:t>
            </a:fld>
            <a:endParaRPr lang="en-US" dirty="0"/>
          </a:p>
        </p:txBody>
      </p:sp>
      <p:sp>
        <p:nvSpPr>
          <p:cNvPr id="5" name="Textplatzhalter 4"/>
          <p:cNvSpPr>
            <a:spLocks noGrp="1"/>
          </p:cNvSpPr>
          <p:nvPr>
            <p:ph type="body" sz="quarter" idx="4294967295"/>
          </p:nvPr>
        </p:nvSpPr>
        <p:spPr>
          <a:xfrm>
            <a:off x="1600200" y="2085975"/>
            <a:ext cx="10594975" cy="4321175"/>
          </a:xfrm>
        </p:spPr>
        <p:txBody>
          <a:bodyPr>
            <a:normAutofit/>
          </a:bodyPr>
          <a:lstStyle/>
          <a:p>
            <a:r>
              <a:rPr lang="en-US" sz="1800" dirty="0"/>
              <a:t>The Work Order in the ERP system contains all business and customer relevant data for production of a set of PCBs. All production related activities and data concerning production need to be linked back to the Work Order in the ERP system.</a:t>
            </a:r>
          </a:p>
          <a:p>
            <a:r>
              <a:rPr lang="en-US" sz="1800" dirty="0"/>
              <a:t>CFX standard allows a work order to be divided into one or more batches </a:t>
            </a:r>
          </a:p>
          <a:p>
            <a:r>
              <a:rPr lang="en-US" sz="1800" dirty="0"/>
              <a:t>The </a:t>
            </a:r>
            <a:r>
              <a:rPr lang="en-US" sz="2000" dirty="0" err="1">
                <a:latin typeface="Courier New" panose="02070309020205020404" pitchFamily="49" charset="0"/>
                <a:cs typeface="Courier New" panose="02070309020205020404" pitchFamily="49" charset="0"/>
              </a:rPr>
              <a:t>BatchId</a:t>
            </a:r>
            <a:r>
              <a:rPr lang="en-US" sz="1800" dirty="0"/>
              <a:t> will provide a complete link from PCB in a machine to Work Order in the ERP system connected through CFX.</a:t>
            </a:r>
          </a:p>
          <a:p>
            <a:r>
              <a:rPr lang="en-US" sz="1800" dirty="0"/>
              <a:t>This shall be a minor version change.</a:t>
            </a:r>
          </a:p>
          <a:p>
            <a:r>
              <a:rPr lang="en-US" sz="1800" dirty="0"/>
              <a:t>Benefit: Hermes data maintain the information brought from the CFX domain</a:t>
            </a:r>
          </a:p>
        </p:txBody>
      </p:sp>
      <p:sp>
        <p:nvSpPr>
          <p:cNvPr id="9" name="Rectangle 8"/>
          <p:cNvSpPr/>
          <p:nvPr/>
        </p:nvSpPr>
        <p:spPr>
          <a:xfrm rot="1572016">
            <a:off x="9309982" y="340760"/>
            <a:ext cx="2600351" cy="923330"/>
          </a:xfrm>
          <a:prstGeom prst="rect">
            <a:avLst/>
          </a:prstGeom>
          <a:noFill/>
        </p:spPr>
        <p:txBody>
          <a:bodyPr wrap="square" lIns="91440" tIns="45720" rIns="91440" bIns="45720">
            <a:spAutoFit/>
          </a:bodyPr>
          <a:lstStyle/>
          <a:p>
            <a:pPr algn="ctr"/>
            <a:r>
              <a:rPr lang="en-US"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New</a:t>
            </a:r>
          </a:p>
        </p:txBody>
      </p:sp>
    </p:spTree>
    <p:extLst>
      <p:ext uri="{BB962C8B-B14F-4D97-AF65-F5344CB8AC3E}">
        <p14:creationId xmlns:p14="http://schemas.microsoft.com/office/powerpoint/2010/main" val="1277993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33867F9-C079-44C2-A1EF-3BD4317AD925}"/>
              </a:ext>
            </a:extLst>
          </p:cNvPr>
          <p:cNvGraphicFramePr>
            <a:graphicFrameLocks noChangeAspect="1"/>
          </p:cNvGraphicFramePr>
          <p:nvPr>
            <p:custDataLst>
              <p:tags r:id="rId2"/>
            </p:custDataLst>
            <p:extLst>
              <p:ext uri="{D42A27DB-BD31-4B8C-83A1-F6EECF244321}">
                <p14:modId xmlns:p14="http://schemas.microsoft.com/office/powerpoint/2010/main" val="3544569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8671" name="think-cell Slide" r:id="rId4" imgW="473" imgH="476" progId="TCLayout.ActiveDocument.1">
                  <p:embed/>
                </p:oleObj>
              </mc:Choice>
              <mc:Fallback>
                <p:oleObj name="think-cell Slide" r:id="rId4" imgW="473" imgH="47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p:cNvSpPr>
            <a:spLocks noGrp="1"/>
          </p:cNvSpPr>
          <p:nvPr>
            <p:ph type="title"/>
          </p:nvPr>
        </p:nvSpPr>
        <p:spPr/>
        <p:txBody>
          <a:bodyPr vert="horz" lIns="432086" tIns="60972" rIns="121944" bIns="60972" rtlCol="0" anchor="ctr">
            <a:normAutofit/>
          </a:bodyPr>
          <a:lstStyle/>
          <a:p>
            <a:r>
              <a:rPr lang="en-US" b="0" dirty="0"/>
              <a:t>Proposals for approval 1/1</a:t>
            </a:r>
          </a:p>
        </p:txBody>
      </p:sp>
      <p:sp>
        <p:nvSpPr>
          <p:cNvPr id="3" name="Datumsplatzhalter 2"/>
          <p:cNvSpPr>
            <a:spLocks noGrp="1"/>
          </p:cNvSpPr>
          <p:nvPr>
            <p:ph type="dt" sz="half" idx="10"/>
          </p:nvPr>
        </p:nvSpPr>
        <p:spPr/>
        <p:txBody>
          <a:bodyPr/>
          <a:lstStyle/>
          <a:p>
            <a:r>
              <a:rPr lang="en-US"/>
              <a:t>11/13/2017</a:t>
            </a:r>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36</a:t>
            </a:fld>
            <a:endParaRPr lang="en-US" dirty="0"/>
          </a:p>
        </p:txBody>
      </p:sp>
      <p:sp>
        <p:nvSpPr>
          <p:cNvPr id="5" name="Textplatzhalter 4"/>
          <p:cNvSpPr>
            <a:spLocks noGrp="1"/>
          </p:cNvSpPr>
          <p:nvPr>
            <p:ph type="body" sz="quarter" idx="4294967295"/>
          </p:nvPr>
        </p:nvSpPr>
        <p:spPr>
          <a:xfrm>
            <a:off x="1600200" y="2085975"/>
            <a:ext cx="10594975" cy="4321175"/>
          </a:xfrm>
        </p:spPr>
        <p:txBody>
          <a:bodyPr>
            <a:normAutofit/>
          </a:bodyPr>
          <a:lstStyle/>
          <a:p>
            <a:r>
              <a:rPr lang="en-US" sz="1800" dirty="0"/>
              <a:t>Version 1.3.0</a:t>
            </a:r>
          </a:p>
          <a:p>
            <a:pPr lvl="2"/>
            <a:r>
              <a:rPr lang="en-US" sz="1800" dirty="0"/>
              <a:t>Add Work Order ID to related messages</a:t>
            </a:r>
            <a:br>
              <a:rPr lang="en-US" sz="1800" dirty="0"/>
            </a:br>
            <a:r>
              <a:rPr lang="en-US" sz="1800" dirty="0"/>
              <a:t>(Workgroup “CFX-Hermes”)			Result: </a:t>
            </a:r>
            <a:r>
              <a:rPr lang="en-US" sz="1800" b="1" dirty="0">
                <a:solidFill>
                  <a:schemeClr val="bg2"/>
                </a:solidFill>
              </a:rPr>
              <a:t>Accepted (x/x)</a:t>
            </a:r>
            <a:endParaRPr lang="en-US" sz="1800" dirty="0">
              <a:solidFill>
                <a:schemeClr val="bg2"/>
              </a:solidFill>
            </a:endParaRPr>
          </a:p>
          <a:p>
            <a:pPr lvl="2"/>
            <a:endParaRPr lang="en-US" sz="1800" dirty="0"/>
          </a:p>
        </p:txBody>
      </p:sp>
      <p:pic>
        <p:nvPicPr>
          <p:cNvPr id="7" name="Picture 2" descr="https://pixabay.com/get/eb35b70b20f3033ed1584d05fb0938c9bd22ffd41db8114095f1c871a1/white-male-2064872_128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073" t="9454" r="12253" b="2380"/>
          <a:stretch/>
        </p:blipFill>
        <p:spPr bwMode="auto">
          <a:xfrm>
            <a:off x="9986681" y="3862775"/>
            <a:ext cx="1993898" cy="235412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rot="1572016">
            <a:off x="9309982" y="340760"/>
            <a:ext cx="2600351" cy="923330"/>
          </a:xfrm>
          <a:prstGeom prst="rect">
            <a:avLst/>
          </a:prstGeom>
          <a:noFill/>
        </p:spPr>
        <p:txBody>
          <a:bodyPr wrap="square" lIns="91440" tIns="45720" rIns="91440" bIns="45720">
            <a:spAutoFit/>
          </a:bodyPr>
          <a:lstStyle/>
          <a:p>
            <a:pPr algn="ctr"/>
            <a:r>
              <a:rPr lang="en-US"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New</a:t>
            </a:r>
          </a:p>
        </p:txBody>
      </p:sp>
      <p:sp>
        <p:nvSpPr>
          <p:cNvPr id="6" name="Rectangle 5">
            <a:extLst>
              <a:ext uri="{FF2B5EF4-FFF2-40B4-BE49-F238E27FC236}">
                <a16:creationId xmlns:a16="http://schemas.microsoft.com/office/drawing/2014/main" id="{5262B7B1-E8C7-489F-ACC1-61DEC52326F4}"/>
              </a:ext>
            </a:extLst>
          </p:cNvPr>
          <p:cNvSpPr/>
          <p:nvPr/>
        </p:nvSpPr>
        <p:spPr>
          <a:xfrm>
            <a:off x="3049893" y="4904931"/>
            <a:ext cx="5815811" cy="13119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050" b="1" dirty="0"/>
              <a:t>Semantic versioning applies</a:t>
            </a:r>
          </a:p>
          <a:p>
            <a:pPr>
              <a:lnSpc>
                <a:spcPct val="150000"/>
              </a:lnSpc>
            </a:pPr>
            <a:r>
              <a:rPr lang="en-US" sz="1050" dirty="0"/>
              <a:t>Given a version number MAJOR.MINOR.PATCH, increment the:</a:t>
            </a:r>
          </a:p>
          <a:p>
            <a:pPr marL="171450" indent="-171450">
              <a:lnSpc>
                <a:spcPct val="150000"/>
              </a:lnSpc>
              <a:buFont typeface="Arial" panose="020B0604020202020204" pitchFamily="34" charset="0"/>
              <a:buChar char="•"/>
            </a:pPr>
            <a:r>
              <a:rPr lang="en-US" sz="1050" dirty="0"/>
              <a:t>MAJOR version when you make incompatible API changes,</a:t>
            </a:r>
          </a:p>
          <a:p>
            <a:pPr marL="171450" indent="-171450">
              <a:lnSpc>
                <a:spcPct val="150000"/>
              </a:lnSpc>
              <a:buFont typeface="Arial" panose="020B0604020202020204" pitchFamily="34" charset="0"/>
              <a:buChar char="•"/>
            </a:pPr>
            <a:r>
              <a:rPr lang="en-US" sz="1050" dirty="0"/>
              <a:t>MINOR version when you add functionality in a backwards compatible manner, and</a:t>
            </a:r>
          </a:p>
          <a:p>
            <a:pPr marL="171450" indent="-171450">
              <a:lnSpc>
                <a:spcPct val="150000"/>
              </a:lnSpc>
              <a:buFont typeface="Arial" panose="020B0604020202020204" pitchFamily="34" charset="0"/>
              <a:buChar char="•"/>
            </a:pPr>
            <a:r>
              <a:rPr lang="en-US" sz="1050" dirty="0"/>
              <a:t>PATCH version when you make backwards compatible bug fixes.</a:t>
            </a:r>
          </a:p>
        </p:txBody>
      </p:sp>
    </p:spTree>
    <p:extLst>
      <p:ext uri="{BB962C8B-B14F-4D97-AF65-F5344CB8AC3E}">
        <p14:creationId xmlns:p14="http://schemas.microsoft.com/office/powerpoint/2010/main" val="1903287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2113429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0574"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Standardization</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process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b="0" dirty="0">
                <a:solidFill>
                  <a:srgbClr val="DEDFE1">
                    <a:lumMod val="50000"/>
                  </a:srgbClr>
                </a:solidFill>
                <a:effectLst>
                  <a:glow rad="139700">
                    <a:prstClr val="white"/>
                  </a:glow>
                </a:effectLst>
              </a:rPr>
              <a:t>“leveraging capabilities of IPC</a:t>
            </a:r>
            <a:r>
              <a:rPr lang="en-US" altLang="de-DE" b="0" dirty="0">
                <a:solidFill>
                  <a:srgbClr val="DEDFE1">
                    <a:lumMod val="50000"/>
                  </a:srgbClr>
                </a:solidFill>
                <a:effectLst>
                  <a:glow rad="139700">
                    <a:prstClr val="white"/>
                  </a:glow>
                </a:effectLst>
              </a:rPr>
              <a:t>”</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15:35</a:t>
            </a:r>
          </a:p>
        </p:txBody>
      </p:sp>
    </p:spTree>
    <p:extLst>
      <p:ext uri="{BB962C8B-B14F-4D97-AF65-F5344CB8AC3E}">
        <p14:creationId xmlns:p14="http://schemas.microsoft.com/office/powerpoint/2010/main" val="41308861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E5AA281E-1327-4839-BC0B-6BDED14266D1}"/>
              </a:ext>
            </a:extLst>
          </p:cNvPr>
          <p:cNvGraphicFramePr>
            <a:graphicFrameLocks noChangeAspect="1"/>
          </p:cNvGraphicFramePr>
          <p:nvPr>
            <p:custDataLst>
              <p:tags r:id="rId2"/>
            </p:custDataLst>
            <p:extLst>
              <p:ext uri="{D42A27DB-BD31-4B8C-83A1-F6EECF244321}">
                <p14:modId xmlns:p14="http://schemas.microsoft.com/office/powerpoint/2010/main" val="1518449123"/>
              </p:ext>
            </p:extLst>
          </p:nvPr>
        </p:nvGraphicFramePr>
        <p:xfrm>
          <a:off x="1764" y="1687"/>
          <a:ext cx="1588" cy="1588"/>
        </p:xfrm>
        <a:graphic>
          <a:graphicData uri="http://schemas.openxmlformats.org/presentationml/2006/ole">
            <mc:AlternateContent xmlns:mc="http://schemas.openxmlformats.org/markup-compatibility/2006">
              <mc:Choice xmlns:v="urn:schemas-microsoft-com:vml" Requires="v">
                <p:oleObj spid="_x0000_s151603" name="think-cell Slide" r:id="rId5" imgW="360" imgH="360" progId="TCLayout.ActiveDocument.1">
                  <p:embed/>
                </p:oleObj>
              </mc:Choice>
              <mc:Fallback>
                <p:oleObj name="think-cell Slide" r:id="rId5" imgW="360" imgH="360" progId="TCLayout.ActiveDocument.1">
                  <p:embed/>
                  <p:pic>
                    <p:nvPicPr>
                      <p:cNvPr id="4" name="Objekt 3" hidden="1">
                        <a:extLst>
                          <a:ext uri="{FF2B5EF4-FFF2-40B4-BE49-F238E27FC236}">
                            <a16:creationId xmlns:a16="http://schemas.microsoft.com/office/drawing/2014/main" id="{E5AA281E-1327-4839-BC0B-6BDED14266D1}"/>
                          </a:ext>
                        </a:extLst>
                      </p:cNvPr>
                      <p:cNvPicPr/>
                      <p:nvPr/>
                    </p:nvPicPr>
                    <p:blipFill>
                      <a:blip r:embed="rId6"/>
                      <a:stretch>
                        <a:fillRect/>
                      </a:stretch>
                    </p:blipFill>
                    <p:spPr>
                      <a:xfrm>
                        <a:off x="1764" y="1687"/>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F4FB2BBD-0299-4BE6-9F8C-ED5B62FA9298}"/>
              </a:ext>
            </a:extLst>
          </p:cNvPr>
          <p:cNvSpPr/>
          <p:nvPr>
            <p:custDataLst>
              <p:tags r:id="rId3"/>
            </p:custDataLst>
          </p:nvPr>
        </p:nvSpPr>
        <p:spPr>
          <a:xfrm>
            <a:off x="176" y="100"/>
            <a:ext cx="158746" cy="15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322">
              <a:spcBef>
                <a:spcPct val="0"/>
              </a:spcBef>
              <a:spcAft>
                <a:spcPct val="0"/>
              </a:spcAft>
            </a:pPr>
            <a:endParaRPr lang="en-US"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vert="horz"/>
          <a:lstStyle/>
          <a:p>
            <a:r>
              <a:rPr lang="en-US" b="0"/>
              <a:t>The Hermes Standard initiative</a:t>
            </a:r>
            <a:br>
              <a:rPr lang="en-US" b="0"/>
            </a:br>
            <a:r>
              <a:rPr lang="en-US"/>
              <a:t>IPC sub-committee for IPC-HERMES-9852</a:t>
            </a:r>
          </a:p>
        </p:txBody>
      </p:sp>
      <p:sp>
        <p:nvSpPr>
          <p:cNvPr id="16" name="Text Placeholder 15">
            <a:extLst>
              <a:ext uri="{FF2B5EF4-FFF2-40B4-BE49-F238E27FC236}">
                <a16:creationId xmlns:a16="http://schemas.microsoft.com/office/drawing/2014/main" id="{CDE6BA80-F35B-43C1-ADB2-54DD33B8C4B9}"/>
              </a:ext>
            </a:extLst>
          </p:cNvPr>
          <p:cNvSpPr>
            <a:spLocks noGrp="1"/>
          </p:cNvSpPr>
          <p:nvPr>
            <p:ph type="body" sz="quarter" idx="13"/>
          </p:nvPr>
        </p:nvSpPr>
        <p:spPr>
          <a:xfrm>
            <a:off x="1424478" y="2085401"/>
            <a:ext cx="4624896" cy="4321116"/>
          </a:xfrm>
        </p:spPr>
        <p:txBody>
          <a:bodyPr/>
          <a:lstStyle/>
          <a:p>
            <a:pPr marL="0" lvl="2" indent="0" defTabSz="1219322">
              <a:lnSpc>
                <a:spcPct val="150000"/>
              </a:lnSpc>
              <a:buClr>
                <a:srgbClr val="97A0A5"/>
              </a:buClr>
              <a:buNone/>
            </a:pPr>
            <a:r>
              <a:rPr lang="en-US" sz="1799" b="1" dirty="0">
                <a:solidFill>
                  <a:srgbClr val="00CC00"/>
                </a:solidFill>
              </a:rPr>
              <a:t>Progress</a:t>
            </a:r>
          </a:p>
          <a:p>
            <a:pPr marL="182417" lvl="2" indent="-182417" defTabSz="1219322">
              <a:lnSpc>
                <a:spcPct val="150000"/>
              </a:lnSpc>
              <a:spcBef>
                <a:spcPts val="0"/>
              </a:spcBef>
              <a:spcAft>
                <a:spcPts val="300"/>
              </a:spcAft>
              <a:buClr>
                <a:srgbClr val="97A0A5"/>
              </a:buClr>
            </a:pPr>
            <a:r>
              <a:rPr lang="en-US" dirty="0">
                <a:solidFill>
                  <a:schemeClr val="accent1"/>
                </a:solidFill>
              </a:rPr>
              <a:t>One meeting to discuss key topics for</a:t>
            </a:r>
            <a:br>
              <a:rPr lang="en-US" dirty="0">
                <a:solidFill>
                  <a:schemeClr val="accent1"/>
                </a:solidFill>
              </a:rPr>
            </a:br>
            <a:r>
              <a:rPr lang="en-US" dirty="0">
                <a:solidFill>
                  <a:schemeClr val="accent1"/>
                </a:solidFill>
              </a:rPr>
              <a:t>MoU with IPC regarding future standardization</a:t>
            </a:r>
          </a:p>
          <a:p>
            <a:pPr marL="182417" lvl="2" indent="-182417" defTabSz="1219322">
              <a:lnSpc>
                <a:spcPct val="150000"/>
              </a:lnSpc>
              <a:spcBef>
                <a:spcPts val="0"/>
              </a:spcBef>
              <a:spcAft>
                <a:spcPts val="300"/>
              </a:spcAft>
              <a:buClr>
                <a:srgbClr val="97A0A5"/>
              </a:buClr>
            </a:pPr>
            <a:endParaRPr lang="en-US" dirty="0">
              <a:solidFill>
                <a:schemeClr val="accent1"/>
              </a:solidFill>
            </a:endParaRPr>
          </a:p>
          <a:p>
            <a:pPr marL="0" lvl="2" indent="0" defTabSz="1219322">
              <a:lnSpc>
                <a:spcPct val="150000"/>
              </a:lnSpc>
              <a:spcBef>
                <a:spcPts val="0"/>
              </a:spcBef>
              <a:spcAft>
                <a:spcPts val="300"/>
              </a:spcAft>
              <a:buClr>
                <a:srgbClr val="97A0A5"/>
              </a:buClr>
              <a:buNone/>
            </a:pPr>
            <a:r>
              <a:rPr lang="en-US" dirty="0">
                <a:solidFill>
                  <a:schemeClr val="accent1"/>
                </a:solidFill>
              </a:rPr>
              <a:t>Key areas discussed</a:t>
            </a:r>
          </a:p>
          <a:p>
            <a:pPr marL="182417" lvl="2" indent="-182417" defTabSz="1219322">
              <a:lnSpc>
                <a:spcPct val="150000"/>
              </a:lnSpc>
              <a:spcBef>
                <a:spcPts val="0"/>
              </a:spcBef>
              <a:spcAft>
                <a:spcPts val="300"/>
              </a:spcAft>
              <a:buClr>
                <a:srgbClr val="97A0A5"/>
              </a:buClr>
            </a:pPr>
            <a:r>
              <a:rPr lang="en-US" dirty="0">
                <a:solidFill>
                  <a:schemeClr val="accent1"/>
                </a:solidFill>
              </a:rPr>
              <a:t>Voting process</a:t>
            </a:r>
          </a:p>
          <a:p>
            <a:pPr marL="182417" lvl="2" indent="-182417" defTabSz="1219322">
              <a:lnSpc>
                <a:spcPct val="150000"/>
              </a:lnSpc>
              <a:spcBef>
                <a:spcPts val="0"/>
              </a:spcBef>
              <a:spcAft>
                <a:spcPts val="300"/>
              </a:spcAft>
              <a:buClr>
                <a:srgbClr val="97A0A5"/>
              </a:buClr>
            </a:pPr>
            <a:r>
              <a:rPr lang="en-US" dirty="0">
                <a:solidFill>
                  <a:schemeClr val="accent1"/>
                </a:solidFill>
              </a:rPr>
              <a:t>Keeping standard free &amp; open</a:t>
            </a:r>
          </a:p>
          <a:p>
            <a:pPr marL="182417" lvl="2" indent="-182417" defTabSz="1219322">
              <a:lnSpc>
                <a:spcPct val="150000"/>
              </a:lnSpc>
              <a:spcBef>
                <a:spcPts val="0"/>
              </a:spcBef>
              <a:spcAft>
                <a:spcPts val="300"/>
              </a:spcAft>
              <a:buClr>
                <a:srgbClr val="97A0A5"/>
              </a:buClr>
            </a:pPr>
            <a:endParaRPr lang="en-US" dirty="0">
              <a:solidFill>
                <a:schemeClr val="accent1"/>
              </a:solidFill>
            </a:endParaRPr>
          </a:p>
          <a:p>
            <a:pPr marL="182417" lvl="2" indent="-182417" defTabSz="1219322">
              <a:lnSpc>
                <a:spcPct val="150000"/>
              </a:lnSpc>
              <a:spcBef>
                <a:spcPts val="0"/>
              </a:spcBef>
              <a:spcAft>
                <a:spcPts val="300"/>
              </a:spcAft>
              <a:buClr>
                <a:srgbClr val="97A0A5"/>
              </a:buClr>
            </a:pPr>
            <a:endParaRPr lang="en-US" dirty="0">
              <a:solidFill>
                <a:srgbClr val="97A0A5"/>
              </a:solidFill>
            </a:endParaRPr>
          </a:p>
          <a:p>
            <a:endParaRPr lang="en-US" dirty="0"/>
          </a:p>
        </p:txBody>
      </p:sp>
      <p:sp>
        <p:nvSpPr>
          <p:cNvPr id="19" name="Text Placeholder 18">
            <a:extLst>
              <a:ext uri="{FF2B5EF4-FFF2-40B4-BE49-F238E27FC236}">
                <a16:creationId xmlns:a16="http://schemas.microsoft.com/office/drawing/2014/main" id="{D004F0B0-57C1-462E-A379-3B433DBA13B7}"/>
              </a:ext>
            </a:extLst>
          </p:cNvPr>
          <p:cNvSpPr>
            <a:spLocks noGrp="1"/>
          </p:cNvSpPr>
          <p:nvPr>
            <p:ph type="body" sz="quarter" idx="14"/>
          </p:nvPr>
        </p:nvSpPr>
        <p:spPr/>
        <p:txBody>
          <a:bodyPr/>
          <a:lstStyle/>
          <a:p>
            <a:pPr marL="0" lvl="2" indent="0" defTabSz="1219322">
              <a:lnSpc>
                <a:spcPct val="150000"/>
              </a:lnSpc>
              <a:spcBef>
                <a:spcPts val="0"/>
              </a:spcBef>
              <a:spcAft>
                <a:spcPts val="300"/>
              </a:spcAft>
              <a:buClr>
                <a:srgbClr val="97A0A5"/>
              </a:buClr>
              <a:buNone/>
            </a:pPr>
            <a:r>
              <a:rPr lang="en-US" b="1" dirty="0">
                <a:solidFill>
                  <a:schemeClr val="accent1"/>
                </a:solidFill>
              </a:rPr>
              <a:t>Workgroup</a:t>
            </a:r>
          </a:p>
          <a:p>
            <a:pPr marL="182417" lvl="2" indent="-182417" defTabSz="1219322">
              <a:lnSpc>
                <a:spcPct val="150000"/>
              </a:lnSpc>
              <a:spcBef>
                <a:spcPts val="0"/>
              </a:spcBef>
              <a:spcAft>
                <a:spcPts val="300"/>
              </a:spcAft>
              <a:buClr>
                <a:srgbClr val="97A0A5"/>
              </a:buClr>
            </a:pPr>
            <a:r>
              <a:rPr lang="en-US" dirty="0">
                <a:solidFill>
                  <a:schemeClr val="accent1"/>
                </a:solidFill>
              </a:rPr>
              <a:t>Håkan Sandell, Mycronic – Chair of the </a:t>
            </a:r>
            <a:r>
              <a:rPr lang="en-US" dirty="0" err="1">
                <a:solidFill>
                  <a:schemeClr val="accent1"/>
                </a:solidFill>
              </a:rPr>
              <a:t>Initative</a:t>
            </a:r>
            <a:endParaRPr lang="en-US" dirty="0">
              <a:solidFill>
                <a:schemeClr val="accent1"/>
              </a:solidFill>
            </a:endParaRPr>
          </a:p>
          <a:p>
            <a:pPr marL="182417" lvl="2" indent="-182417" defTabSz="1219322">
              <a:lnSpc>
                <a:spcPct val="150000"/>
              </a:lnSpc>
              <a:spcBef>
                <a:spcPts val="0"/>
              </a:spcBef>
              <a:spcAft>
                <a:spcPts val="300"/>
              </a:spcAft>
              <a:buClr>
                <a:srgbClr val="97A0A5"/>
              </a:buClr>
            </a:pPr>
            <a:r>
              <a:rPr lang="en-US" dirty="0">
                <a:solidFill>
                  <a:schemeClr val="accent1"/>
                </a:solidFill>
              </a:rPr>
              <a:t>Markus </a:t>
            </a:r>
            <a:r>
              <a:rPr lang="en-US" dirty="0" err="1">
                <a:solidFill>
                  <a:schemeClr val="accent1"/>
                </a:solidFill>
              </a:rPr>
              <a:t>Mittermair</a:t>
            </a:r>
            <a:r>
              <a:rPr lang="en-US" dirty="0">
                <a:solidFill>
                  <a:schemeClr val="accent1"/>
                </a:solidFill>
              </a:rPr>
              <a:t>, Rehm</a:t>
            </a:r>
          </a:p>
          <a:p>
            <a:pPr marL="182417" lvl="2" indent="-182417" defTabSz="1219322">
              <a:lnSpc>
                <a:spcPct val="150000"/>
              </a:lnSpc>
              <a:spcBef>
                <a:spcPts val="0"/>
              </a:spcBef>
              <a:spcAft>
                <a:spcPts val="300"/>
              </a:spcAft>
              <a:buClr>
                <a:srgbClr val="97A0A5"/>
              </a:buClr>
            </a:pPr>
            <a:r>
              <a:rPr lang="en-US" dirty="0">
                <a:solidFill>
                  <a:schemeClr val="accent1"/>
                </a:solidFill>
              </a:rPr>
              <a:t>Thomas </a:t>
            </a:r>
            <a:r>
              <a:rPr lang="en-US" dirty="0" err="1">
                <a:solidFill>
                  <a:schemeClr val="accent1"/>
                </a:solidFill>
              </a:rPr>
              <a:t>Marktscheffel</a:t>
            </a:r>
            <a:r>
              <a:rPr lang="en-US" dirty="0">
                <a:solidFill>
                  <a:schemeClr val="accent1"/>
                </a:solidFill>
              </a:rPr>
              <a:t>, ASM</a:t>
            </a:r>
          </a:p>
          <a:p>
            <a:pPr marL="182417" lvl="2" indent="-182417" defTabSz="1219322">
              <a:lnSpc>
                <a:spcPct val="150000"/>
              </a:lnSpc>
              <a:spcBef>
                <a:spcPts val="0"/>
              </a:spcBef>
              <a:spcAft>
                <a:spcPts val="300"/>
              </a:spcAft>
              <a:buClr>
                <a:srgbClr val="97A0A5"/>
              </a:buClr>
            </a:pPr>
            <a:r>
              <a:rPr lang="en-US" dirty="0">
                <a:solidFill>
                  <a:schemeClr val="accent1"/>
                </a:solidFill>
              </a:rPr>
              <a:t>Carl </a:t>
            </a:r>
            <a:r>
              <a:rPr lang="en-US" dirty="0" err="1">
                <a:solidFill>
                  <a:schemeClr val="accent1"/>
                </a:solidFill>
              </a:rPr>
              <a:t>Silkey</a:t>
            </a:r>
            <a:r>
              <a:rPr lang="en-US" dirty="0">
                <a:solidFill>
                  <a:schemeClr val="accent1"/>
                </a:solidFill>
              </a:rPr>
              <a:t>, ITW EAE</a:t>
            </a:r>
          </a:p>
          <a:p>
            <a:pPr marL="182417" lvl="2" indent="-182417" defTabSz="1219322">
              <a:lnSpc>
                <a:spcPct val="150000"/>
              </a:lnSpc>
              <a:spcBef>
                <a:spcPts val="0"/>
              </a:spcBef>
              <a:spcAft>
                <a:spcPts val="300"/>
              </a:spcAft>
              <a:buClr>
                <a:srgbClr val="97A0A5"/>
              </a:buClr>
            </a:pPr>
            <a:r>
              <a:rPr lang="en-US" dirty="0">
                <a:solidFill>
                  <a:schemeClr val="accent1"/>
                </a:solidFill>
              </a:rPr>
              <a:t>Dirk </a:t>
            </a:r>
            <a:r>
              <a:rPr lang="en-US" dirty="0" err="1">
                <a:solidFill>
                  <a:schemeClr val="accent1"/>
                </a:solidFill>
              </a:rPr>
              <a:t>Bauernfeind</a:t>
            </a:r>
            <a:r>
              <a:rPr lang="en-US" dirty="0">
                <a:solidFill>
                  <a:schemeClr val="accent1"/>
                </a:solidFill>
              </a:rPr>
              <a:t>, ASYS</a:t>
            </a:r>
          </a:p>
          <a:p>
            <a:endParaRPr lang="en-US" dirty="0"/>
          </a:p>
        </p:txBody>
      </p:sp>
      <p:sp>
        <p:nvSpPr>
          <p:cNvPr id="5" name="Datumsplatzhalter 4"/>
          <p:cNvSpPr>
            <a:spLocks noGrp="1"/>
          </p:cNvSpPr>
          <p:nvPr>
            <p:ph type="dt" sz="half" idx="10"/>
          </p:nvPr>
        </p:nvSpPr>
        <p:spPr/>
        <p:txBody>
          <a:bodyPr/>
          <a:lstStyle/>
          <a:p>
            <a:pPr defTabSz="1219322"/>
            <a:fld id="{39293A3F-AB48-4F7D-94AA-99BF56B20FE7}" type="datetime1">
              <a:rPr lang="en-US" smtClean="0">
                <a:solidFill>
                  <a:srgbClr val="151517"/>
                </a:solidFill>
                <a:latin typeface="Arial"/>
              </a:rPr>
              <a:pPr defTabSz="1219322"/>
              <a:t>3/4/2021</a:t>
            </a:fld>
            <a:endParaRPr lang="en-US">
              <a:solidFill>
                <a:srgbClr val="151517"/>
              </a:solidFill>
              <a:latin typeface="Arial"/>
            </a:endParaRPr>
          </a:p>
        </p:txBody>
      </p:sp>
      <p:sp>
        <p:nvSpPr>
          <p:cNvPr id="6" name="Foliennummernplatzhalter 5"/>
          <p:cNvSpPr>
            <a:spLocks noGrp="1"/>
          </p:cNvSpPr>
          <p:nvPr>
            <p:ph type="sldNum" sz="quarter" idx="12"/>
          </p:nvPr>
        </p:nvSpPr>
        <p:spPr/>
        <p:txBody>
          <a:bodyPr/>
          <a:lstStyle/>
          <a:p>
            <a:pPr defTabSz="1219322"/>
            <a:r>
              <a:rPr lang="en-US">
                <a:solidFill>
                  <a:srgbClr val="151517"/>
                </a:solidFill>
                <a:latin typeface="Arial"/>
              </a:rPr>
              <a:t>Page </a:t>
            </a:r>
            <a:fld id="{9204330F-C5AD-4AC0-88A8-9CB1F8F7EBD6}" type="slidenum">
              <a:rPr lang="en-US">
                <a:solidFill>
                  <a:srgbClr val="151517"/>
                </a:solidFill>
                <a:latin typeface="Arial"/>
              </a:rPr>
              <a:pPr defTabSz="1219322"/>
              <a:t>38</a:t>
            </a:fld>
            <a:endParaRPr lang="en-US">
              <a:solidFill>
                <a:srgbClr val="151517"/>
              </a:solidFill>
              <a:latin typeface="Arial"/>
            </a:endParaRPr>
          </a:p>
        </p:txBody>
      </p:sp>
      <p:pic>
        <p:nvPicPr>
          <p:cNvPr id="9" name="Grafik 8">
            <a:extLst>
              <a:ext uri="{FF2B5EF4-FFF2-40B4-BE49-F238E27FC236}">
                <a16:creationId xmlns:a16="http://schemas.microsoft.com/office/drawing/2014/main" id="{BCF36A67-9536-43E5-9A4B-33045E18B8C6}"/>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534926" y="68957"/>
            <a:ext cx="1610950" cy="825540"/>
          </a:xfrm>
          <a:prstGeom prst="rect">
            <a:avLst/>
          </a:prstGeom>
        </p:spPr>
      </p:pic>
    </p:spTree>
    <p:extLst>
      <p:ext uri="{BB962C8B-B14F-4D97-AF65-F5344CB8AC3E}">
        <p14:creationId xmlns:p14="http://schemas.microsoft.com/office/powerpoint/2010/main" val="19134670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959E9F6-8D79-4BAF-B606-7316334B0F68}"/>
              </a:ext>
            </a:extLst>
          </p:cNvPr>
          <p:cNvSpPr>
            <a:spLocks noGrp="1"/>
          </p:cNvSpPr>
          <p:nvPr>
            <p:ph type="body" sz="quarter" idx="15"/>
          </p:nvPr>
        </p:nvSpPr>
        <p:spPr>
          <a:xfrm>
            <a:off x="176" y="84422"/>
            <a:ext cx="9870184" cy="651958"/>
          </a:xfrm>
        </p:spPr>
        <p:txBody>
          <a:bodyPr/>
          <a:lstStyle/>
          <a:p>
            <a:pPr marL="0" indent="0">
              <a:buNone/>
            </a:pPr>
            <a:r>
              <a:rPr lang="en-US" dirty="0"/>
              <a:t>Comparison of the standardization processes</a:t>
            </a:r>
          </a:p>
          <a:p>
            <a:endParaRPr lang="en-US" dirty="0"/>
          </a:p>
        </p:txBody>
      </p:sp>
      <p:graphicFrame>
        <p:nvGraphicFramePr>
          <p:cNvPr id="4" name="Tabelle 3">
            <a:extLst>
              <a:ext uri="{FF2B5EF4-FFF2-40B4-BE49-F238E27FC236}">
                <a16:creationId xmlns:a16="http://schemas.microsoft.com/office/drawing/2014/main" id="{977B4DC0-DCD3-4DDB-9638-6B78002B71AC}"/>
              </a:ext>
            </a:extLst>
          </p:cNvPr>
          <p:cNvGraphicFramePr>
            <a:graphicFrameLocks noGrp="1"/>
          </p:cNvGraphicFramePr>
          <p:nvPr/>
        </p:nvGraphicFramePr>
        <p:xfrm>
          <a:off x="176" y="642928"/>
          <a:ext cx="12242833" cy="6219362"/>
        </p:xfrm>
        <a:graphic>
          <a:graphicData uri="http://schemas.openxmlformats.org/drawingml/2006/table">
            <a:tbl>
              <a:tblPr firstRow="1" bandRow="1">
                <a:tableStyleId>{5C22544A-7EE6-4342-B048-85BDC9FD1C3A}</a:tableStyleId>
              </a:tblPr>
              <a:tblGrid>
                <a:gridCol w="2065978">
                  <a:extLst>
                    <a:ext uri="{9D8B030D-6E8A-4147-A177-3AD203B41FA5}">
                      <a16:colId xmlns:a16="http://schemas.microsoft.com/office/drawing/2014/main" val="3444493311"/>
                    </a:ext>
                  </a:extLst>
                </a:gridCol>
                <a:gridCol w="4432141">
                  <a:extLst>
                    <a:ext uri="{9D8B030D-6E8A-4147-A177-3AD203B41FA5}">
                      <a16:colId xmlns:a16="http://schemas.microsoft.com/office/drawing/2014/main" val="2445402171"/>
                    </a:ext>
                  </a:extLst>
                </a:gridCol>
                <a:gridCol w="5744714">
                  <a:extLst>
                    <a:ext uri="{9D8B030D-6E8A-4147-A177-3AD203B41FA5}">
                      <a16:colId xmlns:a16="http://schemas.microsoft.com/office/drawing/2014/main" val="1789220052"/>
                    </a:ext>
                  </a:extLst>
                </a:gridCol>
              </a:tblGrid>
              <a:tr h="335358">
                <a:tc>
                  <a:txBody>
                    <a:bodyPr/>
                    <a:lstStyle/>
                    <a:p>
                      <a:r>
                        <a:rPr lang="en-US" sz="1600" noProof="0" dirty="0">
                          <a:latin typeface="Arial" panose="020B0604020202020204" pitchFamily="34" charset="0"/>
                          <a:cs typeface="Arial" panose="020B0604020202020204" pitchFamily="34" charset="0"/>
                        </a:rPr>
                        <a:t>Topic</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HERMES Initiative</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IPC Process</a:t>
                      </a:r>
                    </a:p>
                  </a:txBody>
                  <a:tcPr marL="91461" marR="91461" marT="45731" marB="45731"/>
                </a:tc>
                <a:extLst>
                  <a:ext uri="{0D108BD9-81ED-4DB2-BD59-A6C34878D82A}">
                    <a16:rowId xmlns:a16="http://schemas.microsoft.com/office/drawing/2014/main" val="1834224307"/>
                  </a:ext>
                </a:extLst>
              </a:tr>
              <a:tr h="335358">
                <a:tc>
                  <a:txBody>
                    <a:bodyPr/>
                    <a:lstStyle/>
                    <a:p>
                      <a:r>
                        <a:rPr lang="en-US" sz="1600" noProof="0" dirty="0">
                          <a:latin typeface="Arial" panose="020B0604020202020204" pitchFamily="34" charset="0"/>
                          <a:cs typeface="Arial" panose="020B0604020202020204" pitchFamily="34" charset="0"/>
                        </a:rPr>
                        <a:t>Membership fee</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None</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None for HERMES Initiative Members</a:t>
                      </a:r>
                      <a:endParaRPr lang="en-US" sz="1600" noProof="0" dirty="0">
                        <a:solidFill>
                          <a:srgbClr val="FF0000"/>
                        </a:solidFill>
                        <a:latin typeface="Arial" panose="020B0604020202020204" pitchFamily="34" charset="0"/>
                        <a:cs typeface="Arial" panose="020B0604020202020204" pitchFamily="34" charset="0"/>
                      </a:endParaRPr>
                    </a:p>
                  </a:txBody>
                  <a:tcPr marL="91461" marR="91461" marT="45731" marB="45731"/>
                </a:tc>
                <a:extLst>
                  <a:ext uri="{0D108BD9-81ED-4DB2-BD59-A6C34878D82A}">
                    <a16:rowId xmlns:a16="http://schemas.microsoft.com/office/drawing/2014/main" val="4025620147"/>
                  </a:ext>
                </a:extLst>
              </a:tr>
              <a:tr h="579254">
                <a:tc>
                  <a:txBody>
                    <a:bodyPr/>
                    <a:lstStyle/>
                    <a:p>
                      <a:r>
                        <a:rPr lang="en-US" sz="1600" noProof="0" dirty="0">
                          <a:latin typeface="Arial" panose="020B0604020202020204" pitchFamily="34" charset="0"/>
                          <a:cs typeface="Arial" panose="020B0604020202020204" pitchFamily="34" charset="0"/>
                        </a:rPr>
                        <a:t>Initiative/Committee Participation</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Equipment vendors present in at least one meeting &amp; every equipment vendor is invited</a:t>
                      </a:r>
                    </a:p>
                  </a:txBody>
                  <a:tcPr marL="91461" marR="91461" marT="45731" marB="45731"/>
                </a:tc>
                <a:tc>
                  <a:txBody>
                    <a:bodyPr/>
                    <a:lstStyle/>
                    <a:p>
                      <a:r>
                        <a:rPr lang="en-US" sz="1600" noProof="0" dirty="0">
                          <a:solidFill>
                            <a:schemeClr val="tx1"/>
                          </a:solidFill>
                          <a:latin typeface="Arial" panose="020B0604020202020204" pitchFamily="34" charset="0"/>
                          <a:cs typeface="Arial" panose="020B0604020202020204" pitchFamily="34" charset="0"/>
                        </a:rPr>
                        <a:t>Open to anyone to participate</a:t>
                      </a:r>
                    </a:p>
                  </a:txBody>
                  <a:tcPr marL="91461" marR="91461" marT="45731" marB="45731"/>
                </a:tc>
                <a:extLst>
                  <a:ext uri="{0D108BD9-81ED-4DB2-BD59-A6C34878D82A}">
                    <a16:rowId xmlns:a16="http://schemas.microsoft.com/office/drawing/2014/main" val="740284118"/>
                  </a:ext>
                </a:extLst>
              </a:tr>
              <a:tr h="579254">
                <a:tc>
                  <a:txBody>
                    <a:bodyPr/>
                    <a:lstStyle/>
                    <a:p>
                      <a:r>
                        <a:rPr lang="en-US" sz="1600" noProof="0">
                          <a:latin typeface="Arial" panose="020B0604020202020204" pitchFamily="34" charset="0"/>
                          <a:cs typeface="Arial" panose="020B0604020202020204" pitchFamily="34" charset="0"/>
                        </a:rPr>
                        <a:t>Tool to collect input / proposals </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HERMES homepage, Members area for initiative members only</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IPC Works online collaboration tool for standards development, with dedicated space for each working group</a:t>
                      </a:r>
                    </a:p>
                  </a:txBody>
                  <a:tcPr marL="91461" marR="91461" marT="45731" marB="45731"/>
                </a:tc>
                <a:extLst>
                  <a:ext uri="{0D108BD9-81ED-4DB2-BD59-A6C34878D82A}">
                    <a16:rowId xmlns:a16="http://schemas.microsoft.com/office/drawing/2014/main" val="4289405496"/>
                  </a:ext>
                </a:extLst>
              </a:tr>
              <a:tr h="579254">
                <a:tc>
                  <a:txBody>
                    <a:bodyPr/>
                    <a:lstStyle/>
                    <a:p>
                      <a:r>
                        <a:rPr lang="en-US" sz="1600" noProof="0" dirty="0">
                          <a:latin typeface="Arial" panose="020B0604020202020204" pitchFamily="34" charset="0"/>
                          <a:cs typeface="Arial" panose="020B0604020202020204" pitchFamily="34" charset="0"/>
                        </a:rPr>
                        <a:t>Review process</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Online at HERMES-Homepage and final review / discussion in plenum in meetings</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Online at IPC Works, comments resolved during online and/or face-to-face meetings; multiple reviews possible</a:t>
                      </a:r>
                    </a:p>
                  </a:txBody>
                  <a:tcPr marL="91461" marR="91461" marT="45731" marB="45731"/>
                </a:tc>
                <a:extLst>
                  <a:ext uri="{0D108BD9-81ED-4DB2-BD59-A6C34878D82A}">
                    <a16:rowId xmlns:a16="http://schemas.microsoft.com/office/drawing/2014/main" val="3015944238"/>
                  </a:ext>
                </a:extLst>
              </a:tr>
              <a:tr h="823151">
                <a:tc>
                  <a:txBody>
                    <a:bodyPr/>
                    <a:lstStyle/>
                    <a:p>
                      <a:r>
                        <a:rPr lang="en-US" sz="1600" noProof="0">
                          <a:latin typeface="Arial" panose="020B0604020202020204" pitchFamily="34" charset="0"/>
                          <a:cs typeface="Arial" panose="020B0604020202020204" pitchFamily="34" charset="0"/>
                        </a:rPr>
                        <a:t>Ballot group</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Hermes Initiative Members only.</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Balanced roster of users, suppliers and general interest based on topic of document. No single category can make up &gt; 50 % of ballot group. Open to anyone to join.</a:t>
                      </a:r>
                    </a:p>
                  </a:txBody>
                  <a:tcPr marL="91461" marR="91461" marT="45731" marB="45731"/>
                </a:tc>
                <a:extLst>
                  <a:ext uri="{0D108BD9-81ED-4DB2-BD59-A6C34878D82A}">
                    <a16:rowId xmlns:a16="http://schemas.microsoft.com/office/drawing/2014/main" val="1249261471"/>
                  </a:ext>
                </a:extLst>
              </a:tr>
              <a:tr h="823151">
                <a:tc>
                  <a:txBody>
                    <a:bodyPr/>
                    <a:lstStyle/>
                    <a:p>
                      <a:r>
                        <a:rPr lang="en-US" sz="1600" noProof="0" dirty="0">
                          <a:latin typeface="Arial" panose="020B0604020202020204" pitchFamily="34" charset="0"/>
                          <a:cs typeface="Arial" panose="020B0604020202020204" pitchFamily="34" charset="0"/>
                        </a:rPr>
                        <a:t>Final decisions / Consensus Approval</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In meetings by majority of present members. One vote per company / holding. Invitation 12 weeks &amp; content fixed 8 weeks before meeting.</a:t>
                      </a:r>
                    </a:p>
                  </a:txBody>
                  <a:tcPr marL="91461" marR="91461"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noProof="0" dirty="0">
                          <a:latin typeface="Arial" panose="020B0604020202020204" pitchFamily="34" charset="0"/>
                          <a:cs typeface="Arial" panose="020B0604020202020204" pitchFamily="34" charset="0"/>
                        </a:rPr>
                        <a:t>Online by &gt; 65% of ballot group and &gt; 65% of positive votes needed. Ballot group membership is company site based to reduce chances of large companies dominating a standard. </a:t>
                      </a:r>
                    </a:p>
                  </a:txBody>
                  <a:tcPr marL="91461" marR="91461" marT="45731" marB="45731"/>
                </a:tc>
                <a:extLst>
                  <a:ext uri="{0D108BD9-81ED-4DB2-BD59-A6C34878D82A}">
                    <a16:rowId xmlns:a16="http://schemas.microsoft.com/office/drawing/2014/main" val="561994281"/>
                  </a:ext>
                </a:extLst>
              </a:tr>
              <a:tr h="579254">
                <a:tc>
                  <a:txBody>
                    <a:bodyPr/>
                    <a:lstStyle/>
                    <a:p>
                      <a:r>
                        <a:rPr lang="en-US" sz="1600" noProof="0">
                          <a:latin typeface="Arial" panose="020B0604020202020204" pitchFamily="34" charset="0"/>
                          <a:cs typeface="Arial" panose="020B0604020202020204" pitchFamily="34" charset="0"/>
                        </a:rPr>
                        <a:t>Distribution of standard</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HERMES Homepage free of cost, </a:t>
                      </a:r>
                    </a:p>
                    <a:p>
                      <a:r>
                        <a:rPr lang="en-US" sz="1600" noProof="0" dirty="0">
                          <a:latin typeface="Arial" panose="020B0604020202020204" pitchFamily="34" charset="0"/>
                          <a:cs typeface="Arial" panose="020B0604020202020204" pitchFamily="34" charset="0"/>
                        </a:rPr>
                        <a:t>IPC homepage with service charge</a:t>
                      </a:r>
                    </a:p>
                  </a:txBody>
                  <a:tcPr marL="91461" marR="91461"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noProof="0" dirty="0">
                          <a:solidFill>
                            <a:schemeClr val="tx1"/>
                          </a:solidFill>
                          <a:latin typeface="Arial" panose="020B0604020202020204" pitchFamily="34" charset="0"/>
                          <a:cs typeface="Arial" panose="020B0604020202020204" pitchFamily="34" charset="0"/>
                        </a:rPr>
                        <a:t>IPC bookstore for purchase</a:t>
                      </a:r>
                    </a:p>
                    <a:p>
                      <a:r>
                        <a:rPr lang="en-US" sz="1600" noProof="0" dirty="0">
                          <a:solidFill>
                            <a:schemeClr val="tx1"/>
                          </a:solidFill>
                          <a:latin typeface="Arial" panose="020B0604020202020204" pitchFamily="34" charset="0"/>
                          <a:cs typeface="Arial" panose="020B0604020202020204" pitchFamily="34" charset="0"/>
                        </a:rPr>
                        <a:t>Free copy for HERMES Initiative Members</a:t>
                      </a:r>
                    </a:p>
                  </a:txBody>
                  <a:tcPr marL="91461" marR="91461" marT="45731" marB="45731"/>
                </a:tc>
                <a:extLst>
                  <a:ext uri="{0D108BD9-81ED-4DB2-BD59-A6C34878D82A}">
                    <a16:rowId xmlns:a16="http://schemas.microsoft.com/office/drawing/2014/main" val="3068285131"/>
                  </a:ext>
                </a:extLst>
              </a:tr>
              <a:tr h="335358">
                <a:tc>
                  <a:txBody>
                    <a:bodyPr/>
                    <a:lstStyle/>
                    <a:p>
                      <a:r>
                        <a:rPr lang="en-US" sz="1600" noProof="0">
                          <a:latin typeface="Arial" panose="020B0604020202020204" pitchFamily="34" charset="0"/>
                          <a:cs typeface="Arial" panose="020B0604020202020204" pitchFamily="34" charset="0"/>
                        </a:rPr>
                        <a:t>Chair </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Elected for 2 years</a:t>
                      </a:r>
                    </a:p>
                  </a:txBody>
                  <a:tcPr marL="91461" marR="91461" marT="45731" marB="45731"/>
                </a:tc>
                <a:tc>
                  <a:txBody>
                    <a:bodyPr/>
                    <a:lstStyle/>
                    <a:p>
                      <a:r>
                        <a:rPr lang="en-US" sz="1600" noProof="0" dirty="0">
                          <a:solidFill>
                            <a:schemeClr val="tx1"/>
                          </a:solidFill>
                          <a:latin typeface="Arial" panose="020B0604020202020204" pitchFamily="34" charset="0"/>
                          <a:cs typeface="Arial" panose="020B0604020202020204" pitchFamily="34" charset="0"/>
                        </a:rPr>
                        <a:t>Typically, three years, but can be renewed based on need</a:t>
                      </a:r>
                    </a:p>
                  </a:txBody>
                  <a:tcPr marL="91461" marR="91461" marT="45731" marB="45731"/>
                </a:tc>
                <a:extLst>
                  <a:ext uri="{0D108BD9-81ED-4DB2-BD59-A6C34878D82A}">
                    <a16:rowId xmlns:a16="http://schemas.microsoft.com/office/drawing/2014/main" val="3947843152"/>
                  </a:ext>
                </a:extLst>
              </a:tr>
              <a:tr h="335358">
                <a:tc>
                  <a:txBody>
                    <a:bodyPr/>
                    <a:lstStyle/>
                    <a:p>
                      <a:r>
                        <a:rPr lang="en-US" sz="1600" noProof="0">
                          <a:latin typeface="Arial" panose="020B0604020202020204" pitchFamily="34" charset="0"/>
                          <a:cs typeface="Arial" panose="020B0604020202020204" pitchFamily="34" charset="0"/>
                        </a:rPr>
                        <a:t>Support of chair</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None</a:t>
                      </a:r>
                    </a:p>
                  </a:txBody>
                  <a:tcPr marL="91461" marR="91461" marT="45731" marB="45731"/>
                </a:tc>
                <a:tc>
                  <a:txBody>
                    <a:bodyPr/>
                    <a:lstStyle/>
                    <a:p>
                      <a:r>
                        <a:rPr lang="en-US" sz="1600" noProof="0" dirty="0">
                          <a:solidFill>
                            <a:schemeClr val="tx1"/>
                          </a:solidFill>
                          <a:latin typeface="Arial" panose="020B0604020202020204" pitchFamily="34" charset="0"/>
                          <a:cs typeface="Arial" panose="020B0604020202020204" pitchFamily="34" charset="0"/>
                        </a:rPr>
                        <a:t>IPC staff liaison supports project management</a:t>
                      </a:r>
                    </a:p>
                  </a:txBody>
                  <a:tcPr marL="91461" marR="91461" marT="45731" marB="45731"/>
                </a:tc>
                <a:extLst>
                  <a:ext uri="{0D108BD9-81ED-4DB2-BD59-A6C34878D82A}">
                    <a16:rowId xmlns:a16="http://schemas.microsoft.com/office/drawing/2014/main" val="1233207917"/>
                  </a:ext>
                </a:extLst>
              </a:tr>
              <a:tr h="579254">
                <a:tc>
                  <a:txBody>
                    <a:bodyPr/>
                    <a:lstStyle/>
                    <a:p>
                      <a:r>
                        <a:rPr lang="en-US" sz="1600" noProof="0">
                          <a:latin typeface="Arial" panose="020B0604020202020204" pitchFamily="34" charset="0"/>
                          <a:cs typeface="Arial" panose="020B0604020202020204" pitchFamily="34" charset="0"/>
                        </a:rPr>
                        <a:t>Meetings </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1-2 meetings per year at </a:t>
                      </a:r>
                      <a:r>
                        <a:rPr lang="en-US" sz="1600" noProof="0" dirty="0" err="1">
                          <a:latin typeface="Arial" panose="020B0604020202020204" pitchFamily="34" charset="0"/>
                          <a:cs typeface="Arial" panose="020B0604020202020204" pitchFamily="34" charset="0"/>
                        </a:rPr>
                        <a:t>wordwide</a:t>
                      </a:r>
                      <a:r>
                        <a:rPr lang="en-US" sz="1600" noProof="0" dirty="0">
                          <a:latin typeface="Arial" panose="020B0604020202020204" pitchFamily="34" charset="0"/>
                          <a:cs typeface="Arial" panose="020B0604020202020204" pitchFamily="34" charset="0"/>
                        </a:rPr>
                        <a:t> locations (3 GER, 1 CN, 1 US) and parallel workgroups</a:t>
                      </a:r>
                    </a:p>
                  </a:txBody>
                  <a:tcPr marL="91461" marR="91461" marT="45731" marB="45731"/>
                </a:tc>
                <a:tc>
                  <a:txBody>
                    <a:bodyPr/>
                    <a:lstStyle/>
                    <a:p>
                      <a:r>
                        <a:rPr lang="en-US" sz="1600" noProof="0" dirty="0">
                          <a:solidFill>
                            <a:schemeClr val="tx1"/>
                          </a:solidFill>
                          <a:latin typeface="Arial" panose="020B0604020202020204" pitchFamily="34" charset="0"/>
                          <a:cs typeface="Arial" panose="020B0604020202020204" pitchFamily="34" charset="0"/>
                        </a:rPr>
                        <a:t>F2F meetings (APEX, SummerCom, Productronica, etc.) and regular online Zoom meetings; meetings in Asia possible</a:t>
                      </a:r>
                    </a:p>
                  </a:txBody>
                  <a:tcPr marL="91461" marR="91461" marT="45731" marB="45731"/>
                </a:tc>
                <a:extLst>
                  <a:ext uri="{0D108BD9-81ED-4DB2-BD59-A6C34878D82A}">
                    <a16:rowId xmlns:a16="http://schemas.microsoft.com/office/drawing/2014/main" val="2432985799"/>
                  </a:ext>
                </a:extLst>
              </a:tr>
              <a:tr h="335358">
                <a:tc>
                  <a:txBody>
                    <a:bodyPr/>
                    <a:lstStyle/>
                    <a:p>
                      <a:r>
                        <a:rPr lang="en-US" sz="1600" noProof="0" dirty="0">
                          <a:latin typeface="Arial" panose="020B0604020202020204" pitchFamily="34" charset="0"/>
                          <a:cs typeface="Arial" panose="020B0604020202020204" pitchFamily="34" charset="0"/>
                        </a:rPr>
                        <a:t>Funding of meetings</a:t>
                      </a:r>
                    </a:p>
                  </a:txBody>
                  <a:tcPr marL="91461" marR="91461" marT="45731" marB="45731"/>
                </a:tc>
                <a:tc>
                  <a:txBody>
                    <a:bodyPr/>
                    <a:lstStyle/>
                    <a:p>
                      <a:r>
                        <a:rPr lang="en-US" sz="1600" noProof="0" dirty="0">
                          <a:latin typeface="Arial" panose="020B0604020202020204" pitchFamily="34" charset="0"/>
                          <a:cs typeface="Arial" panose="020B0604020202020204" pitchFamily="34" charset="0"/>
                        </a:rPr>
                        <a:t>Sponsoring companies</a:t>
                      </a:r>
                    </a:p>
                  </a:txBody>
                  <a:tcPr marL="91461" marR="91461" marT="45731" marB="45731"/>
                </a:tc>
                <a:tc>
                  <a:txBody>
                    <a:bodyPr/>
                    <a:lstStyle/>
                    <a:p>
                      <a:r>
                        <a:rPr lang="en-US" sz="1600" noProof="0" dirty="0">
                          <a:solidFill>
                            <a:schemeClr val="tx1"/>
                          </a:solidFill>
                          <a:latin typeface="Arial" panose="020B0604020202020204" pitchFamily="34" charset="0"/>
                          <a:cs typeface="Arial" panose="020B0604020202020204" pitchFamily="34" charset="0"/>
                        </a:rPr>
                        <a:t>IPC organizes meeting rooms, A/V equipment and catering</a:t>
                      </a:r>
                    </a:p>
                  </a:txBody>
                  <a:tcPr marL="91461" marR="91461" marT="45731" marB="45731"/>
                </a:tc>
                <a:extLst>
                  <a:ext uri="{0D108BD9-81ED-4DB2-BD59-A6C34878D82A}">
                    <a16:rowId xmlns:a16="http://schemas.microsoft.com/office/drawing/2014/main" val="947235857"/>
                  </a:ext>
                </a:extLst>
              </a:tr>
            </a:tbl>
          </a:graphicData>
        </a:graphic>
      </p:graphicFrame>
      <p:sp>
        <p:nvSpPr>
          <p:cNvPr id="5" name="Rechteck 44">
            <a:extLst>
              <a:ext uri="{FF2B5EF4-FFF2-40B4-BE49-F238E27FC236}">
                <a16:creationId xmlns:a16="http://schemas.microsoft.com/office/drawing/2014/main" id="{80592050-70B0-4497-B3D5-CB0012E6B96A}"/>
              </a:ext>
            </a:extLst>
          </p:cNvPr>
          <p:cNvSpPr/>
          <p:nvPr/>
        </p:nvSpPr>
        <p:spPr>
          <a:xfrm rot="2136791">
            <a:off x="8257963" y="743011"/>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9444" rtl="0" eaLnBrk="1" latinLnBrk="0" hangingPunct="1">
              <a:defRPr sz="2400" kern="1200">
                <a:solidFill>
                  <a:schemeClr val="lt1"/>
                </a:solidFill>
                <a:latin typeface="+mn-lt"/>
                <a:ea typeface="+mn-ea"/>
                <a:cs typeface="+mn-cs"/>
              </a:defRPr>
            </a:lvl1pPr>
            <a:lvl2pPr marL="609722" algn="l" defTabSz="1219444" rtl="0" eaLnBrk="1" latinLnBrk="0" hangingPunct="1">
              <a:defRPr sz="2400" kern="1200">
                <a:solidFill>
                  <a:schemeClr val="lt1"/>
                </a:solidFill>
                <a:latin typeface="+mn-lt"/>
                <a:ea typeface="+mn-ea"/>
                <a:cs typeface="+mn-cs"/>
              </a:defRPr>
            </a:lvl2pPr>
            <a:lvl3pPr marL="1219444" algn="l" defTabSz="1219444" rtl="0" eaLnBrk="1" latinLnBrk="0" hangingPunct="1">
              <a:defRPr sz="2400" kern="1200">
                <a:solidFill>
                  <a:schemeClr val="lt1"/>
                </a:solidFill>
                <a:latin typeface="+mn-lt"/>
                <a:ea typeface="+mn-ea"/>
                <a:cs typeface="+mn-cs"/>
              </a:defRPr>
            </a:lvl3pPr>
            <a:lvl4pPr marL="1829166" algn="l" defTabSz="1219444" rtl="0" eaLnBrk="1" latinLnBrk="0" hangingPunct="1">
              <a:defRPr sz="2400" kern="1200">
                <a:solidFill>
                  <a:schemeClr val="lt1"/>
                </a:solidFill>
                <a:latin typeface="+mn-lt"/>
                <a:ea typeface="+mn-ea"/>
                <a:cs typeface="+mn-cs"/>
              </a:defRPr>
            </a:lvl4pPr>
            <a:lvl5pPr marL="2438888" algn="l" defTabSz="1219444" rtl="0" eaLnBrk="1" latinLnBrk="0" hangingPunct="1">
              <a:defRPr sz="2400" kern="1200">
                <a:solidFill>
                  <a:schemeClr val="lt1"/>
                </a:solidFill>
                <a:latin typeface="+mn-lt"/>
                <a:ea typeface="+mn-ea"/>
                <a:cs typeface="+mn-cs"/>
              </a:defRPr>
            </a:lvl5pPr>
            <a:lvl6pPr marL="3048610" algn="l" defTabSz="1219444" rtl="0" eaLnBrk="1" latinLnBrk="0" hangingPunct="1">
              <a:defRPr sz="2400" kern="1200">
                <a:solidFill>
                  <a:schemeClr val="lt1"/>
                </a:solidFill>
                <a:latin typeface="+mn-lt"/>
                <a:ea typeface="+mn-ea"/>
                <a:cs typeface="+mn-cs"/>
              </a:defRPr>
            </a:lvl6pPr>
            <a:lvl7pPr marL="3658332" algn="l" defTabSz="1219444" rtl="0" eaLnBrk="1" latinLnBrk="0" hangingPunct="1">
              <a:defRPr sz="2400" kern="1200">
                <a:solidFill>
                  <a:schemeClr val="lt1"/>
                </a:solidFill>
                <a:latin typeface="+mn-lt"/>
                <a:ea typeface="+mn-ea"/>
                <a:cs typeface="+mn-cs"/>
              </a:defRPr>
            </a:lvl7pPr>
            <a:lvl8pPr marL="4268053" algn="l" defTabSz="1219444" rtl="0" eaLnBrk="1" latinLnBrk="0" hangingPunct="1">
              <a:defRPr sz="2400" kern="1200">
                <a:solidFill>
                  <a:schemeClr val="lt1"/>
                </a:solidFill>
                <a:latin typeface="+mn-lt"/>
                <a:ea typeface="+mn-ea"/>
                <a:cs typeface="+mn-cs"/>
              </a:defRPr>
            </a:lvl8pPr>
            <a:lvl9pPr marL="4877775" algn="l" defTabSz="1219444" rtl="0" eaLnBrk="1" latinLnBrk="0" hangingPunct="1">
              <a:defRPr sz="2400" kern="1200">
                <a:solidFill>
                  <a:schemeClr val="lt1"/>
                </a:solidFill>
                <a:latin typeface="+mn-lt"/>
                <a:ea typeface="+mn-ea"/>
                <a:cs typeface="+mn-cs"/>
              </a:defRPr>
            </a:lvl9pPr>
          </a:lstStyle>
          <a:p>
            <a:pPr algn="ctr"/>
            <a:r>
              <a:rPr lang="de-DE" sz="1800" dirty="0">
                <a:solidFill>
                  <a:schemeClr val="tx1"/>
                </a:solidFill>
              </a:rPr>
              <a:t>Slide </a:t>
            </a:r>
            <a:r>
              <a:rPr lang="de-DE" sz="1800" dirty="0" err="1">
                <a:solidFill>
                  <a:schemeClr val="tx1"/>
                </a:solidFill>
              </a:rPr>
              <a:t>shown</a:t>
            </a:r>
            <a:r>
              <a:rPr lang="de-DE" sz="1800" dirty="0">
                <a:solidFill>
                  <a:schemeClr val="tx1"/>
                </a:solidFill>
              </a:rPr>
              <a:t> in November 2019 </a:t>
            </a:r>
            <a:br>
              <a:rPr lang="de-DE" sz="1800" dirty="0">
                <a:solidFill>
                  <a:schemeClr val="tx1"/>
                </a:solidFill>
              </a:rPr>
            </a:br>
            <a:r>
              <a:rPr lang="de-DE" sz="1800" dirty="0">
                <a:solidFill>
                  <a:schemeClr val="tx1"/>
                </a:solidFill>
              </a:rPr>
              <a:t>@ 5</a:t>
            </a:r>
            <a:r>
              <a:rPr lang="de-DE" sz="1800" baseline="30000" dirty="0">
                <a:solidFill>
                  <a:schemeClr val="tx1"/>
                </a:solidFill>
              </a:rPr>
              <a:t>th</a:t>
            </a:r>
            <a:r>
              <a:rPr lang="de-DE" sz="1800" dirty="0">
                <a:solidFill>
                  <a:schemeClr val="tx1"/>
                </a:solidFill>
              </a:rPr>
              <a:t> initiative Meeting</a:t>
            </a:r>
            <a:endParaRPr lang="en-GB" sz="1800" dirty="0">
              <a:solidFill>
                <a:schemeClr val="tx1"/>
              </a:solidFill>
            </a:endParaRPr>
          </a:p>
        </p:txBody>
      </p:sp>
      <p:sp>
        <p:nvSpPr>
          <p:cNvPr id="2" name="Rectangle 1">
            <a:extLst>
              <a:ext uri="{FF2B5EF4-FFF2-40B4-BE49-F238E27FC236}">
                <a16:creationId xmlns:a16="http://schemas.microsoft.com/office/drawing/2014/main" id="{AB9D3E15-F972-4545-A28B-29451E9EF3E5}"/>
              </a:ext>
            </a:extLst>
          </p:cNvPr>
          <p:cNvSpPr/>
          <p:nvPr/>
        </p:nvSpPr>
        <p:spPr>
          <a:xfrm>
            <a:off x="0" y="3059723"/>
            <a:ext cx="12243009" cy="2250831"/>
          </a:xfrm>
          <a:prstGeom prst="rect">
            <a:avLst/>
          </a:prstGeom>
          <a:noFill/>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695600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9DCF2C-FD1E-47D8-ADBB-19A397C55B0A}"/>
              </a:ext>
            </a:extLst>
          </p:cNvPr>
          <p:cNvGraphicFramePr>
            <a:graphicFrameLocks noChangeAspect="1"/>
          </p:cNvGraphicFramePr>
          <p:nvPr>
            <p:custDataLst>
              <p:tags r:id="rId2"/>
            </p:custDataLst>
            <p:extLst>
              <p:ext uri="{D42A27DB-BD31-4B8C-83A1-F6EECF244321}">
                <p14:modId xmlns:p14="http://schemas.microsoft.com/office/powerpoint/2010/main" val="33884852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3956" name="think-cell Slide" r:id="rId5" imgW="473" imgH="476" progId="TCLayout.ActiveDocument.1">
                  <p:embed/>
                </p:oleObj>
              </mc:Choice>
              <mc:Fallback>
                <p:oleObj name="think-cell Slide" r:id="rId5" imgW="473" imgH="47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Titel 1"/>
          <p:cNvSpPr txBox="1">
            <a:spLocks/>
          </p:cNvSpPr>
          <p:nvPr/>
        </p:nvSpPr>
        <p:spPr>
          <a:xfrm>
            <a:off x="3385308" y="422399"/>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 the 7</a:t>
            </a:r>
            <a:r>
              <a:rPr lang="en-ID" baseline="30000" dirty="0">
                <a:solidFill>
                  <a:schemeClr val="bg1"/>
                </a:solidFill>
                <a:effectLst>
                  <a:glow rad="127000">
                    <a:schemeClr val="tx1"/>
                  </a:glow>
                </a:effectLst>
              </a:rPr>
              <a:t>th</a:t>
            </a:r>
            <a:r>
              <a:rPr lang="en-ID" dirty="0">
                <a:solidFill>
                  <a:schemeClr val="bg1"/>
                </a:solidFill>
                <a:effectLst>
                  <a:glow rad="127000">
                    <a:schemeClr val="tx1"/>
                  </a:glow>
                </a:effectLst>
              </a:rPr>
              <a:t> meeting of</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7" name="Rechteck 14">
            <a:extLst>
              <a:ext uri="{FF2B5EF4-FFF2-40B4-BE49-F238E27FC236}">
                <a16:creationId xmlns:a16="http://schemas.microsoft.com/office/drawing/2014/main" id="{38EDECEE-90BE-4099-99BB-D51CD5240E56}"/>
              </a:ext>
            </a:extLst>
          </p:cNvPr>
          <p:cNvSpPr/>
          <p:nvPr/>
        </p:nvSpPr>
        <p:spPr>
          <a:xfrm>
            <a:off x="328221" y="5397038"/>
            <a:ext cx="6114174" cy="461665"/>
          </a:xfrm>
          <a:prstGeom prst="rect">
            <a:avLst/>
          </a:prstGeom>
          <a:solidFill>
            <a:schemeClr val="accent6"/>
          </a:solidFill>
        </p:spPr>
        <p:txBody>
          <a:bodyPr wrap="none">
            <a:spAutoFit/>
          </a:bodyPr>
          <a:lstStyle/>
          <a:p>
            <a:pPr algn="ctr"/>
            <a:r>
              <a:rPr lang="en-US" b="1" dirty="0"/>
              <a:t>Any more topics needed on the agenda?</a:t>
            </a:r>
          </a:p>
        </p:txBody>
      </p:sp>
      <p:sp>
        <p:nvSpPr>
          <p:cNvPr id="6" name="Rechteck 14">
            <a:extLst>
              <a:ext uri="{FF2B5EF4-FFF2-40B4-BE49-F238E27FC236}">
                <a16:creationId xmlns:a16="http://schemas.microsoft.com/office/drawing/2014/main" id="{7C3344CE-A2CC-48C8-8F7A-49D9AC67FE64}"/>
              </a:ext>
            </a:extLst>
          </p:cNvPr>
          <p:cNvSpPr/>
          <p:nvPr/>
        </p:nvSpPr>
        <p:spPr>
          <a:xfrm>
            <a:off x="328221" y="5397037"/>
            <a:ext cx="6170279" cy="461665"/>
          </a:xfrm>
          <a:prstGeom prst="rect">
            <a:avLst/>
          </a:prstGeom>
          <a:solidFill>
            <a:schemeClr val="accent6"/>
          </a:solidFill>
        </p:spPr>
        <p:txBody>
          <a:bodyPr wrap="none">
            <a:spAutoFit/>
          </a:bodyPr>
          <a:lstStyle/>
          <a:p>
            <a:pPr algn="ctr"/>
            <a:r>
              <a:rPr lang="en-US" b="1" dirty="0"/>
              <a:t>Please present yourself in the comments</a:t>
            </a:r>
          </a:p>
        </p:txBody>
      </p:sp>
      <p:pic>
        <p:nvPicPr>
          <p:cNvPr id="9" name="Picture 8">
            <a:extLst>
              <a:ext uri="{FF2B5EF4-FFF2-40B4-BE49-F238E27FC236}">
                <a16:creationId xmlns:a16="http://schemas.microsoft.com/office/drawing/2014/main" id="{EBE041A9-A83F-4B81-96CB-B244F42916E6}"/>
              </a:ext>
            </a:extLst>
          </p:cNvPr>
          <p:cNvPicPr>
            <a:picLocks noChangeAspect="1"/>
          </p:cNvPicPr>
          <p:nvPr/>
        </p:nvPicPr>
        <p:blipFill>
          <a:blip r:embed="rId7"/>
          <a:stretch>
            <a:fillRect/>
          </a:stretch>
        </p:blipFill>
        <p:spPr>
          <a:xfrm>
            <a:off x="3385308" y="2351000"/>
            <a:ext cx="8595909" cy="2824457"/>
          </a:xfrm>
          <a:prstGeom prst="rect">
            <a:avLst/>
          </a:prstGeom>
        </p:spPr>
      </p:pic>
    </p:spTree>
    <p:extLst>
      <p:ext uri="{BB962C8B-B14F-4D97-AF65-F5344CB8AC3E}">
        <p14:creationId xmlns:p14="http://schemas.microsoft.com/office/powerpoint/2010/main" val="127328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2"/>
            </p:custDataLst>
            <p:extLst>
              <p:ext uri="{D42A27DB-BD31-4B8C-83A1-F6EECF244321}">
                <p14:modId xmlns:p14="http://schemas.microsoft.com/office/powerpoint/2010/main" val="3765961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646" name="think-cell Slide" r:id="rId5" imgW="353" imgH="353" progId="TCLayout.ActiveDocument.1">
                  <p:embed/>
                </p:oleObj>
              </mc:Choice>
              <mc:Fallback>
                <p:oleObj name="think-cell Slide" r:id="rId5"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dirty="0">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Next meeting</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organizational issues and decision</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
        <p:nvSpPr>
          <p:cNvPr id="7" name="TextBox 6">
            <a:extLst>
              <a:ext uri="{FF2B5EF4-FFF2-40B4-BE49-F238E27FC236}">
                <a16:creationId xmlns:a16="http://schemas.microsoft.com/office/drawing/2014/main" id="{FF0FC600-C21A-42D1-942E-DCA196425827}"/>
              </a:ext>
            </a:extLst>
          </p:cNvPr>
          <p:cNvSpPr txBox="1"/>
          <p:nvPr/>
        </p:nvSpPr>
        <p:spPr>
          <a:xfrm>
            <a:off x="0" y="0"/>
            <a:ext cx="567784" cy="276999"/>
          </a:xfrm>
          <a:prstGeom prst="rect">
            <a:avLst/>
          </a:prstGeom>
          <a:noFill/>
        </p:spPr>
        <p:txBody>
          <a:bodyPr wrap="none" rtlCol="0">
            <a:spAutoFit/>
          </a:bodyPr>
          <a:lstStyle/>
          <a:p>
            <a:r>
              <a:rPr lang="en-US" sz="1200" dirty="0"/>
              <a:t>15:40</a:t>
            </a:r>
          </a:p>
        </p:txBody>
      </p:sp>
    </p:spTree>
    <p:extLst>
      <p:ext uri="{BB962C8B-B14F-4D97-AF65-F5344CB8AC3E}">
        <p14:creationId xmlns:p14="http://schemas.microsoft.com/office/powerpoint/2010/main" val="3967615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2DB4A759-5B5C-4F4F-9409-2DFA1B4EE1E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4670" name="think-cell Slide" r:id="rId5" imgW="360" imgH="360" progId="TCLayout.ActiveDocument.1">
                  <p:embed/>
                </p:oleObj>
              </mc:Choice>
              <mc:Fallback>
                <p:oleObj name="think-cell Slide" r:id="rId5" imgW="360" imgH="360" progId="TCLayout.ActiveDocument.1">
                  <p:embed/>
                  <p:pic>
                    <p:nvPicPr>
                      <p:cNvPr id="4" name="Objekt 3" hidden="1">
                        <a:extLst>
                          <a:ext uri="{FF2B5EF4-FFF2-40B4-BE49-F238E27FC236}">
                            <a16:creationId xmlns:a16="http://schemas.microsoft.com/office/drawing/2014/main" id="{2DB4A759-5B5C-4F4F-9409-2DFA1B4EE1E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40470000-D8C1-463F-A274-24088C92F208}"/>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NZ" sz="2000" b="1" dirty="0">
              <a:latin typeface="Arial" panose="020B0604020202020204" pitchFamily="34" charset="0"/>
              <a:ea typeface="+mj-ea"/>
              <a:cs typeface="+mj-cs"/>
              <a:sym typeface="Arial" panose="020B0604020202020204" pitchFamily="34" charset="0"/>
            </a:endParaRPr>
          </a:p>
        </p:txBody>
      </p:sp>
      <p:pic>
        <p:nvPicPr>
          <p:cNvPr id="7" name="Picture 28" descr="Bildergebnis für spielregeln">
            <a:hlinkClick r:id="rId7"/>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753544" y="4248150"/>
            <a:ext cx="3422581" cy="2147887"/>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initiative</a:t>
            </a:r>
            <a:br>
              <a:rPr lang="en-US" b="0" dirty="0"/>
            </a:br>
            <a:r>
              <a:rPr lang="en-NZ" dirty="0"/>
              <a:t>Location and timing for next meeting</a:t>
            </a:r>
            <a:endParaRPr lang="de-DE" dirty="0"/>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ID" dirty="0"/>
              <a:t>The Initiative meets (at least) </a:t>
            </a:r>
            <a:r>
              <a:rPr lang="en-ID" b="1" dirty="0"/>
              <a:t>once a year </a:t>
            </a:r>
            <a:r>
              <a:rPr lang="en-ID" dirty="0"/>
              <a:t>to make respective decisions. A fair can be a good date</a:t>
            </a:r>
            <a:br>
              <a:rPr lang="en-ID" dirty="0"/>
            </a:br>
            <a:r>
              <a:rPr lang="en-ID" dirty="0"/>
              <a:t>(e.g. </a:t>
            </a:r>
            <a:r>
              <a:rPr lang="en-ID" dirty="0" err="1"/>
              <a:t>Productronica</a:t>
            </a:r>
            <a:r>
              <a:rPr lang="en-ID" dirty="0"/>
              <a:t> for Kick-Off). </a:t>
            </a:r>
            <a:r>
              <a:rPr lang="en-US" dirty="0"/>
              <a:t>The venue should be agreed in a </a:t>
            </a:r>
            <a:r>
              <a:rPr lang="en-US" b="1" dirty="0"/>
              <a:t>rotating </a:t>
            </a:r>
            <a:r>
              <a:rPr lang="en-US" dirty="0"/>
              <a:t>manner.</a:t>
            </a:r>
          </a:p>
          <a:p>
            <a:pPr lvl="2">
              <a:spcBef>
                <a:spcPts val="0"/>
              </a:spcBef>
              <a:spcAft>
                <a:spcPts val="300"/>
              </a:spcAft>
            </a:pPr>
            <a:endParaRPr lang="en-US" dirty="0"/>
          </a:p>
          <a:p>
            <a:pPr lvl="2">
              <a:spcBef>
                <a:spcPts val="0"/>
              </a:spcBef>
              <a:spcAft>
                <a:spcPts val="300"/>
              </a:spcAft>
            </a:pPr>
            <a:r>
              <a:rPr lang="en-US" b="1" dirty="0">
                <a:solidFill>
                  <a:schemeClr val="tx2"/>
                </a:solidFill>
              </a:rPr>
              <a:t>Rules </a:t>
            </a:r>
            <a:r>
              <a:rPr lang="en-US" dirty="0">
                <a:solidFill>
                  <a:schemeClr val="tx2"/>
                </a:solidFill>
              </a:rPr>
              <a:t>can be </a:t>
            </a:r>
            <a:r>
              <a:rPr lang="en-US" b="1" dirty="0">
                <a:solidFill>
                  <a:schemeClr val="tx2"/>
                </a:solidFill>
              </a:rPr>
              <a:t>established or changed </a:t>
            </a:r>
            <a:r>
              <a:rPr lang="en-US" dirty="0">
                <a:solidFill>
                  <a:schemeClr val="tx2"/>
                </a:solidFill>
              </a:rPr>
              <a:t>on such meetings (with majority decision of </a:t>
            </a:r>
            <a:r>
              <a:rPr lang="en-US" b="1" dirty="0">
                <a:solidFill>
                  <a:schemeClr val="tx2"/>
                </a:solidFill>
              </a:rPr>
              <a:t>present </a:t>
            </a:r>
            <a:r>
              <a:rPr lang="en-US" dirty="0">
                <a:solidFill>
                  <a:schemeClr val="tx2"/>
                </a:solidFill>
              </a:rPr>
              <a:t>members)</a:t>
            </a:r>
          </a:p>
          <a:p>
            <a:pPr lvl="2">
              <a:spcBef>
                <a:spcPts val="0"/>
              </a:spcBef>
              <a:spcAft>
                <a:spcPts val="300"/>
              </a:spcAft>
            </a:pPr>
            <a:endParaRPr lang="en-ID" dirty="0">
              <a:solidFill>
                <a:schemeClr val="tx2"/>
              </a:solidFill>
            </a:endParaRPr>
          </a:p>
          <a:p>
            <a:pPr lvl="2">
              <a:spcBef>
                <a:spcPts val="0"/>
              </a:spcBef>
              <a:spcAft>
                <a:spcPts val="300"/>
              </a:spcAft>
            </a:pPr>
            <a:r>
              <a:rPr lang="en-US" b="1" dirty="0">
                <a:solidFill>
                  <a:schemeClr val="tx2"/>
                </a:solidFill>
              </a:rPr>
              <a:t>Invitations are sent to all interested vendors </a:t>
            </a:r>
            <a:r>
              <a:rPr lang="en-US" dirty="0">
                <a:solidFill>
                  <a:schemeClr val="tx2"/>
                </a:solidFill>
              </a:rPr>
              <a:t>who (for example) register themselves on The Hermes Standard website and wish to be informed about news and activities. Also Initiative Members should be displayed at the website, (current status of implementation visible only on members website!)</a:t>
            </a:r>
          </a:p>
          <a:p>
            <a:pPr lvl="2">
              <a:spcBef>
                <a:spcPts val="0"/>
              </a:spcBef>
              <a:spcAft>
                <a:spcPts val="300"/>
              </a:spcAft>
            </a:pPr>
            <a:endParaRPr lang="en-ID" dirty="0">
              <a:solidFill>
                <a:schemeClr val="tx2"/>
              </a:solidFill>
            </a:endParaRPr>
          </a:p>
          <a:p>
            <a:pPr lvl="2">
              <a:spcBef>
                <a:spcPts val="0"/>
              </a:spcBef>
              <a:spcAft>
                <a:spcPts val="300"/>
              </a:spcAft>
            </a:pPr>
            <a:r>
              <a:rPr lang="en-US" dirty="0">
                <a:solidFill>
                  <a:schemeClr val="tx2"/>
                </a:solidFill>
              </a:rPr>
              <a:t>Who once  </a:t>
            </a:r>
            <a:r>
              <a:rPr lang="en-US" b="1" dirty="0">
                <a:solidFill>
                  <a:schemeClr val="tx2"/>
                </a:solidFill>
              </a:rPr>
              <a:t>actively participated </a:t>
            </a:r>
            <a:r>
              <a:rPr lang="en-US" dirty="0">
                <a:solidFill>
                  <a:schemeClr val="tx2"/>
                </a:solidFill>
              </a:rPr>
              <a:t>is an Initiative member</a:t>
            </a:r>
            <a:br>
              <a:rPr lang="en-US" dirty="0">
                <a:solidFill>
                  <a:schemeClr val="tx2"/>
                </a:solidFill>
              </a:rPr>
            </a:br>
            <a:r>
              <a:rPr lang="en-US" dirty="0">
                <a:solidFill>
                  <a:schemeClr val="tx2"/>
                </a:solidFill>
              </a:rPr>
              <a:t>and can vote to shape the development of The Hermes Standard. </a:t>
            </a:r>
          </a:p>
          <a:p>
            <a:pPr lvl="2">
              <a:spcBef>
                <a:spcPts val="0"/>
              </a:spcBef>
              <a:spcAft>
                <a:spcPts val="300"/>
              </a:spcAft>
            </a:pPr>
            <a:endParaRPr lang="en-US" dirty="0">
              <a:solidFill>
                <a:schemeClr val="tx2"/>
              </a:solidFill>
            </a:endParaRPr>
          </a:p>
          <a:p>
            <a:pPr lvl="2">
              <a:spcBef>
                <a:spcPts val="0"/>
              </a:spcBef>
              <a:spcAft>
                <a:spcPts val="300"/>
              </a:spcAft>
            </a:pPr>
            <a:r>
              <a:rPr lang="en-ID" dirty="0">
                <a:solidFill>
                  <a:schemeClr val="tx2"/>
                </a:solidFill>
              </a:rPr>
              <a:t>There is </a:t>
            </a:r>
            <a:r>
              <a:rPr lang="en-ID" b="1" dirty="0">
                <a:solidFill>
                  <a:schemeClr val="tx2"/>
                </a:solidFill>
              </a:rPr>
              <a:t>one vote per company</a:t>
            </a:r>
            <a:r>
              <a:rPr lang="en-ID" dirty="0">
                <a:solidFill>
                  <a:schemeClr val="tx2"/>
                </a:solidFill>
              </a:rPr>
              <a:t>. </a:t>
            </a:r>
            <a:r>
              <a:rPr lang="en-US" dirty="0">
                <a:solidFill>
                  <a:schemeClr val="tx2"/>
                </a:solidFill>
              </a:rPr>
              <a:t>A </a:t>
            </a:r>
            <a:r>
              <a:rPr lang="en-US" b="1" dirty="0">
                <a:solidFill>
                  <a:schemeClr val="tx2"/>
                </a:solidFill>
              </a:rPr>
              <a:t>majority decision </a:t>
            </a:r>
            <a:r>
              <a:rPr lang="en-US" dirty="0">
                <a:solidFill>
                  <a:schemeClr val="tx2"/>
                </a:solidFill>
              </a:rPr>
              <a:t>will be</a:t>
            </a:r>
            <a:br>
              <a:rPr lang="en-US" dirty="0">
                <a:solidFill>
                  <a:schemeClr val="tx2"/>
                </a:solidFill>
              </a:rPr>
            </a:br>
            <a:r>
              <a:rPr lang="en-US" dirty="0">
                <a:solidFill>
                  <a:schemeClr val="tx2"/>
                </a:solidFill>
              </a:rPr>
              <a:t>taken by the participants </a:t>
            </a:r>
            <a:r>
              <a:rPr lang="en-US" b="1" dirty="0">
                <a:solidFill>
                  <a:schemeClr val="tx2"/>
                </a:solidFill>
              </a:rPr>
              <a:t>present</a:t>
            </a:r>
            <a:r>
              <a:rPr lang="en-US" dirty="0">
                <a:solidFill>
                  <a:schemeClr val="tx2"/>
                </a:solidFill>
              </a:rPr>
              <a:t>.</a:t>
            </a:r>
            <a:endParaRPr lang="en-ID" dirty="0">
              <a:solidFill>
                <a:schemeClr val="tx2"/>
              </a:solidFill>
            </a:endParaRPr>
          </a:p>
        </p:txBody>
      </p:sp>
      <p:sp>
        <p:nvSpPr>
          <p:cNvPr id="5" name="Datumsplatzhalter 4"/>
          <p:cNvSpPr>
            <a:spLocks noGrp="1"/>
          </p:cNvSpPr>
          <p:nvPr>
            <p:ph type="dt" sz="half" idx="10"/>
          </p:nvPr>
        </p:nvSpPr>
        <p:spPr/>
        <p:txBody>
          <a:bodyPr/>
          <a:lstStyle/>
          <a:p>
            <a:fld id="{39293A3F-AB48-4F7D-94AA-99BF56B20FE7}" type="datetime1">
              <a:rPr lang="de-DE" smtClean="0"/>
              <a:t>04.03.2021</a:t>
            </a:fld>
            <a:endParaRPr lang="en-US" dirty="0"/>
          </a:p>
        </p:txBody>
      </p:sp>
      <p:sp>
        <p:nvSpPr>
          <p:cNvPr id="6" name="Foliennummernplatzhalter 5"/>
          <p:cNvSpPr>
            <a:spLocks noGrp="1"/>
          </p:cNvSpPr>
          <p:nvPr>
            <p:ph type="sldNum" sz="quarter" idx="12"/>
          </p:nvPr>
        </p:nvSpPr>
        <p:spPr/>
        <p:txBody>
          <a:bodyPr/>
          <a:lstStyle/>
          <a:p>
            <a:r>
              <a:rPr lang="en-US"/>
              <a:t>Page </a:t>
            </a:r>
            <a:fld id="{9204330F-C5AD-4AC0-88A8-9CB1F8F7EBD6}" type="slidenum">
              <a:rPr lang="en-US" smtClean="0"/>
              <a:pPr/>
              <a:t>41</a:t>
            </a:fld>
            <a:endParaRPr lang="en-US" dirty="0"/>
          </a:p>
        </p:txBody>
      </p:sp>
    </p:spTree>
    <p:extLst>
      <p:ext uri="{BB962C8B-B14F-4D97-AF65-F5344CB8AC3E}">
        <p14:creationId xmlns:p14="http://schemas.microsoft.com/office/powerpoint/2010/main" val="37967679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F4394685-7AF7-4C89-881C-2E4361891791}"/>
              </a:ext>
            </a:extLst>
          </p:cNvPr>
          <p:cNvGraphicFramePr>
            <a:graphicFrameLocks noChangeAspect="1"/>
          </p:cNvGraphicFramePr>
          <p:nvPr>
            <p:custDataLst>
              <p:tags r:id="rId2"/>
            </p:custDataLst>
            <p:extLst>
              <p:ext uri="{D42A27DB-BD31-4B8C-83A1-F6EECF244321}">
                <p14:modId xmlns:p14="http://schemas.microsoft.com/office/powerpoint/2010/main" val="41378235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5697" name="think-cell Slide" r:id="rId5" imgW="353" imgH="353" progId="TCLayout.ActiveDocument.1">
                  <p:embed/>
                </p:oleObj>
              </mc:Choice>
              <mc:Fallback>
                <p:oleObj name="think-cell Slide" r:id="rId5" imgW="353" imgH="353" progId="TCLayout.ActiveDocument.1">
                  <p:embed/>
                  <p:pic>
                    <p:nvPicPr>
                      <p:cNvPr id="3" name="Objekt 2" hidden="1">
                        <a:extLst>
                          <a:ext uri="{FF2B5EF4-FFF2-40B4-BE49-F238E27FC236}">
                            <a16:creationId xmlns:a16="http://schemas.microsoft.com/office/drawing/2014/main" id="{F4394685-7AF7-4C89-881C-2E436189179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a:extLst>
              <a:ext uri="{FF2B5EF4-FFF2-40B4-BE49-F238E27FC236}">
                <a16:creationId xmlns:a16="http://schemas.microsoft.com/office/drawing/2014/main" id="{EFB713C8-2717-472F-814E-48A2EEF4FFD5}"/>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NZ" sz="2000" b="1" dirty="0">
              <a:latin typeface="Arial" panose="020B0604020202020204" pitchFamily="34" charset="0"/>
              <a:ea typeface="+mj-ea"/>
              <a:cs typeface="+mj-cs"/>
              <a:sym typeface="Arial" panose="020B0604020202020204" pitchFamily="34" charset="0"/>
            </a:endParaRPr>
          </a:p>
        </p:txBody>
      </p:sp>
      <p:sp>
        <p:nvSpPr>
          <p:cNvPr id="52" name="Titel 51"/>
          <p:cNvSpPr>
            <a:spLocks noGrp="1"/>
          </p:cNvSpPr>
          <p:nvPr>
            <p:ph type="title"/>
          </p:nvPr>
        </p:nvSpPr>
        <p:spPr/>
        <p:txBody>
          <a:bodyPr vert="horz"/>
          <a:lstStyle/>
          <a:p>
            <a:r>
              <a:rPr lang="en-US" b="0" dirty="0"/>
              <a:t>The Hermes Standard initiative </a:t>
            </a:r>
            <a:br>
              <a:rPr lang="en-US" b="0" dirty="0"/>
            </a:br>
            <a:r>
              <a:rPr lang="en-NZ" dirty="0"/>
              <a:t>Location and timing for 9</a:t>
            </a:r>
            <a:r>
              <a:rPr lang="en-NZ" baseline="30000" dirty="0"/>
              <a:t>th</a:t>
            </a:r>
            <a:r>
              <a:rPr lang="en-NZ" dirty="0"/>
              <a:t> meeting</a:t>
            </a:r>
            <a:endParaRPr lang="de-DE" dirty="0"/>
          </a:p>
        </p:txBody>
      </p:sp>
      <p:sp>
        <p:nvSpPr>
          <p:cNvPr id="6" name="Datumsplatzhalter 5"/>
          <p:cNvSpPr>
            <a:spLocks noGrp="1"/>
          </p:cNvSpPr>
          <p:nvPr>
            <p:ph type="dt" sz="half" idx="10"/>
          </p:nvPr>
        </p:nvSpPr>
        <p:spPr/>
        <p:txBody>
          <a:bodyPr/>
          <a:lstStyle/>
          <a:p>
            <a:fld id="{9D989FC7-DDBE-4052-B3D6-4942671CABE0}" type="datetime1">
              <a:rPr lang="de-DE" smtClean="0"/>
              <a:t>04.03.2021</a:t>
            </a:fld>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42</a:t>
            </a:fld>
            <a:endParaRPr lang="en-US" dirty="0"/>
          </a:p>
        </p:txBody>
      </p:sp>
      <p:pic>
        <p:nvPicPr>
          <p:cNvPr id="5" name="Grafik 4">
            <a:extLst>
              <a:ext uri="{FF2B5EF4-FFF2-40B4-BE49-F238E27FC236}">
                <a16:creationId xmlns:a16="http://schemas.microsoft.com/office/drawing/2014/main" id="{A17BC11F-896D-4ABF-BF6C-E4881EC04CC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1781715"/>
            <a:ext cx="7532914" cy="3800737"/>
          </a:xfrm>
          <a:prstGeom prst="rect">
            <a:avLst/>
          </a:prstGeom>
        </p:spPr>
      </p:pic>
      <p:sp>
        <p:nvSpPr>
          <p:cNvPr id="13" name="Ellipse 12">
            <a:extLst>
              <a:ext uri="{FF2B5EF4-FFF2-40B4-BE49-F238E27FC236}">
                <a16:creationId xmlns:a16="http://schemas.microsoft.com/office/drawing/2014/main" id="{68FF3429-C3DD-48A9-BCC3-FE46D0F87D59}"/>
              </a:ext>
            </a:extLst>
          </p:cNvPr>
          <p:cNvSpPr/>
          <p:nvPr/>
        </p:nvSpPr>
        <p:spPr>
          <a:xfrm>
            <a:off x="4061473" y="3563567"/>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Ellipse 38">
            <a:extLst>
              <a:ext uri="{FF2B5EF4-FFF2-40B4-BE49-F238E27FC236}">
                <a16:creationId xmlns:a16="http://schemas.microsoft.com/office/drawing/2014/main" id="{FA7EA6D0-E21E-4939-A48F-4B28197F25CD}"/>
              </a:ext>
            </a:extLst>
          </p:cNvPr>
          <p:cNvSpPr/>
          <p:nvPr/>
        </p:nvSpPr>
        <p:spPr>
          <a:xfrm>
            <a:off x="6128775" y="3822054"/>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feld 13">
            <a:extLst>
              <a:ext uri="{FF2B5EF4-FFF2-40B4-BE49-F238E27FC236}">
                <a16:creationId xmlns:a16="http://schemas.microsoft.com/office/drawing/2014/main" id="{9A7F9496-83A5-4D4D-A756-ECAF94A5AC6B}"/>
              </a:ext>
            </a:extLst>
          </p:cNvPr>
          <p:cNvSpPr txBox="1"/>
          <p:nvPr/>
        </p:nvSpPr>
        <p:spPr>
          <a:xfrm>
            <a:off x="6529075" y="3941072"/>
            <a:ext cx="538930" cy="461665"/>
          </a:xfrm>
          <a:prstGeom prst="rect">
            <a:avLst/>
          </a:prstGeom>
          <a:noFill/>
        </p:spPr>
        <p:txBody>
          <a:bodyPr wrap="none" rtlCol="0">
            <a:spAutoFit/>
          </a:bodyPr>
          <a:lstStyle/>
          <a:p>
            <a:r>
              <a:rPr lang="de-DE" dirty="0"/>
              <a:t>3</a:t>
            </a:r>
            <a:r>
              <a:rPr lang="de-DE" baseline="30000" dirty="0"/>
              <a:t>rd</a:t>
            </a:r>
            <a:endParaRPr lang="en-GB" baseline="30000" dirty="0"/>
          </a:p>
        </p:txBody>
      </p:sp>
      <p:sp>
        <p:nvSpPr>
          <p:cNvPr id="43" name="Textfeld 42">
            <a:extLst>
              <a:ext uri="{FF2B5EF4-FFF2-40B4-BE49-F238E27FC236}">
                <a16:creationId xmlns:a16="http://schemas.microsoft.com/office/drawing/2014/main" id="{3299A55F-741E-4F42-91B3-8408FE8FADFF}"/>
              </a:ext>
            </a:extLst>
          </p:cNvPr>
          <p:cNvSpPr txBox="1"/>
          <p:nvPr/>
        </p:nvSpPr>
        <p:spPr>
          <a:xfrm>
            <a:off x="857396" y="3617380"/>
            <a:ext cx="527709" cy="830997"/>
          </a:xfrm>
          <a:prstGeom prst="rect">
            <a:avLst/>
          </a:prstGeom>
          <a:noFill/>
        </p:spPr>
        <p:txBody>
          <a:bodyPr wrap="none" rtlCol="0">
            <a:spAutoFit/>
          </a:bodyPr>
          <a:lstStyle/>
          <a:p>
            <a:r>
              <a:rPr lang="de-DE" dirty="0"/>
              <a:t>4</a:t>
            </a:r>
            <a:r>
              <a:rPr lang="de-DE" baseline="30000" dirty="0"/>
              <a:t>th</a:t>
            </a:r>
          </a:p>
          <a:p>
            <a:r>
              <a:rPr lang="de-DE" dirty="0"/>
              <a:t>6</a:t>
            </a:r>
            <a:r>
              <a:rPr lang="de-DE" baseline="30000" dirty="0"/>
              <a:t>th</a:t>
            </a:r>
            <a:endParaRPr lang="en-GB" baseline="30000" dirty="0"/>
          </a:p>
        </p:txBody>
      </p:sp>
      <p:sp>
        <p:nvSpPr>
          <p:cNvPr id="44" name="Textfeld 43">
            <a:extLst>
              <a:ext uri="{FF2B5EF4-FFF2-40B4-BE49-F238E27FC236}">
                <a16:creationId xmlns:a16="http://schemas.microsoft.com/office/drawing/2014/main" id="{85C46048-DFE5-4794-931F-C5FCF536C2B0}"/>
              </a:ext>
            </a:extLst>
          </p:cNvPr>
          <p:cNvSpPr txBox="1"/>
          <p:nvPr/>
        </p:nvSpPr>
        <p:spPr>
          <a:xfrm>
            <a:off x="3165010" y="3141111"/>
            <a:ext cx="601447" cy="1446550"/>
          </a:xfrm>
          <a:prstGeom prst="rect">
            <a:avLst/>
          </a:prstGeom>
          <a:noFill/>
        </p:spPr>
        <p:txBody>
          <a:bodyPr wrap="none" rtlCol="0">
            <a:spAutoFit/>
          </a:bodyPr>
          <a:lstStyle/>
          <a:p>
            <a:r>
              <a:rPr lang="de-DE" dirty="0"/>
              <a:t>1</a:t>
            </a:r>
            <a:r>
              <a:rPr lang="de-DE" baseline="30000" dirty="0"/>
              <a:t>st</a:t>
            </a:r>
            <a:r>
              <a:rPr lang="de-DE" dirty="0"/>
              <a:t> </a:t>
            </a:r>
          </a:p>
          <a:p>
            <a:r>
              <a:rPr lang="de-DE" dirty="0"/>
              <a:t>2</a:t>
            </a:r>
            <a:r>
              <a:rPr lang="de-DE" baseline="30000" dirty="0"/>
              <a:t>nd</a:t>
            </a:r>
          </a:p>
          <a:p>
            <a:r>
              <a:rPr lang="de-DE" dirty="0"/>
              <a:t>5</a:t>
            </a:r>
            <a:r>
              <a:rPr lang="de-DE" baseline="30000" dirty="0"/>
              <a:t>th</a:t>
            </a:r>
            <a:endParaRPr lang="en-GB" baseline="30000" dirty="0"/>
          </a:p>
          <a:p>
            <a:endParaRPr lang="en-GB" baseline="30000" dirty="0"/>
          </a:p>
        </p:txBody>
      </p:sp>
      <p:sp>
        <p:nvSpPr>
          <p:cNvPr id="25" name="Ellipse 12">
            <a:extLst>
              <a:ext uri="{FF2B5EF4-FFF2-40B4-BE49-F238E27FC236}">
                <a16:creationId xmlns:a16="http://schemas.microsoft.com/office/drawing/2014/main" id="{C9C4EBA7-FCC8-4C28-99F1-95AC8DE9E9E1}"/>
              </a:ext>
            </a:extLst>
          </p:cNvPr>
          <p:cNvSpPr/>
          <p:nvPr/>
        </p:nvSpPr>
        <p:spPr>
          <a:xfrm>
            <a:off x="1628192" y="4004869"/>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E877A48F-4A29-4D64-895F-208723016DA7}"/>
              </a:ext>
            </a:extLst>
          </p:cNvPr>
          <p:cNvSpPr>
            <a:spLocks noGrp="1"/>
          </p:cNvSpPr>
          <p:nvPr>
            <p:ph type="body" sz="quarter" idx="13"/>
          </p:nvPr>
        </p:nvSpPr>
        <p:spPr>
          <a:xfrm>
            <a:off x="7776001" y="2085401"/>
            <a:ext cx="4084653" cy="4321116"/>
          </a:xfrm>
        </p:spPr>
        <p:txBody>
          <a:bodyPr/>
          <a:lstStyle/>
          <a:p>
            <a:r>
              <a:rPr lang="en-US" dirty="0"/>
              <a:t>Suggestions for next meeting</a:t>
            </a:r>
          </a:p>
          <a:p>
            <a:pPr marL="269875" indent="-269875"/>
            <a:r>
              <a:rPr lang="en-US" dirty="0"/>
              <a:t>a) On-line, Meeting Monday 8</a:t>
            </a:r>
            <a:r>
              <a:rPr lang="en-US" baseline="30000" dirty="0"/>
              <a:t>th</a:t>
            </a:r>
            <a:r>
              <a:rPr lang="en-US" dirty="0"/>
              <a:t> November</a:t>
            </a:r>
            <a:br>
              <a:rPr lang="en-US" dirty="0"/>
            </a:br>
            <a:endParaRPr lang="en-US" dirty="0"/>
          </a:p>
          <a:p>
            <a:pPr marL="269875" indent="-269875"/>
            <a:r>
              <a:rPr lang="en-US" dirty="0"/>
              <a:t>b) </a:t>
            </a:r>
            <a:r>
              <a:rPr lang="en-US" dirty="0" err="1"/>
              <a:t>Nepcon</a:t>
            </a:r>
            <a:r>
              <a:rPr lang="en-US" dirty="0"/>
              <a:t> Asia 2021, Shenzhen</a:t>
            </a:r>
            <a:br>
              <a:rPr lang="en-US" dirty="0"/>
            </a:br>
            <a:r>
              <a:rPr lang="en-US" dirty="0"/>
              <a:t>25-27 August, Meeting Tuesday 24</a:t>
            </a:r>
            <a:r>
              <a:rPr lang="en-US" baseline="30000" dirty="0"/>
              <a:t>th</a:t>
            </a:r>
            <a:r>
              <a:rPr lang="en-US" dirty="0"/>
              <a:t> </a:t>
            </a:r>
          </a:p>
          <a:p>
            <a:pPr marL="269875" indent="-269875"/>
            <a:r>
              <a:rPr lang="en-US" dirty="0"/>
              <a:t>c) </a:t>
            </a:r>
            <a:r>
              <a:rPr lang="en-US" dirty="0" err="1"/>
              <a:t>Productronica</a:t>
            </a:r>
            <a:r>
              <a:rPr lang="en-US" dirty="0"/>
              <a:t>, Munich</a:t>
            </a:r>
            <a:br>
              <a:rPr lang="en-US" dirty="0"/>
            </a:br>
            <a:r>
              <a:rPr lang="en-US" dirty="0"/>
              <a:t>16-19 November, Meeting Monday 15</a:t>
            </a:r>
            <a:r>
              <a:rPr lang="en-US" baseline="30000" dirty="0"/>
              <a:t>th</a:t>
            </a:r>
            <a:r>
              <a:rPr lang="en-US" dirty="0"/>
              <a:t> </a:t>
            </a:r>
          </a:p>
        </p:txBody>
      </p:sp>
      <p:sp>
        <p:nvSpPr>
          <p:cNvPr id="21" name="Rechteck 14">
            <a:extLst>
              <a:ext uri="{FF2B5EF4-FFF2-40B4-BE49-F238E27FC236}">
                <a16:creationId xmlns:a16="http://schemas.microsoft.com/office/drawing/2014/main" id="{8BE96D92-5860-4DEA-BE9E-A379646B6CCC}"/>
              </a:ext>
            </a:extLst>
          </p:cNvPr>
          <p:cNvSpPr/>
          <p:nvPr/>
        </p:nvSpPr>
        <p:spPr>
          <a:xfrm>
            <a:off x="759367" y="5397038"/>
            <a:ext cx="7463903" cy="461665"/>
          </a:xfrm>
          <a:prstGeom prst="rect">
            <a:avLst/>
          </a:prstGeom>
          <a:solidFill>
            <a:schemeClr val="accent6"/>
          </a:solidFill>
        </p:spPr>
        <p:txBody>
          <a:bodyPr wrap="none">
            <a:spAutoFit/>
          </a:bodyPr>
          <a:lstStyle/>
          <a:p>
            <a:pPr algn="ctr"/>
            <a:r>
              <a:rPr lang="en-US" b="1" dirty="0"/>
              <a:t>Where and when should next meeting take place?</a:t>
            </a:r>
          </a:p>
        </p:txBody>
      </p:sp>
    </p:spTree>
    <p:extLst>
      <p:ext uri="{BB962C8B-B14F-4D97-AF65-F5344CB8AC3E}">
        <p14:creationId xmlns:p14="http://schemas.microsoft.com/office/powerpoint/2010/main" val="873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3604520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0656" name="think-cell Slide" r:id="rId5" imgW="270" imgH="270" progId="TCLayout.ActiveDocument.1">
                  <p:embed/>
                </p:oleObj>
              </mc:Choice>
              <mc:Fallback>
                <p:oleObj name="think-cell Slide" r:id="rId5" imgW="270" imgH="270" progId="TCLayout.ActiveDocument.1">
                  <p:embed/>
                  <p:pic>
                    <p:nvPicPr>
                      <p:cNvPr id="3" name="Objek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351DE536-5475-4B02-A9A6-830D874A61E0}"/>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pic>
        <p:nvPicPr>
          <p:cNvPr id="10" name="Picture 6" descr="Ähnliches Foto">
            <a:hlinkClick r:id="rId7"/>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9109075" y="2825750"/>
            <a:ext cx="3086100" cy="352425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initiative</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US" dirty="0"/>
              <a:t>The Initiative has a </a:t>
            </a:r>
            <a:r>
              <a:rPr lang="en-US" b="1" dirty="0"/>
              <a:t>chair (company)</a:t>
            </a:r>
            <a:r>
              <a:rPr lang="en-US" dirty="0"/>
              <a:t>, nominated by the Initiative members.</a:t>
            </a:r>
            <a:br>
              <a:rPr lang="en-US" dirty="0"/>
            </a:br>
            <a:r>
              <a:rPr lang="en-US" dirty="0"/>
              <a:t>November 2021 a new chair should be elected with a running time of two years.</a:t>
            </a:r>
          </a:p>
          <a:p>
            <a:pPr lvl="2">
              <a:spcBef>
                <a:spcPts val="0"/>
              </a:spcBef>
              <a:spcAft>
                <a:spcPts val="300"/>
              </a:spcAft>
            </a:pPr>
            <a:endParaRPr lang="en-US" dirty="0"/>
          </a:p>
          <a:p>
            <a:pPr lvl="2">
              <a:spcBef>
                <a:spcPts val="0"/>
              </a:spcBef>
              <a:spcAft>
                <a:spcPts val="300"/>
              </a:spcAft>
            </a:pPr>
            <a:r>
              <a:rPr lang="en-US" dirty="0">
                <a:solidFill>
                  <a:schemeClr val="tx2"/>
                </a:solidFill>
              </a:rPr>
              <a:t>Invitations should be made by the chair at least </a:t>
            </a:r>
            <a:r>
              <a:rPr lang="en-US" b="1" dirty="0">
                <a:solidFill>
                  <a:schemeClr val="tx2"/>
                </a:solidFill>
              </a:rPr>
              <a:t>12 weeks in advance </a:t>
            </a:r>
            <a:r>
              <a:rPr lang="en-US" dirty="0">
                <a:solidFill>
                  <a:schemeClr val="tx2"/>
                </a:solidFill>
              </a:rPr>
              <a:t>to the meeting.</a:t>
            </a:r>
          </a:p>
          <a:p>
            <a:pPr lvl="2">
              <a:spcBef>
                <a:spcPts val="0"/>
              </a:spcBef>
              <a:spcAft>
                <a:spcPts val="300"/>
              </a:spcAft>
            </a:pPr>
            <a:endParaRPr lang="en-US" dirty="0">
              <a:solidFill>
                <a:schemeClr val="tx2"/>
              </a:solidFill>
            </a:endParaRPr>
          </a:p>
          <a:p>
            <a:pPr lvl="2">
              <a:spcBef>
                <a:spcPts val="0"/>
              </a:spcBef>
              <a:spcAft>
                <a:spcPts val="300"/>
              </a:spcAft>
            </a:pPr>
            <a:r>
              <a:rPr lang="en-US" dirty="0">
                <a:solidFill>
                  <a:schemeClr val="tx2"/>
                </a:solidFill>
              </a:rPr>
              <a:t>At the same time </a:t>
            </a:r>
            <a:r>
              <a:rPr lang="en-US" b="1" dirty="0">
                <a:solidFill>
                  <a:schemeClr val="tx2"/>
                </a:solidFill>
              </a:rPr>
              <a:t>proposed resolutions </a:t>
            </a:r>
            <a:r>
              <a:rPr lang="en-US" dirty="0">
                <a:solidFill>
                  <a:schemeClr val="tx2"/>
                </a:solidFill>
              </a:rPr>
              <a:t>are to be made at least 8 weeks</a:t>
            </a:r>
            <a:br>
              <a:rPr lang="en-US" dirty="0">
                <a:solidFill>
                  <a:schemeClr val="tx2"/>
                </a:solidFill>
              </a:rPr>
            </a:br>
            <a:r>
              <a:rPr lang="en-US" dirty="0">
                <a:solidFill>
                  <a:schemeClr val="tx2"/>
                </a:solidFill>
              </a:rPr>
              <a:t>prior to the meeting by distribution to all Initiative members.</a:t>
            </a:r>
          </a:p>
          <a:p>
            <a:pPr lvl="2">
              <a:spcBef>
                <a:spcPts val="0"/>
              </a:spcBef>
              <a:spcAft>
                <a:spcPts val="300"/>
              </a:spcAft>
            </a:pPr>
            <a:endParaRPr lang="en-US" dirty="0">
              <a:solidFill>
                <a:schemeClr val="tx2"/>
              </a:solidFill>
            </a:endParaRPr>
          </a:p>
          <a:p>
            <a:pPr lvl="2">
              <a:spcBef>
                <a:spcPts val="0"/>
              </a:spcBef>
              <a:spcAft>
                <a:spcPts val="300"/>
              </a:spcAft>
            </a:pPr>
            <a:r>
              <a:rPr lang="en-US" dirty="0">
                <a:solidFill>
                  <a:schemeClr val="tx2"/>
                </a:solidFill>
              </a:rPr>
              <a:t>The Initiative is a </a:t>
            </a:r>
            <a:r>
              <a:rPr lang="en-US" b="1" dirty="0">
                <a:solidFill>
                  <a:schemeClr val="tx2"/>
                </a:solidFill>
              </a:rPr>
              <a:t>vendors collaboration</a:t>
            </a:r>
            <a:r>
              <a:rPr lang="en-US" dirty="0">
                <a:solidFill>
                  <a:schemeClr val="tx2"/>
                </a:solidFill>
              </a:rPr>
              <a:t>. Access to active Founders Initiative</a:t>
            </a:r>
            <a:br>
              <a:rPr lang="en-US" dirty="0">
                <a:solidFill>
                  <a:schemeClr val="tx2"/>
                </a:solidFill>
              </a:rPr>
            </a:br>
            <a:r>
              <a:rPr lang="en-US" dirty="0">
                <a:solidFill>
                  <a:schemeClr val="tx2"/>
                </a:solidFill>
              </a:rPr>
              <a:t>Membership is limited to vendors only. Customers are welcome to the meeting to discuss</a:t>
            </a:r>
            <a:br>
              <a:rPr lang="en-US" dirty="0">
                <a:solidFill>
                  <a:schemeClr val="tx2"/>
                </a:solidFill>
              </a:rPr>
            </a:br>
            <a:r>
              <a:rPr lang="en-US" dirty="0">
                <a:solidFill>
                  <a:schemeClr val="tx2"/>
                </a:solidFill>
              </a:rPr>
              <a:t>individual points. Where appropriate, they are </a:t>
            </a:r>
            <a:r>
              <a:rPr lang="en-US" b="1" dirty="0">
                <a:solidFill>
                  <a:schemeClr val="tx2"/>
                </a:solidFill>
              </a:rPr>
              <a:t>invited by the Chairman </a:t>
            </a:r>
            <a:r>
              <a:rPr lang="en-US" dirty="0">
                <a:solidFill>
                  <a:schemeClr val="tx2"/>
                </a:solidFill>
              </a:rPr>
              <a:t>to the meeting.</a:t>
            </a:r>
          </a:p>
          <a:p>
            <a:pPr lvl="2">
              <a:spcBef>
                <a:spcPts val="0"/>
              </a:spcBef>
              <a:spcAft>
                <a:spcPts val="300"/>
              </a:spcAft>
            </a:pPr>
            <a:endParaRPr lang="en-US" dirty="0">
              <a:solidFill>
                <a:schemeClr val="tx2"/>
              </a:solidFill>
            </a:endParaRPr>
          </a:p>
          <a:p>
            <a:pPr lvl="2">
              <a:spcBef>
                <a:spcPts val="0"/>
              </a:spcBef>
              <a:spcAft>
                <a:spcPts val="300"/>
              </a:spcAft>
            </a:pPr>
            <a:r>
              <a:rPr lang="en-US" dirty="0">
                <a:solidFill>
                  <a:schemeClr val="tx2"/>
                </a:solidFill>
              </a:rPr>
              <a:t>However, the number of participants may be limited due to room restrictions.</a:t>
            </a:r>
            <a:endParaRPr lang="en-US" strike="sngStrike" dirty="0">
              <a:solidFill>
                <a:schemeClr val="tx2"/>
              </a:solidFill>
            </a:endParaRPr>
          </a:p>
        </p:txBody>
      </p:sp>
      <p:sp>
        <p:nvSpPr>
          <p:cNvPr id="5" name="Datumsplatzhalter 4"/>
          <p:cNvSpPr>
            <a:spLocks noGrp="1"/>
          </p:cNvSpPr>
          <p:nvPr>
            <p:ph type="dt" sz="half" idx="10"/>
          </p:nvPr>
        </p:nvSpPr>
        <p:spPr/>
        <p:txBody>
          <a:bodyPr/>
          <a:lstStyle/>
          <a:p>
            <a:fld id="{39293A3F-AB48-4F7D-94AA-99BF56B20FE7}" type="datetime1">
              <a:rPr lang="en-US" smtClean="0"/>
              <a:t>3/4/2021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43</a:t>
            </a:fld>
            <a:endParaRPr lang="en-US" dirty="0"/>
          </a:p>
        </p:txBody>
      </p:sp>
      <p:sp>
        <p:nvSpPr>
          <p:cNvPr id="12" name="Rechteck 14">
            <a:extLst>
              <a:ext uri="{FF2B5EF4-FFF2-40B4-BE49-F238E27FC236}">
                <a16:creationId xmlns:a16="http://schemas.microsoft.com/office/drawing/2014/main" id="{A35B0112-D76B-47BA-86F6-31548BDA6FB4}"/>
              </a:ext>
            </a:extLst>
          </p:cNvPr>
          <p:cNvSpPr/>
          <p:nvPr/>
        </p:nvSpPr>
        <p:spPr>
          <a:xfrm>
            <a:off x="1202596" y="5397038"/>
            <a:ext cx="6577443" cy="461665"/>
          </a:xfrm>
          <a:prstGeom prst="rect">
            <a:avLst/>
          </a:prstGeom>
          <a:solidFill>
            <a:schemeClr val="accent6"/>
          </a:solidFill>
        </p:spPr>
        <p:txBody>
          <a:bodyPr wrap="none">
            <a:spAutoFit/>
          </a:bodyPr>
          <a:lstStyle/>
          <a:p>
            <a:pPr algn="ctr"/>
            <a:r>
              <a:rPr lang="en-US" b="1" dirty="0"/>
              <a:t>Contact current chair for more information</a:t>
            </a:r>
          </a:p>
        </p:txBody>
      </p:sp>
    </p:spTree>
    <p:extLst>
      <p:ext uri="{BB962C8B-B14F-4D97-AF65-F5344CB8AC3E}">
        <p14:creationId xmlns:p14="http://schemas.microsoft.com/office/powerpoint/2010/main" val="9180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a:spLocks noGrp="1"/>
          </p:cNvSpPr>
          <p:nvPr>
            <p:ph type="ctrTitle"/>
          </p:nvPr>
        </p:nvSpPr>
        <p:spPr>
          <a:xfrm>
            <a:off x="3753008" y="1265511"/>
            <a:ext cx="7911548" cy="253398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Wrap-up </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of the meeting</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endParaRPr lang="en-US" b="0" dirty="0">
              <a:solidFill>
                <a:schemeClr val="bg2">
                  <a:lumMod val="50000"/>
                </a:schemeClr>
              </a:solidFill>
              <a:effectLst>
                <a:glow rad="139700">
                  <a:schemeClr val="bg1"/>
                </a:glow>
              </a:effectLst>
            </a:endParaRPr>
          </a:p>
        </p:txBody>
      </p:sp>
      <p:sp>
        <p:nvSpPr>
          <p:cNvPr id="3" name="Rechteck 2">
            <a:extLst>
              <a:ext uri="{FF2B5EF4-FFF2-40B4-BE49-F238E27FC236}">
                <a16:creationId xmlns:a16="http://schemas.microsoft.com/office/drawing/2014/main" id="{01DAF8C2-0F02-456E-82FE-0D10FE8EAC21}"/>
              </a:ext>
            </a:extLst>
          </p:cNvPr>
          <p:cNvSpPr/>
          <p:nvPr/>
        </p:nvSpPr>
        <p:spPr>
          <a:xfrm>
            <a:off x="265043" y="238538"/>
            <a:ext cx="3307922" cy="243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fik 3">
            <a:extLst>
              <a:ext uri="{FF2B5EF4-FFF2-40B4-BE49-F238E27FC236}">
                <a16:creationId xmlns:a16="http://schemas.microsoft.com/office/drawing/2014/main" id="{C1479FCD-2B7A-4147-A8B2-CDEB8FC7F8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5324" y="220017"/>
            <a:ext cx="3307922" cy="2430418"/>
          </a:xfrm>
          <a:prstGeom prst="rect">
            <a:avLst/>
          </a:prstGeom>
        </p:spPr>
      </p:pic>
    </p:spTree>
    <p:extLst>
      <p:ext uri="{BB962C8B-B14F-4D97-AF65-F5344CB8AC3E}">
        <p14:creationId xmlns:p14="http://schemas.microsoft.com/office/powerpoint/2010/main" val="4390335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2"/>
            </p:custDataLst>
            <p:extLst>
              <p:ext uri="{D42A27DB-BD31-4B8C-83A1-F6EECF244321}">
                <p14:modId xmlns:p14="http://schemas.microsoft.com/office/powerpoint/2010/main" val="86009733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5933" name="think-cell Slide" r:id="rId6" imgW="270" imgH="270" progId="TCLayout.ActiveDocument.1">
                  <p:embed/>
                </p:oleObj>
              </mc:Choice>
              <mc:Fallback>
                <p:oleObj name="think-cell Slide" r:id="rId6" imgW="270" imgH="270" progId="TCLayout.ActiveDocument.1">
                  <p:embed/>
                  <p:pic>
                    <p:nvPicPr>
                      <p:cNvPr id="5" name="Objekt 4" hidden="1"/>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4" name="Rechteck 3"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a:lstStyle/>
          <a:p>
            <a:r>
              <a:rPr lang="en-US" b="0" dirty="0"/>
              <a:t>Wrap-up of The 7</a:t>
            </a:r>
            <a:r>
              <a:rPr lang="en-US" b="0" baseline="30000" dirty="0"/>
              <a:t>th</a:t>
            </a:r>
            <a:r>
              <a:rPr lang="en-US" b="0" dirty="0"/>
              <a:t> Hermes Standard Initiative Meeting</a:t>
            </a:r>
            <a:br>
              <a:rPr lang="en-US" b="0" dirty="0"/>
            </a:br>
            <a:r>
              <a:rPr lang="en-US" dirty="0"/>
              <a:t>Open activities</a:t>
            </a:r>
            <a:endParaRPr lang="en-ID" dirty="0"/>
          </a:p>
        </p:txBody>
      </p:sp>
      <p:sp>
        <p:nvSpPr>
          <p:cNvPr id="7" name="Datumsplatzhalter 6"/>
          <p:cNvSpPr>
            <a:spLocks noGrp="1"/>
          </p:cNvSpPr>
          <p:nvPr>
            <p:ph type="dt" sz="half" idx="10"/>
          </p:nvPr>
        </p:nvSpPr>
        <p:spPr/>
        <p:txBody>
          <a:bodyPr/>
          <a:lstStyle/>
          <a:p>
            <a:fld id="{9EC20AB7-E6E4-4F5E-B638-7E9D9FDE5445}" type="datetime1">
              <a:rPr lang="de-DE" smtClean="0"/>
              <a:t>04.03.2021</a:t>
            </a:fld>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45</a:t>
            </a:fld>
            <a:endParaRPr lang="en-US" dirty="0"/>
          </a:p>
        </p:txBody>
      </p:sp>
      <p:sp>
        <p:nvSpPr>
          <p:cNvPr id="9" name="Textfeld 8">
            <a:extLst>
              <a:ext uri="{FF2B5EF4-FFF2-40B4-BE49-F238E27FC236}">
                <a16:creationId xmlns:a16="http://schemas.microsoft.com/office/drawing/2014/main" id="{8B83E024-88B7-4970-986E-C3F92004DB77}"/>
              </a:ext>
            </a:extLst>
          </p:cNvPr>
          <p:cNvSpPr txBox="1"/>
          <p:nvPr/>
        </p:nvSpPr>
        <p:spPr>
          <a:xfrm>
            <a:off x="167036" y="1409700"/>
            <a:ext cx="12723464" cy="4507452"/>
          </a:xfrm>
          <a:prstGeom prst="rect">
            <a:avLst/>
          </a:prstGeom>
          <a:noFill/>
        </p:spPr>
        <p:txBody>
          <a:bodyPr wrap="square" rtlCol="0">
            <a:spAutoFit/>
          </a:bodyPr>
          <a:lstStyle/>
          <a:p>
            <a:pPr defTabSz="1233488">
              <a:lnSpc>
                <a:spcPct val="150000"/>
              </a:lnSpc>
              <a:tabLst>
                <a:tab pos="7086600" algn="l"/>
                <a:tab pos="10042525" algn="l"/>
              </a:tabLst>
            </a:pPr>
            <a:r>
              <a:rPr lang="en-US" sz="1500" b="1" dirty="0"/>
              <a:t>Open activities	Lead	Due</a:t>
            </a:r>
            <a:endParaRPr lang="en-US" sz="1500" dirty="0"/>
          </a:p>
          <a:p>
            <a:pPr marL="144000" indent="-360000" defTabSz="1233488">
              <a:lnSpc>
                <a:spcPct val="150000"/>
              </a:lnSpc>
              <a:buFont typeface="+mj-lt"/>
              <a:buAutoNum type="arabicPeriod"/>
              <a:tabLst>
                <a:tab pos="7086600" algn="l"/>
                <a:tab pos="10042525" algn="l"/>
              </a:tabLst>
            </a:pPr>
            <a:r>
              <a:rPr lang="en-US" sz="1500" dirty="0"/>
              <a:t>Publish “HERMES IT Success factors” on public/member webpage 	Håkan Sandell (Mycronic)	Mar 2021</a:t>
            </a:r>
          </a:p>
          <a:p>
            <a:pPr marL="144000" indent="-360000" defTabSz="1233488">
              <a:lnSpc>
                <a:spcPct val="150000"/>
              </a:lnSpc>
              <a:buFont typeface="+mj-lt"/>
              <a:buAutoNum type="arabicPeriod"/>
              <a:tabLst>
                <a:tab pos="7086600" algn="l"/>
                <a:tab pos="10042525" algn="l"/>
              </a:tabLst>
            </a:pPr>
            <a:r>
              <a:rPr lang="en-US" sz="1500" dirty="0"/>
              <a:t>Publish new Hermes version 1.3.0	Peter </a:t>
            </a:r>
            <a:r>
              <a:rPr lang="en-US" sz="1500" dirty="0" err="1"/>
              <a:t>Sundström</a:t>
            </a:r>
            <a:r>
              <a:rPr lang="en-US" sz="1500" dirty="0"/>
              <a:t> (Mycronic)	Mar 2021</a:t>
            </a:r>
          </a:p>
          <a:p>
            <a:pPr marL="144000" indent="-360000" defTabSz="1233488">
              <a:lnSpc>
                <a:spcPct val="150000"/>
              </a:lnSpc>
              <a:buFont typeface="+mj-lt"/>
              <a:buAutoNum type="arabicPeriod"/>
              <a:tabLst>
                <a:tab pos="7086600" algn="l"/>
                <a:tab pos="10042525" algn="l"/>
              </a:tabLst>
            </a:pPr>
            <a:r>
              <a:rPr lang="en-US" sz="1500" dirty="0"/>
              <a:t>Promote new Hermes version 1.3.0 to IPC-HERMES-9852	Håkan Sandell (Mycronic)	Mar 2021</a:t>
            </a:r>
          </a:p>
          <a:p>
            <a:pPr marL="144000" indent="-360000" defTabSz="1233488">
              <a:lnSpc>
                <a:spcPct val="150000"/>
              </a:lnSpc>
              <a:buFont typeface="+mj-lt"/>
              <a:buAutoNum type="arabicPeriod"/>
              <a:tabLst>
                <a:tab pos="7086600" algn="l"/>
                <a:tab pos="10042525" algn="l"/>
              </a:tabLst>
            </a:pPr>
            <a:r>
              <a:rPr lang="en-GB" sz="1500" dirty="0"/>
              <a:t>Visualize company roadmap &amp; status regarding the Hermes implementation 	</a:t>
            </a:r>
            <a:r>
              <a:rPr lang="en-US" sz="1500" dirty="0"/>
              <a:t>H</a:t>
            </a:r>
            <a:r>
              <a:rPr lang="sv-SE" sz="1500" dirty="0"/>
              <a:t>å</a:t>
            </a:r>
            <a:r>
              <a:rPr lang="en-US" sz="1500" dirty="0" err="1"/>
              <a:t>kan</a:t>
            </a:r>
            <a:r>
              <a:rPr lang="en-US" sz="1500" dirty="0"/>
              <a:t> / </a:t>
            </a:r>
            <a:r>
              <a:rPr lang="en-GB" sz="1500" dirty="0"/>
              <a:t>Chris (IPC)	</a:t>
            </a:r>
            <a:r>
              <a:rPr lang="en-US" sz="1500" dirty="0"/>
              <a:t>2021</a:t>
            </a:r>
          </a:p>
          <a:p>
            <a:pPr marL="144000" indent="-360000" defTabSz="1233488">
              <a:lnSpc>
                <a:spcPct val="150000"/>
              </a:lnSpc>
              <a:buFont typeface="+mj-lt"/>
              <a:buAutoNum type="arabicPeriod"/>
              <a:tabLst>
                <a:tab pos="7086600" algn="l"/>
                <a:tab pos="10042525" algn="l"/>
              </a:tabLst>
            </a:pPr>
            <a:r>
              <a:rPr lang="en-US" sz="1500" dirty="0"/>
              <a:t>Hermes Use case workgroup	Tom M. (ASM)	Nov 2021</a:t>
            </a:r>
          </a:p>
          <a:p>
            <a:pPr marL="144000" indent="-360000" defTabSz="1233488">
              <a:lnSpc>
                <a:spcPct val="150000"/>
              </a:lnSpc>
              <a:buFont typeface="+mj-lt"/>
              <a:buAutoNum type="arabicPeriod"/>
              <a:tabLst>
                <a:tab pos="7086600" algn="l"/>
                <a:tab pos="10042525" algn="l"/>
              </a:tabLst>
            </a:pPr>
            <a:r>
              <a:rPr lang="en-US" sz="1500" dirty="0"/>
              <a:t>Hermes Use case workgroup – publish updated “Use case”	Tom M. (ASM)	Apr 2021</a:t>
            </a:r>
          </a:p>
          <a:p>
            <a:pPr marL="144000" indent="-360000" defTabSz="1233488">
              <a:lnSpc>
                <a:spcPct val="150000"/>
              </a:lnSpc>
              <a:buFont typeface="+mj-lt"/>
              <a:buAutoNum type="arabicPeriod"/>
              <a:tabLst>
                <a:tab pos="7086600" algn="l"/>
                <a:tab pos="10042525" algn="l"/>
              </a:tabLst>
            </a:pPr>
            <a:r>
              <a:rPr lang="en-US" sz="1500" dirty="0"/>
              <a:t>Test &amp; validation workgroup 	Christian F. (SICK)</a:t>
            </a:r>
            <a:r>
              <a:rPr lang="en-GB" sz="1500" dirty="0"/>
              <a:t>	</a:t>
            </a:r>
            <a:r>
              <a:rPr lang="en-US" sz="1500" dirty="0"/>
              <a:t>Nov 2021</a:t>
            </a:r>
          </a:p>
          <a:p>
            <a:pPr marL="144000" indent="-360000" defTabSz="1233488">
              <a:lnSpc>
                <a:spcPct val="150000"/>
              </a:lnSpc>
              <a:buFont typeface="+mj-lt"/>
              <a:buAutoNum type="arabicPeriod"/>
              <a:tabLst>
                <a:tab pos="7086600" algn="l"/>
                <a:tab pos="10042525" algn="l"/>
              </a:tabLst>
            </a:pPr>
            <a:r>
              <a:rPr lang="en-US" sz="1500" dirty="0"/>
              <a:t>Prepare MoU to convert Hermes Initiative into IPC standardization process 	H</a:t>
            </a:r>
            <a:r>
              <a:rPr lang="sv-SE" sz="1500" dirty="0"/>
              <a:t>å</a:t>
            </a:r>
            <a:r>
              <a:rPr lang="en-US" sz="1500" dirty="0" err="1"/>
              <a:t>kan</a:t>
            </a:r>
            <a:r>
              <a:rPr lang="en-US" sz="1500" dirty="0"/>
              <a:t> Sandell (Mycronic)	Nov 2021</a:t>
            </a:r>
          </a:p>
          <a:p>
            <a:pPr marL="144000" indent="-360000" defTabSz="1233488">
              <a:lnSpc>
                <a:spcPct val="150000"/>
              </a:lnSpc>
              <a:buFont typeface="+mj-lt"/>
              <a:buAutoNum type="arabicPeriod"/>
              <a:tabLst>
                <a:tab pos="7086600" algn="l"/>
                <a:tab pos="10042525" algn="l"/>
              </a:tabLst>
            </a:pPr>
            <a:r>
              <a:rPr lang="en-US" sz="1500" dirty="0"/>
              <a:t>New chair for The Hermes Standard Initiative	H</a:t>
            </a:r>
            <a:r>
              <a:rPr lang="sv-SE" sz="1500" dirty="0"/>
              <a:t>å</a:t>
            </a:r>
            <a:r>
              <a:rPr lang="en-US" sz="1500" dirty="0" err="1"/>
              <a:t>kan</a:t>
            </a:r>
            <a:r>
              <a:rPr lang="en-US" sz="1500" dirty="0"/>
              <a:t> Sandell (Mycronic)	Nov 2021</a:t>
            </a:r>
          </a:p>
          <a:p>
            <a:pPr marL="144000" indent="-360000" defTabSz="1233488">
              <a:lnSpc>
                <a:spcPct val="150000"/>
              </a:lnSpc>
              <a:buFont typeface="+mj-lt"/>
              <a:buAutoNum type="arabicPeriod"/>
              <a:tabLst>
                <a:tab pos="7086600" algn="l"/>
                <a:tab pos="10042525" algn="l"/>
              </a:tabLst>
            </a:pPr>
            <a:r>
              <a:rPr lang="en-US" sz="1500" dirty="0"/>
              <a:t>Organize 9th </a:t>
            </a:r>
            <a:r>
              <a:rPr lang="en-US" sz="1500" dirty="0" err="1"/>
              <a:t>Productronica</a:t>
            </a:r>
            <a:r>
              <a:rPr lang="en-US" sz="1500" dirty="0"/>
              <a:t> + online meeting 1</a:t>
            </a:r>
            <a:r>
              <a:rPr lang="en-US" sz="1500" baseline="30000" dirty="0"/>
              <a:t>st</a:t>
            </a:r>
            <a:r>
              <a:rPr lang="en-US" sz="1500" dirty="0"/>
              <a:t> November 2021	H</a:t>
            </a:r>
            <a:r>
              <a:rPr lang="sv-SE" sz="1500" dirty="0"/>
              <a:t>å</a:t>
            </a:r>
            <a:r>
              <a:rPr lang="en-US" sz="1500" dirty="0" err="1"/>
              <a:t>kan</a:t>
            </a:r>
            <a:r>
              <a:rPr lang="en-US" sz="1500" dirty="0"/>
              <a:t> Sandell (Mycronic) 	Nov 2021</a:t>
            </a:r>
            <a:endParaRPr lang="en-US" sz="1500" dirty="0">
              <a:solidFill>
                <a:srgbClr val="FF0000"/>
              </a:solidFill>
            </a:endParaRPr>
          </a:p>
          <a:p>
            <a:pPr marL="342900" indent="-342900" defTabSz="1233488">
              <a:lnSpc>
                <a:spcPct val="150000"/>
              </a:lnSpc>
              <a:buFont typeface="Wingdings" panose="05000000000000000000" pitchFamily="2" charset="2"/>
              <a:buChar char="§"/>
              <a:tabLst>
                <a:tab pos="6727825" algn="l"/>
                <a:tab pos="9509125" algn="l"/>
              </a:tabLst>
            </a:pPr>
            <a:endParaRPr lang="en-US" sz="1400" dirty="0"/>
          </a:p>
          <a:p>
            <a:pPr marL="342900" indent="-342900">
              <a:lnSpc>
                <a:spcPct val="150000"/>
              </a:lnSpc>
              <a:buFont typeface="Wingdings" panose="05000000000000000000" pitchFamily="2" charset="2"/>
              <a:buChar char="§"/>
            </a:pPr>
            <a:endParaRPr lang="en-US" sz="1400" dirty="0"/>
          </a:p>
        </p:txBody>
      </p:sp>
    </p:spTree>
    <p:extLst>
      <p:ext uri="{BB962C8B-B14F-4D97-AF65-F5344CB8AC3E}">
        <p14:creationId xmlns:p14="http://schemas.microsoft.com/office/powerpoint/2010/main" val="1949865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2858" name="think-cell Slide" r:id="rId6" imgW="353" imgH="353" progId="TCLayout.ActiveDocument.1">
                  <p:embed/>
                </p:oleObj>
              </mc:Choice>
              <mc:Fallback>
                <p:oleObj name="think-cell Slide" r:id="rId6" imgW="353" imgH="353" progId="TCLayout.ActiveDocument.1">
                  <p:embed/>
                  <p:pic>
                    <p:nvPicPr>
                      <p:cNvPr id="3" name="Objek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ID" sz="3200" b="1" dirty="0">
              <a:latin typeface="Arial" panose="020B0604020202020204" pitchFamily="34" charset="0"/>
              <a:ea typeface="+mj-ea"/>
              <a:cs typeface="+mj-cs"/>
              <a:sym typeface="Arial" panose="020B0604020202020204" pitchFamily="34" charset="0"/>
            </a:endParaRPr>
          </a:p>
        </p:txBody>
      </p:sp>
      <p:sp>
        <p:nvSpPr>
          <p:cNvPr id="9" name="Rechteck 8">
            <a:extLst>
              <a:ext uri="{FF2B5EF4-FFF2-40B4-BE49-F238E27FC236}">
                <a16:creationId xmlns:a16="http://schemas.microsoft.com/office/drawing/2014/main" id="{A5B9549D-93E1-4170-8FCF-299087B9130A}"/>
              </a:ext>
            </a:extLst>
          </p:cNvPr>
          <p:cNvSpPr/>
          <p:nvPr/>
        </p:nvSpPr>
        <p:spPr>
          <a:xfrm>
            <a:off x="265043" y="238538"/>
            <a:ext cx="3307922" cy="243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Untertitel 3"/>
          <p:cNvSpPr>
            <a:spLocks noGrp="1"/>
          </p:cNvSpPr>
          <p:nvPr>
            <p:ph type="subTitle" idx="1"/>
          </p:nvPr>
        </p:nvSpPr>
        <p:spPr>
          <a:xfrm>
            <a:off x="5013234" y="4968240"/>
            <a:ext cx="5089325" cy="328850"/>
          </a:xfrm>
        </p:spPr>
        <p:txBody>
          <a:bodyPr/>
          <a:lstStyle/>
          <a:p>
            <a:pPr lvl="0">
              <a:spcBef>
                <a:spcPts val="0"/>
              </a:spcBef>
            </a:pPr>
            <a:r>
              <a:rPr lang="de-DE" dirty="0"/>
              <a:t>The Hermes Standard Initiative</a:t>
            </a:r>
          </a:p>
        </p:txBody>
      </p:sp>
      <p:sp>
        <p:nvSpPr>
          <p:cNvPr id="5" name="Titel 4"/>
          <p:cNvSpPr>
            <a:spLocks noGrp="1"/>
          </p:cNvSpPr>
          <p:nvPr>
            <p:ph type="ctrTitle"/>
          </p:nvPr>
        </p:nvSpPr>
        <p:spPr>
          <a:xfrm>
            <a:off x="5182588" y="3091369"/>
            <a:ext cx="4978313" cy="981418"/>
          </a:xfrm>
        </p:spPr>
        <p:txBody>
          <a:bodyPr/>
          <a:lstStyle/>
          <a:p>
            <a:r>
              <a:rPr lang="en-ID" sz="3200" dirty="0">
                <a:solidFill>
                  <a:schemeClr val="bg1">
                    <a:lumMod val="65000"/>
                  </a:schemeClr>
                </a:solidFill>
                <a:effectLst>
                  <a:glow rad="139700">
                    <a:schemeClr val="bg1"/>
                  </a:glow>
                </a:effectLst>
              </a:rPr>
              <a:t>Let´s simplify the life of our customers!</a:t>
            </a:r>
            <a:endParaRPr lang="de-DE" sz="3200" dirty="0">
              <a:solidFill>
                <a:schemeClr val="bg1">
                  <a:lumMod val="65000"/>
                </a:schemeClr>
              </a:solidFill>
              <a:effectLst>
                <a:glow rad="139700">
                  <a:schemeClr val="bg1"/>
                </a:glow>
              </a:effectLst>
            </a:endParaRPr>
          </a:p>
        </p:txBody>
      </p:sp>
      <p:sp>
        <p:nvSpPr>
          <p:cNvPr id="6" name="Datumsplatzhalter 5"/>
          <p:cNvSpPr>
            <a:spLocks noGrp="1"/>
          </p:cNvSpPr>
          <p:nvPr>
            <p:ph type="dt" sz="half" idx="10"/>
          </p:nvPr>
        </p:nvSpPr>
        <p:spPr/>
        <p:txBody>
          <a:bodyPr/>
          <a:lstStyle/>
          <a:p>
            <a:fld id="{4032B54D-9B2D-42F6-8185-E2CE7DE174E6}" type="datetime1">
              <a:rPr lang="de-DE" smtClean="0"/>
              <a:t>04.03.2021</a:t>
            </a:fld>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46</a:t>
            </a:fld>
            <a:endParaRPr lang="en-US" dirty="0"/>
          </a:p>
        </p:txBody>
      </p:sp>
      <p:pic>
        <p:nvPicPr>
          <p:cNvPr id="8" name="Grafik 7">
            <a:extLst>
              <a:ext uri="{FF2B5EF4-FFF2-40B4-BE49-F238E27FC236}">
                <a16:creationId xmlns:a16="http://schemas.microsoft.com/office/drawing/2014/main" id="{9F375247-554D-43DF-A420-CB34EE3BB9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5324" y="220017"/>
            <a:ext cx="3307922" cy="2430418"/>
          </a:xfrm>
          <a:prstGeom prst="rect">
            <a:avLst/>
          </a:prstGeom>
        </p:spPr>
      </p:pic>
    </p:spTree>
    <p:extLst>
      <p:ext uri="{BB962C8B-B14F-4D97-AF65-F5344CB8AC3E}">
        <p14:creationId xmlns:p14="http://schemas.microsoft.com/office/powerpoint/2010/main" val="1071174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5584846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9218"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dirty="0">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283665" y="4493590"/>
            <a:ext cx="227466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March 1</a:t>
            </a:r>
            <a:r>
              <a:rPr lang="en-PH" sz="1700" baseline="30000" dirty="0">
                <a:solidFill>
                  <a:schemeClr val="bg2">
                    <a:lumMod val="50000"/>
                  </a:schemeClr>
                </a:solidFill>
              </a:rPr>
              <a:t>st</a:t>
            </a:r>
            <a:r>
              <a:rPr lang="en-PH" sz="1700" dirty="0">
                <a:solidFill>
                  <a:schemeClr val="bg2">
                    <a:lumMod val="50000"/>
                  </a:schemeClr>
                </a:solidFill>
              </a:rPr>
              <a:t> 2021</a:t>
            </a: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dirty="0">
                <a:solidFill>
                  <a:schemeClr val="bg2">
                    <a:lumMod val="50000"/>
                  </a:schemeClr>
                </a:solidFill>
              </a:rPr>
              <a:t>Håkan Sandell</a:t>
            </a:r>
          </a:p>
          <a:p>
            <a:pPr algn="ctr"/>
            <a:endParaRPr lang="fr-FR" sz="1700" b="1" dirty="0">
              <a:solidFill>
                <a:schemeClr val="bg2">
                  <a:lumMod val="50000"/>
                </a:schemeClr>
              </a:solidFill>
            </a:endParaRPr>
          </a:p>
          <a:p>
            <a:pPr algn="ctr"/>
            <a:r>
              <a:rPr lang="fr-FR" sz="1700" dirty="0">
                <a:solidFill>
                  <a:schemeClr val="bg2">
                    <a:lumMod val="50000"/>
                  </a:schemeClr>
                </a:solidFill>
              </a:rPr>
              <a:t>Chair of The </a:t>
            </a:r>
            <a:r>
              <a:rPr lang="fr-FR" sz="1700" dirty="0" err="1">
                <a:solidFill>
                  <a:schemeClr val="bg2">
                    <a:lumMod val="50000"/>
                  </a:schemeClr>
                </a:solidFill>
              </a:rPr>
              <a:t>Hermes</a:t>
            </a:r>
            <a:r>
              <a:rPr lang="fr-FR" sz="1700" dirty="0">
                <a:solidFill>
                  <a:schemeClr val="bg2">
                    <a:lumMod val="50000"/>
                  </a:schemeClr>
                </a:solidFill>
              </a:rPr>
              <a:t> Standard Initiative</a:t>
            </a:r>
          </a:p>
        </p:txBody>
      </p:sp>
      <p:pic>
        <p:nvPicPr>
          <p:cNvPr id="11" name="Graphic 10" descr="Fireworks">
            <a:extLst>
              <a:ext uri="{FF2B5EF4-FFF2-40B4-BE49-F238E27FC236}">
                <a16:creationId xmlns:a16="http://schemas.microsoft.com/office/drawing/2014/main" id="{BE4130F9-5C87-43BF-8129-ED97808C9AE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82431" y="280124"/>
            <a:ext cx="1222637" cy="1222637"/>
          </a:xfrm>
          <a:prstGeom prst="rect">
            <a:avLst/>
          </a:prstGeom>
        </p:spPr>
      </p:pic>
      <p:pic>
        <p:nvPicPr>
          <p:cNvPr id="12" name="Graphic 11" descr="Fireworks">
            <a:extLst>
              <a:ext uri="{FF2B5EF4-FFF2-40B4-BE49-F238E27FC236}">
                <a16:creationId xmlns:a16="http://schemas.microsoft.com/office/drawing/2014/main" id="{CC8F03E2-1157-4A0A-8769-803E86E7C27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80351" y="864106"/>
            <a:ext cx="802807" cy="802807"/>
          </a:xfrm>
          <a:prstGeom prst="rect">
            <a:avLst/>
          </a:prstGeom>
        </p:spPr>
      </p:pic>
      <p:pic>
        <p:nvPicPr>
          <p:cNvPr id="13" name="Graphic 12" descr="Fireworks">
            <a:extLst>
              <a:ext uri="{FF2B5EF4-FFF2-40B4-BE49-F238E27FC236}">
                <a16:creationId xmlns:a16="http://schemas.microsoft.com/office/drawing/2014/main" id="{DA8556ED-920A-4127-B124-D1306350F57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875502" y="190198"/>
            <a:ext cx="640884" cy="640884"/>
          </a:xfrm>
          <a:prstGeom prst="rect">
            <a:avLst/>
          </a:prstGeom>
        </p:spPr>
      </p:pic>
      <p:pic>
        <p:nvPicPr>
          <p:cNvPr id="14" name="Graphic 13" descr="Fireworks">
            <a:extLst>
              <a:ext uri="{FF2B5EF4-FFF2-40B4-BE49-F238E27FC236}">
                <a16:creationId xmlns:a16="http://schemas.microsoft.com/office/drawing/2014/main" id="{94CB70D9-2D4D-4D5A-B0A9-0F4D7644905F}"/>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550419" y="981946"/>
            <a:ext cx="376911" cy="376911"/>
          </a:xfrm>
          <a:prstGeom prst="rect">
            <a:avLst/>
          </a:prstGeom>
        </p:spPr>
      </p:pic>
      <p:grpSp>
        <p:nvGrpSpPr>
          <p:cNvPr id="15" name="Graphic 8" descr="Balloons">
            <a:extLst>
              <a:ext uri="{FF2B5EF4-FFF2-40B4-BE49-F238E27FC236}">
                <a16:creationId xmlns:a16="http://schemas.microsoft.com/office/drawing/2014/main" id="{315407D9-73A4-471E-8D75-87F6BC4FFDEF}"/>
              </a:ext>
            </a:extLst>
          </p:cNvPr>
          <p:cNvGrpSpPr/>
          <p:nvPr/>
        </p:nvGrpSpPr>
        <p:grpSpPr>
          <a:xfrm>
            <a:off x="9511273" y="1569570"/>
            <a:ext cx="2078291" cy="2078291"/>
            <a:chOff x="9511273" y="1569570"/>
            <a:chExt cx="2078291" cy="2078291"/>
          </a:xfrm>
        </p:grpSpPr>
        <p:sp>
          <p:nvSpPr>
            <p:cNvPr id="16" name="Freeform: Shape 15">
              <a:extLst>
                <a:ext uri="{FF2B5EF4-FFF2-40B4-BE49-F238E27FC236}">
                  <a16:creationId xmlns:a16="http://schemas.microsoft.com/office/drawing/2014/main" id="{017ED19E-FFD0-46AE-BE08-1BF8A0AE2EFA}"/>
                </a:ext>
              </a:extLst>
            </p:cNvPr>
            <p:cNvSpPr/>
            <p:nvPr/>
          </p:nvSpPr>
          <p:spPr>
            <a:xfrm>
              <a:off x="9768880" y="2177628"/>
              <a:ext cx="796692" cy="1171477"/>
            </a:xfrm>
            <a:custGeom>
              <a:avLst/>
              <a:gdLst>
                <a:gd name="connsiteX0" fmla="*/ 796693 w 796692"/>
                <a:gd name="connsiteY0" fmla="*/ 751490 h 1171477"/>
                <a:gd name="connsiteX1" fmla="*/ 660305 w 796692"/>
                <a:gd name="connsiteY1" fmla="*/ 115013 h 1171477"/>
                <a:gd name="connsiteX2" fmla="*/ 664634 w 796692"/>
                <a:gd name="connsiteY2" fmla="*/ 99859 h 1171477"/>
                <a:gd name="connsiteX3" fmla="*/ 311758 w 796692"/>
                <a:gd name="connsiteY3" fmla="*/ 11099 h 1171477"/>
                <a:gd name="connsiteX4" fmla="*/ 15169 w 796692"/>
                <a:gd name="connsiteY4" fmla="*/ 552320 h 1171477"/>
                <a:gd name="connsiteX5" fmla="*/ 493608 w 796692"/>
                <a:gd name="connsiteY5" fmla="*/ 1028595 h 1171477"/>
                <a:gd name="connsiteX6" fmla="*/ 495773 w 796692"/>
                <a:gd name="connsiteY6" fmla="*/ 1035090 h 1171477"/>
                <a:gd name="connsiteX7" fmla="*/ 482784 w 796692"/>
                <a:gd name="connsiteY7" fmla="*/ 1171478 h 1171477"/>
                <a:gd name="connsiteX8" fmla="*/ 651645 w 796692"/>
                <a:gd name="connsiteY8" fmla="*/ 1132510 h 1171477"/>
                <a:gd name="connsiteX9" fmla="*/ 580204 w 796692"/>
                <a:gd name="connsiteY9" fmla="*/ 1015606 h 1171477"/>
                <a:gd name="connsiteX10" fmla="*/ 580204 w 796692"/>
                <a:gd name="connsiteY10" fmla="*/ 1013441 h 1171477"/>
                <a:gd name="connsiteX11" fmla="*/ 796693 w 796692"/>
                <a:gd name="connsiteY11" fmla="*/ 751490 h 117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6692" h="1171477">
                  <a:moveTo>
                    <a:pt x="796693" y="751490"/>
                  </a:moveTo>
                  <a:cubicBezTo>
                    <a:pt x="673294" y="610772"/>
                    <a:pt x="599688" y="370470"/>
                    <a:pt x="660305" y="115013"/>
                  </a:cubicBezTo>
                  <a:cubicBezTo>
                    <a:pt x="662470" y="110683"/>
                    <a:pt x="662470" y="104189"/>
                    <a:pt x="664634" y="99859"/>
                  </a:cubicBezTo>
                  <a:cubicBezTo>
                    <a:pt x="567215" y="13264"/>
                    <a:pt x="439486" y="-19210"/>
                    <a:pt x="311758" y="11099"/>
                  </a:cubicBezTo>
                  <a:cubicBezTo>
                    <a:pt x="90940" y="63056"/>
                    <a:pt x="-47613" y="283874"/>
                    <a:pt x="15169" y="552320"/>
                  </a:cubicBezTo>
                  <a:cubicBezTo>
                    <a:pt x="73620" y="799117"/>
                    <a:pt x="287944" y="1035090"/>
                    <a:pt x="493608" y="1028595"/>
                  </a:cubicBezTo>
                  <a:lnTo>
                    <a:pt x="495773" y="1035090"/>
                  </a:lnTo>
                  <a:lnTo>
                    <a:pt x="482784" y="1171478"/>
                  </a:lnTo>
                  <a:lnTo>
                    <a:pt x="651645" y="1132510"/>
                  </a:lnTo>
                  <a:lnTo>
                    <a:pt x="580204" y="1015606"/>
                  </a:lnTo>
                  <a:lnTo>
                    <a:pt x="580204" y="1013441"/>
                  </a:lnTo>
                  <a:cubicBezTo>
                    <a:pt x="681954" y="974473"/>
                    <a:pt x="755560" y="874888"/>
                    <a:pt x="796693" y="751490"/>
                  </a:cubicBezTo>
                  <a:close/>
                </a:path>
              </a:pathLst>
            </a:cu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w="2163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E900E253-AD87-40AA-9257-48C42E174D94}"/>
                </a:ext>
              </a:extLst>
            </p:cNvPr>
            <p:cNvSpPr/>
            <p:nvPr/>
          </p:nvSpPr>
          <p:spPr>
            <a:xfrm>
              <a:off x="9965899" y="1725574"/>
              <a:ext cx="742556" cy="465317"/>
            </a:xfrm>
            <a:custGeom>
              <a:avLst/>
              <a:gdLst>
                <a:gd name="connsiteX0" fmla="*/ 742556 w 742556"/>
                <a:gd name="connsiteY0" fmla="*/ 190377 h 465317"/>
                <a:gd name="connsiteX1" fmla="*/ 309579 w 742556"/>
                <a:gd name="connsiteY1" fmla="*/ 10692 h 465317"/>
                <a:gd name="connsiteX2" fmla="*/ 0 w 742556"/>
                <a:gd name="connsiteY2" fmla="*/ 411196 h 465317"/>
                <a:gd name="connsiteX3" fmla="*/ 97420 w 742556"/>
                <a:gd name="connsiteY3" fmla="*/ 378722 h 465317"/>
                <a:gd name="connsiteX4" fmla="*/ 209994 w 742556"/>
                <a:gd name="connsiteY4" fmla="*/ 365733 h 465317"/>
                <a:gd name="connsiteX5" fmla="*/ 500089 w 742556"/>
                <a:gd name="connsiteY5" fmla="*/ 465318 h 465317"/>
                <a:gd name="connsiteX6" fmla="*/ 742556 w 742556"/>
                <a:gd name="connsiteY6" fmla="*/ 190377 h 46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556" h="465317">
                  <a:moveTo>
                    <a:pt x="742556" y="190377"/>
                  </a:moveTo>
                  <a:cubicBezTo>
                    <a:pt x="642971" y="41000"/>
                    <a:pt x="476275" y="-28276"/>
                    <a:pt x="309579" y="10692"/>
                  </a:cubicBezTo>
                  <a:cubicBezTo>
                    <a:pt x="129893" y="53989"/>
                    <a:pt x="4330" y="209861"/>
                    <a:pt x="0" y="411196"/>
                  </a:cubicBezTo>
                  <a:cubicBezTo>
                    <a:pt x="30308" y="396041"/>
                    <a:pt x="62782" y="385217"/>
                    <a:pt x="97420" y="378722"/>
                  </a:cubicBezTo>
                  <a:cubicBezTo>
                    <a:pt x="134223" y="370063"/>
                    <a:pt x="171026" y="365733"/>
                    <a:pt x="209994" y="365733"/>
                  </a:cubicBezTo>
                  <a:cubicBezTo>
                    <a:pt x="318238" y="365733"/>
                    <a:pt x="417823" y="402536"/>
                    <a:pt x="500089" y="465318"/>
                  </a:cubicBezTo>
                  <a:cubicBezTo>
                    <a:pt x="549881" y="341919"/>
                    <a:pt x="634312" y="246664"/>
                    <a:pt x="742556" y="190377"/>
                  </a:cubicBezTo>
                  <a:close/>
                </a:path>
              </a:pathLst>
            </a:custGeom>
            <a:solidFill>
              <a:srgbClr val="FF0000"/>
            </a:solidFill>
            <a:ln w="2163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D77065E-6FB6-4B66-B693-823BDC20516E}"/>
                </a:ext>
              </a:extLst>
            </p:cNvPr>
            <p:cNvSpPr/>
            <p:nvPr/>
          </p:nvSpPr>
          <p:spPr>
            <a:xfrm>
              <a:off x="10497923" y="1948353"/>
              <a:ext cx="833292" cy="1171275"/>
            </a:xfrm>
            <a:custGeom>
              <a:avLst/>
              <a:gdLst>
                <a:gd name="connsiteX0" fmla="*/ 522275 w 833292"/>
                <a:gd name="connsiteY0" fmla="*/ 10896 h 1171275"/>
                <a:gd name="connsiteX1" fmla="*/ 17857 w 833292"/>
                <a:gd name="connsiteY1" fmla="*/ 365938 h 1171275"/>
                <a:gd name="connsiteX2" fmla="*/ 253829 w 833292"/>
                <a:gd name="connsiteY2" fmla="*/ 1013239 h 1171275"/>
                <a:gd name="connsiteX3" fmla="*/ 253829 w 833292"/>
                <a:gd name="connsiteY3" fmla="*/ 1015404 h 1171275"/>
                <a:gd name="connsiteX4" fmla="*/ 182388 w 833292"/>
                <a:gd name="connsiteY4" fmla="*/ 1132308 h 1171275"/>
                <a:gd name="connsiteX5" fmla="*/ 351249 w 833292"/>
                <a:gd name="connsiteY5" fmla="*/ 1171275 h 1171275"/>
                <a:gd name="connsiteX6" fmla="*/ 338260 w 833292"/>
                <a:gd name="connsiteY6" fmla="*/ 1034888 h 1171275"/>
                <a:gd name="connsiteX7" fmla="*/ 340425 w 833292"/>
                <a:gd name="connsiteY7" fmla="*/ 1028393 h 1171275"/>
                <a:gd name="connsiteX8" fmla="*/ 818865 w 833292"/>
                <a:gd name="connsiteY8" fmla="*/ 552118 h 1171275"/>
                <a:gd name="connsiteX9" fmla="*/ 522275 w 833292"/>
                <a:gd name="connsiteY9" fmla="*/ 10896 h 117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3292" h="1171275">
                  <a:moveTo>
                    <a:pt x="522275" y="10896"/>
                  </a:moveTo>
                  <a:cubicBezTo>
                    <a:pt x="301457" y="-41061"/>
                    <a:pt x="80638" y="95327"/>
                    <a:pt x="17857" y="365938"/>
                  </a:cubicBezTo>
                  <a:cubicBezTo>
                    <a:pt x="-42760" y="621394"/>
                    <a:pt x="54660" y="937468"/>
                    <a:pt x="253829" y="1013239"/>
                  </a:cubicBezTo>
                  <a:lnTo>
                    <a:pt x="253829" y="1015404"/>
                  </a:lnTo>
                  <a:lnTo>
                    <a:pt x="182388" y="1132308"/>
                  </a:lnTo>
                  <a:lnTo>
                    <a:pt x="351249" y="1171275"/>
                  </a:lnTo>
                  <a:lnTo>
                    <a:pt x="338260" y="1034888"/>
                  </a:lnTo>
                  <a:lnTo>
                    <a:pt x="340425" y="1028393"/>
                  </a:lnTo>
                  <a:cubicBezTo>
                    <a:pt x="546089" y="1032723"/>
                    <a:pt x="762578" y="798915"/>
                    <a:pt x="818865" y="552118"/>
                  </a:cubicBezTo>
                  <a:cubicBezTo>
                    <a:pt x="879481" y="283672"/>
                    <a:pt x="743094" y="62853"/>
                    <a:pt x="522275" y="10896"/>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1630" cap="flat">
              <a:noFill/>
              <a:prstDash val="solid"/>
              <a:miter/>
            </a:ln>
          </p:spPr>
          <p:txBody>
            <a:bodyPr rtlCol="0" anchor="ctr"/>
            <a:lstStyle/>
            <a:p>
              <a:endParaRPr lang="en-US" dirty="0">
                <a:highlight>
                  <a:srgbClr val="FFFF00"/>
                </a:highlight>
              </a:endParaRPr>
            </a:p>
          </p:txBody>
        </p:sp>
        <p:sp>
          <p:nvSpPr>
            <p:cNvPr id="19" name="Freeform: Shape 18">
              <a:extLst>
                <a:ext uri="{FF2B5EF4-FFF2-40B4-BE49-F238E27FC236}">
                  <a16:creationId xmlns:a16="http://schemas.microsoft.com/office/drawing/2014/main" id="{6F139DCD-07DF-4D00-A330-98627BA09B24}"/>
                </a:ext>
              </a:extLst>
            </p:cNvPr>
            <p:cNvSpPr/>
            <p:nvPr/>
          </p:nvSpPr>
          <p:spPr>
            <a:xfrm>
              <a:off x="10613200" y="3166590"/>
              <a:ext cx="175560" cy="325398"/>
            </a:xfrm>
            <a:custGeom>
              <a:avLst/>
              <a:gdLst>
                <a:gd name="connsiteX0" fmla="*/ 95255 w 175560"/>
                <a:gd name="connsiteY0" fmla="*/ 323233 h 325398"/>
                <a:gd name="connsiteX1" fmla="*/ 175356 w 175560"/>
                <a:gd name="connsiteY1" fmla="*/ 48293 h 325398"/>
                <a:gd name="connsiteX2" fmla="*/ 138553 w 175560"/>
                <a:gd name="connsiteY2" fmla="*/ 666 h 325398"/>
                <a:gd name="connsiteX3" fmla="*/ 90925 w 175560"/>
                <a:gd name="connsiteY3" fmla="*/ 37469 h 325398"/>
                <a:gd name="connsiteX4" fmla="*/ 0 w 175560"/>
                <a:gd name="connsiteY4" fmla="*/ 325398 h 325398"/>
                <a:gd name="connsiteX5" fmla="*/ 95255 w 175560"/>
                <a:gd name="connsiteY5" fmla="*/ 323233 h 32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60" h="325398">
                  <a:moveTo>
                    <a:pt x="95255" y="323233"/>
                  </a:moveTo>
                  <a:cubicBezTo>
                    <a:pt x="123398" y="264782"/>
                    <a:pt x="160202" y="169527"/>
                    <a:pt x="175356" y="48293"/>
                  </a:cubicBezTo>
                  <a:cubicBezTo>
                    <a:pt x="177521" y="24479"/>
                    <a:pt x="162366" y="2830"/>
                    <a:pt x="138553" y="666"/>
                  </a:cubicBezTo>
                  <a:cubicBezTo>
                    <a:pt x="114739" y="-3664"/>
                    <a:pt x="93090" y="13655"/>
                    <a:pt x="90925" y="37469"/>
                  </a:cubicBezTo>
                  <a:cubicBezTo>
                    <a:pt x="71441" y="180351"/>
                    <a:pt x="21649" y="286430"/>
                    <a:pt x="0" y="325398"/>
                  </a:cubicBezTo>
                  <a:lnTo>
                    <a:pt x="95255" y="323233"/>
                  </a:lnTo>
                  <a:close/>
                </a:path>
              </a:pathLst>
            </a:custGeom>
            <a:solidFill>
              <a:srgbClr val="7F7F7F"/>
            </a:solidFill>
            <a:ln w="2163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1503B3E-EC31-4B04-8964-A3EA307F3B45}"/>
                </a:ext>
              </a:extLst>
            </p:cNvPr>
            <p:cNvSpPr/>
            <p:nvPr/>
          </p:nvSpPr>
          <p:spPr>
            <a:xfrm>
              <a:off x="10334586" y="3382236"/>
              <a:ext cx="109752" cy="107587"/>
            </a:xfrm>
            <a:custGeom>
              <a:avLst/>
              <a:gdLst>
                <a:gd name="connsiteX0" fmla="*/ 16663 w 109752"/>
                <a:gd name="connsiteY0" fmla="*/ 107588 h 107587"/>
                <a:gd name="connsiteX1" fmla="*/ 109753 w 109752"/>
                <a:gd name="connsiteY1" fmla="*/ 107588 h 107587"/>
                <a:gd name="connsiteX2" fmla="*/ 85939 w 109752"/>
                <a:gd name="connsiteY2" fmla="*/ 33982 h 107587"/>
                <a:gd name="connsiteX3" fmla="*/ 33982 w 109752"/>
                <a:gd name="connsiteY3" fmla="*/ 1508 h 107587"/>
                <a:gd name="connsiteX4" fmla="*/ 1508 w 109752"/>
                <a:gd name="connsiteY4" fmla="*/ 53466 h 107587"/>
                <a:gd name="connsiteX5" fmla="*/ 16663 w 109752"/>
                <a:gd name="connsiteY5" fmla="*/ 107588 h 10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52" h="107587">
                  <a:moveTo>
                    <a:pt x="16663" y="107588"/>
                  </a:moveTo>
                  <a:lnTo>
                    <a:pt x="109753" y="107588"/>
                  </a:lnTo>
                  <a:cubicBezTo>
                    <a:pt x="92434" y="62125"/>
                    <a:pt x="85939" y="33982"/>
                    <a:pt x="85939" y="33982"/>
                  </a:cubicBezTo>
                  <a:cubicBezTo>
                    <a:pt x="81609" y="10168"/>
                    <a:pt x="57795" y="-4986"/>
                    <a:pt x="33982" y="1508"/>
                  </a:cubicBezTo>
                  <a:cubicBezTo>
                    <a:pt x="10168" y="5838"/>
                    <a:pt x="-4986" y="29652"/>
                    <a:pt x="1508" y="53466"/>
                  </a:cubicBezTo>
                  <a:cubicBezTo>
                    <a:pt x="1508" y="55631"/>
                    <a:pt x="5838" y="75114"/>
                    <a:pt x="16663" y="107588"/>
                  </a:cubicBezTo>
                  <a:close/>
                </a:path>
              </a:pathLst>
            </a:custGeom>
            <a:solidFill>
              <a:srgbClr val="7F7F7F"/>
            </a:solidFill>
            <a:ln w="21630" cap="flat">
              <a:noFill/>
              <a:prstDash val="solid"/>
              <a:miter/>
            </a:ln>
          </p:spPr>
          <p:txBody>
            <a:bodyPr rtlCol="0" anchor="ctr"/>
            <a:lstStyle/>
            <a:p>
              <a:endParaRPr lang="en-US"/>
            </a:p>
          </p:txBody>
        </p:sp>
      </p:gr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WELCOME</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to</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8</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22" name="TextBox 21">
            <a:extLst>
              <a:ext uri="{FF2B5EF4-FFF2-40B4-BE49-F238E27FC236}">
                <a16:creationId xmlns:a16="http://schemas.microsoft.com/office/drawing/2014/main" id="{F0632C30-9325-4178-8EF2-35CDDA320B64}"/>
              </a:ext>
            </a:extLst>
          </p:cNvPr>
          <p:cNvSpPr txBox="1"/>
          <p:nvPr/>
        </p:nvSpPr>
        <p:spPr>
          <a:xfrm>
            <a:off x="4379508" y="448607"/>
            <a:ext cx="4514377" cy="830997"/>
          </a:xfrm>
          <a:prstGeom prst="rect">
            <a:avLst/>
          </a:prstGeom>
          <a:noFill/>
        </p:spPr>
        <p:txBody>
          <a:bodyPr wrap="none" rtlCol="0">
            <a:spAutoFit/>
          </a:bodyPr>
          <a:lstStyle/>
          <a:p>
            <a:pPr algn="ctr"/>
            <a:r>
              <a:rPr lang="en-US" dirty="0">
                <a:solidFill>
                  <a:schemeClr val="accent1"/>
                </a:solidFill>
              </a:rPr>
              <a:t>The Hermes Standard Initiative </a:t>
            </a:r>
            <a:br>
              <a:rPr lang="en-US" dirty="0">
                <a:solidFill>
                  <a:schemeClr val="accent1"/>
                </a:solidFill>
              </a:rPr>
            </a:br>
            <a:r>
              <a:rPr lang="en-US" dirty="0">
                <a:solidFill>
                  <a:schemeClr val="accent1"/>
                </a:solidFill>
              </a:rPr>
              <a:t>celebrates 4-year anniversary</a:t>
            </a:r>
          </a:p>
        </p:txBody>
      </p:sp>
    </p:spTree>
    <p:extLst>
      <p:ext uri="{BB962C8B-B14F-4D97-AF65-F5344CB8AC3E}">
        <p14:creationId xmlns:p14="http://schemas.microsoft.com/office/powerpoint/2010/main" val="280251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500"/>
                                        <p:tgtEl>
                                          <p:spTgt spid="22"/>
                                        </p:tgtEl>
                                      </p:cBhvr>
                                    </p:animEffect>
                                  </p:childTnLst>
                                </p:cTn>
                              </p:par>
                              <p:par>
                                <p:cTn id="10" presetID="1"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par>
                          <p:cTn id="12" fill="hold">
                            <p:stCondLst>
                              <p:cond delay="500"/>
                            </p:stCondLst>
                            <p:childTnLst>
                              <p:par>
                                <p:cTn id="13" presetID="26" presetClass="emph" presetSubtype="0" fill="hold" nodeType="afterEffect">
                                  <p:stCondLst>
                                    <p:cond delay="0"/>
                                  </p:stCondLst>
                                  <p:childTnLst>
                                    <p:animEffect transition="out" filter="fade">
                                      <p:cBhvr>
                                        <p:cTn id="14" dur="250" tmFilter="0, 0; .2, .5; .8, .5; 1, 0"/>
                                        <p:tgtEl>
                                          <p:spTgt spid="12"/>
                                        </p:tgtEl>
                                      </p:cBhvr>
                                    </p:animEffect>
                                    <p:animScale>
                                      <p:cBhvr>
                                        <p:cTn id="15" dur="125" autoRev="1" fill="hold"/>
                                        <p:tgtEl>
                                          <p:spTgt spid="12"/>
                                        </p:tgtEl>
                                      </p:cBhvr>
                                      <p:by x="105000" y="105000"/>
                                    </p:animScale>
                                  </p:childTnLst>
                                </p:cTn>
                              </p:par>
                            </p:childTnLst>
                          </p:cTn>
                        </p:par>
                        <p:par>
                          <p:cTn id="16" fill="hold">
                            <p:stCondLst>
                              <p:cond delay="750"/>
                            </p:stCondLst>
                            <p:childTnLst>
                              <p:par>
                                <p:cTn id="17" presetID="1"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750"/>
                            </p:stCondLst>
                            <p:childTnLst>
                              <p:par>
                                <p:cTn id="20" presetID="26" presetClass="emph" presetSubtype="0" fill="hold" nodeType="afterEffect">
                                  <p:stCondLst>
                                    <p:cond delay="0"/>
                                  </p:stCondLst>
                                  <p:childTnLst>
                                    <p:animEffect transition="out" filter="fade">
                                      <p:cBhvr>
                                        <p:cTn id="21" dur="250" tmFilter="0, 0; .2, .5; .8, .5; 1, 0"/>
                                        <p:tgtEl>
                                          <p:spTgt spid="11"/>
                                        </p:tgtEl>
                                      </p:cBhvr>
                                    </p:animEffect>
                                    <p:animScale>
                                      <p:cBhvr>
                                        <p:cTn id="22" dur="125" autoRev="1" fill="hold"/>
                                        <p:tgtEl>
                                          <p:spTgt spid="11"/>
                                        </p:tgtEl>
                                      </p:cBhvr>
                                      <p:by x="105000" y="105000"/>
                                    </p:animScale>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26" presetClass="emph" presetSubtype="0" fill="hold" nodeType="withEffect">
                                  <p:stCondLst>
                                    <p:cond delay="0"/>
                                  </p:stCondLst>
                                  <p:childTnLst>
                                    <p:animEffect transition="out" filter="fade">
                                      <p:cBhvr>
                                        <p:cTn id="27" dur="250" tmFilter="0, 0; .2, .5; .8, .5; 1, 0"/>
                                        <p:tgtEl>
                                          <p:spTgt spid="13"/>
                                        </p:tgtEl>
                                      </p:cBhvr>
                                    </p:animEffect>
                                    <p:animScale>
                                      <p:cBhvr>
                                        <p:cTn id="28" dur="125" autoRev="1" fill="hold"/>
                                        <p:tgtEl>
                                          <p:spTgt spid="13"/>
                                        </p:tgtEl>
                                      </p:cBhvr>
                                      <p:by x="105000" y="105000"/>
                                    </p:animScale>
                                  </p:childTnLst>
                                </p:cTn>
                              </p:par>
                            </p:childTnLst>
                          </p:cTn>
                        </p:par>
                        <p:par>
                          <p:cTn id="29" fill="hold">
                            <p:stCondLst>
                              <p:cond delay="1250"/>
                            </p:stCondLst>
                            <p:childTnLst>
                              <p:par>
                                <p:cTn id="30" presetID="1"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par>
                                <p:cTn id="32" presetID="26" presetClass="emph" presetSubtype="0" fill="hold" nodeType="withEffect">
                                  <p:stCondLst>
                                    <p:cond delay="0"/>
                                  </p:stCondLst>
                                  <p:childTnLst>
                                    <p:animEffect transition="out" filter="fade">
                                      <p:cBhvr>
                                        <p:cTn id="33" dur="500" tmFilter="0, 0; .2, .5; .8, .5; 1, 0"/>
                                        <p:tgtEl>
                                          <p:spTgt spid="14"/>
                                        </p:tgtEl>
                                      </p:cBhvr>
                                    </p:animEffect>
                                    <p:animScale>
                                      <p:cBhvr>
                                        <p:cTn id="3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nvPr>
        </p:nvGraphicFramePr>
        <p:xfrm>
          <a:off x="1942" y="1788"/>
          <a:ext cx="1588" cy="1588"/>
        </p:xfrm>
        <a:graphic>
          <a:graphicData uri="http://schemas.openxmlformats.org/presentationml/2006/ole">
            <mc:AlternateContent xmlns:mc="http://schemas.openxmlformats.org/markup-compatibility/2006">
              <mc:Choice xmlns:v="urn:schemas-microsoft-com:vml" Requires="v">
                <p:oleObj spid="_x0000_s177168"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942" y="17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353" y="198"/>
            <a:ext cx="158742" cy="158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281">
              <a:defRPr/>
            </a:pPr>
            <a:endParaRPr lang="en-NZ"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9" name="Textfeld 8"/>
          <p:cNvSpPr txBox="1"/>
          <p:nvPr/>
        </p:nvSpPr>
        <p:spPr>
          <a:xfrm>
            <a:off x="276545" y="1583439"/>
            <a:ext cx="7345281" cy="400110"/>
          </a:xfrm>
          <a:prstGeom prst="rect">
            <a:avLst/>
          </a:prstGeom>
          <a:noFill/>
        </p:spPr>
        <p:txBody>
          <a:bodyPr wrap="none" rtlCol="0">
            <a:spAutoFit/>
          </a:bodyPr>
          <a:lstStyle/>
          <a:p>
            <a:pPr defTabSz="1219281">
              <a:defRPr/>
            </a:pPr>
            <a:r>
              <a:rPr lang="en-US" sz="2000" b="1" dirty="0">
                <a:solidFill>
                  <a:srgbClr val="151517"/>
                </a:solidFill>
                <a:latin typeface="Arial"/>
              </a:rPr>
              <a:t>Current 60 members of the initiative as per November 2020</a:t>
            </a:r>
          </a:p>
        </p:txBody>
      </p:sp>
      <p:sp>
        <p:nvSpPr>
          <p:cNvPr id="10" name="Textfeld 9"/>
          <p:cNvSpPr txBox="1"/>
          <p:nvPr/>
        </p:nvSpPr>
        <p:spPr>
          <a:xfrm>
            <a:off x="276545" y="5876314"/>
            <a:ext cx="7887096" cy="400110"/>
          </a:xfrm>
          <a:prstGeom prst="rect">
            <a:avLst/>
          </a:prstGeom>
          <a:noFill/>
        </p:spPr>
        <p:txBody>
          <a:bodyPr wrap="none" rtlCol="0">
            <a:spAutoFit/>
          </a:bodyPr>
          <a:lstStyle/>
          <a:p>
            <a:pPr defTabSz="1219281">
              <a:defRPr/>
            </a:pPr>
            <a:r>
              <a:rPr lang="en-US" sz="2000" b="1" dirty="0">
                <a:solidFill>
                  <a:srgbClr val="151517"/>
                </a:solidFill>
                <a:latin typeface="Arial"/>
              </a:rPr>
              <a:t>Another 8+ companies already agreed to join in a next meeting </a:t>
            </a:r>
          </a:p>
        </p:txBody>
      </p:sp>
      <p:sp>
        <p:nvSpPr>
          <p:cNvPr id="6" name="Date Placeholder 5">
            <a:extLst>
              <a:ext uri="{FF2B5EF4-FFF2-40B4-BE49-F238E27FC236}">
                <a16:creationId xmlns:a16="http://schemas.microsoft.com/office/drawing/2014/main" id="{E124EF8C-80E9-40DC-B3CF-26444DBF76A9}"/>
              </a:ext>
            </a:extLst>
          </p:cNvPr>
          <p:cNvSpPr>
            <a:spLocks noGrp="1"/>
          </p:cNvSpPr>
          <p:nvPr>
            <p:ph type="dt" sz="half" idx="10"/>
          </p:nvPr>
        </p:nvSpPr>
        <p:spPr/>
        <p:txBody>
          <a:bodyPr/>
          <a:lstStyle/>
          <a:p>
            <a:fld id="{A37CEC04-629A-4BCE-BE98-DC2364C6176F}" type="datetime1">
              <a:rPr lang="de-DE" smtClean="0"/>
              <a:t>04.03.2021</a:t>
            </a:fld>
            <a:endParaRPr lang="en-US" dirty="0"/>
          </a:p>
        </p:txBody>
      </p:sp>
      <p:sp>
        <p:nvSpPr>
          <p:cNvPr id="19" name="Foliennummernplatzhalter 72">
            <a:extLst>
              <a:ext uri="{FF2B5EF4-FFF2-40B4-BE49-F238E27FC236}">
                <a16:creationId xmlns:a16="http://schemas.microsoft.com/office/drawing/2014/main" id="{CB54D15D-5C3B-4B87-B677-54F448EA241A}"/>
              </a:ext>
            </a:extLst>
          </p:cNvPr>
          <p:cNvSpPr>
            <a:spLocks noGrp="1"/>
          </p:cNvSpPr>
          <p:nvPr>
            <p:ph type="sldNum" sz="quarter" idx="12"/>
          </p:nvPr>
        </p:nvSpPr>
        <p:spPr/>
        <p:txBody>
          <a:bodyPr/>
          <a:lstStyle/>
          <a:p>
            <a:r>
              <a:rPr lang="de-DE"/>
              <a:t>Page </a:t>
            </a:r>
            <a:fld id="{C663A403-D06A-4F87-B600-BD0A83EA532E}" type="slidenum">
              <a:rPr lang="de-DE" smtClean="0"/>
              <a:pPr/>
              <a:t>6</a:t>
            </a:fld>
            <a:endParaRPr lang="de-DE" dirty="0"/>
          </a:p>
        </p:txBody>
      </p:sp>
      <p:sp>
        <p:nvSpPr>
          <p:cNvPr id="23" name="Rechteck 22">
            <a:extLst>
              <a:ext uri="{FF2B5EF4-FFF2-40B4-BE49-F238E27FC236}">
                <a16:creationId xmlns:a16="http://schemas.microsoft.com/office/drawing/2014/main" id="{A09AA263-77AA-4F6C-93D7-310570E7D44A}"/>
              </a:ext>
            </a:extLst>
          </p:cNvPr>
          <p:cNvSpPr/>
          <p:nvPr/>
        </p:nvSpPr>
        <p:spPr bwMode="auto">
          <a:xfrm>
            <a:off x="8856288" y="5920976"/>
            <a:ext cx="169370" cy="182880"/>
          </a:xfrm>
          <a:prstGeom prst="rect">
            <a:avLst/>
          </a:prstGeom>
          <a:solidFill>
            <a:srgbClr val="00FF00"/>
          </a:solid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4" name="Rechteck 23">
            <a:extLst>
              <a:ext uri="{FF2B5EF4-FFF2-40B4-BE49-F238E27FC236}">
                <a16:creationId xmlns:a16="http://schemas.microsoft.com/office/drawing/2014/main" id="{D61A40E0-6E09-429E-83ED-1F212D378AF5}"/>
              </a:ext>
            </a:extLst>
          </p:cNvPr>
          <p:cNvSpPr/>
          <p:nvPr/>
        </p:nvSpPr>
        <p:spPr bwMode="auto">
          <a:xfrm>
            <a:off x="8856288" y="6148251"/>
            <a:ext cx="169370" cy="182880"/>
          </a:xfrm>
          <a:prstGeom prst="rect">
            <a:avLst/>
          </a:prstGeom>
          <a:no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5" name="Textfeld 24">
            <a:extLst>
              <a:ext uri="{FF2B5EF4-FFF2-40B4-BE49-F238E27FC236}">
                <a16:creationId xmlns:a16="http://schemas.microsoft.com/office/drawing/2014/main" id="{3B506BA2-9A9B-4FE2-B63F-3601CD83FDB8}"/>
              </a:ext>
            </a:extLst>
          </p:cNvPr>
          <p:cNvSpPr txBox="1"/>
          <p:nvPr/>
        </p:nvSpPr>
        <p:spPr>
          <a:xfrm>
            <a:off x="9062796" y="5830654"/>
            <a:ext cx="1872629" cy="338554"/>
          </a:xfrm>
          <a:prstGeom prst="rect">
            <a:avLst/>
          </a:prstGeom>
          <a:noFill/>
        </p:spPr>
        <p:txBody>
          <a:bodyPr wrap="none" rtlCol="0">
            <a:spAutoFit/>
          </a:bodyPr>
          <a:lstStyle/>
          <a:p>
            <a:pPr defTabSz="914400" fontAlgn="base">
              <a:spcBef>
                <a:spcPct val="0"/>
              </a:spcBef>
              <a:spcAft>
                <a:spcPct val="0"/>
              </a:spcAft>
            </a:pPr>
            <a:r>
              <a:rPr lang="en-US" sz="1600">
                <a:solidFill>
                  <a:srgbClr val="000000"/>
                </a:solidFill>
                <a:cs typeface="Arial" pitchFamily="34" charset="0"/>
              </a:rPr>
              <a:t>Existing members</a:t>
            </a:r>
          </a:p>
        </p:txBody>
      </p:sp>
      <p:sp>
        <p:nvSpPr>
          <p:cNvPr id="26" name="Textfeld 25">
            <a:extLst>
              <a:ext uri="{FF2B5EF4-FFF2-40B4-BE49-F238E27FC236}">
                <a16:creationId xmlns:a16="http://schemas.microsoft.com/office/drawing/2014/main" id="{D1B783D5-3E7D-4384-9D30-D7BE5F2694AB}"/>
              </a:ext>
            </a:extLst>
          </p:cNvPr>
          <p:cNvSpPr txBox="1"/>
          <p:nvPr/>
        </p:nvSpPr>
        <p:spPr>
          <a:xfrm>
            <a:off x="9062796" y="6065981"/>
            <a:ext cx="775853" cy="338554"/>
          </a:xfrm>
          <a:prstGeom prst="rect">
            <a:avLst/>
          </a:prstGeom>
          <a:noFill/>
        </p:spPr>
        <p:txBody>
          <a:bodyPr wrap="none" rtlCol="0">
            <a:spAutoFit/>
          </a:bodyPr>
          <a:lstStyle/>
          <a:p>
            <a:pPr defTabSz="914400" fontAlgn="base">
              <a:spcBef>
                <a:spcPct val="0"/>
              </a:spcBef>
              <a:spcAft>
                <a:spcPct val="0"/>
              </a:spcAft>
            </a:pPr>
            <a:r>
              <a:rPr lang="en-US" sz="1600" dirty="0">
                <a:solidFill>
                  <a:srgbClr val="000000"/>
                </a:solidFill>
                <a:cs typeface="Arial" pitchFamily="34" charset="0"/>
              </a:rPr>
              <a:t>To join</a:t>
            </a:r>
          </a:p>
        </p:txBody>
      </p:sp>
      <p:sp>
        <p:nvSpPr>
          <p:cNvPr id="31" name="Titel 51">
            <a:extLst>
              <a:ext uri="{FF2B5EF4-FFF2-40B4-BE49-F238E27FC236}">
                <a16:creationId xmlns:a16="http://schemas.microsoft.com/office/drawing/2014/main" id="{302A06BA-D75F-4A81-85F9-61364B4F9AFD}"/>
              </a:ext>
            </a:extLst>
          </p:cNvPr>
          <p:cNvSpPr>
            <a:spLocks noGrp="1"/>
          </p:cNvSpPr>
          <p:nvPr>
            <p:ph type="title"/>
          </p:nvPr>
        </p:nvSpPr>
        <p:spPr>
          <a:xfrm>
            <a:off x="1753772" y="122503"/>
            <a:ext cx="10441228" cy="1141177"/>
          </a:xfrm>
        </p:spPr>
        <p:txBody>
          <a:bodyPr/>
          <a:lstStyle/>
          <a:p>
            <a:r>
              <a:rPr lang="en-US" b="0" dirty="0"/>
              <a:t>The Hermes Standard Initiative </a:t>
            </a:r>
            <a:br>
              <a:rPr lang="en-US" b="0" dirty="0"/>
            </a:br>
            <a:r>
              <a:rPr lang="en-NZ" dirty="0"/>
              <a:t>A broad foundation across the entire industry assures global acceptance</a:t>
            </a:r>
            <a:endParaRPr lang="de-DE" dirty="0"/>
          </a:p>
        </p:txBody>
      </p:sp>
      <p:sp>
        <p:nvSpPr>
          <p:cNvPr id="32" name="Textfeld 31">
            <a:extLst>
              <a:ext uri="{FF2B5EF4-FFF2-40B4-BE49-F238E27FC236}">
                <a16:creationId xmlns:a16="http://schemas.microsoft.com/office/drawing/2014/main" id="{203A0345-E3EB-4D3F-A90D-727A200F5416}"/>
              </a:ext>
            </a:extLst>
          </p:cNvPr>
          <p:cNvSpPr txBox="1"/>
          <p:nvPr/>
        </p:nvSpPr>
        <p:spPr>
          <a:xfrm>
            <a:off x="9969261" y="5425778"/>
            <a:ext cx="2110684" cy="276999"/>
          </a:xfrm>
          <a:prstGeom prst="rect">
            <a:avLst/>
          </a:prstGeom>
          <a:noFill/>
        </p:spPr>
        <p:txBody>
          <a:bodyPr wrap="square" rtlCol="0">
            <a:spAutoFit/>
          </a:bodyPr>
          <a:lstStyle/>
          <a:p>
            <a:pPr algn="ctr"/>
            <a:r>
              <a:rPr lang="en-US" sz="1200"/>
              <a:t>… and counting …</a:t>
            </a:r>
          </a:p>
        </p:txBody>
      </p:sp>
      <p:graphicFrame>
        <p:nvGraphicFramePr>
          <p:cNvPr id="5" name="Tabelle 4">
            <a:extLst>
              <a:ext uri="{FF2B5EF4-FFF2-40B4-BE49-F238E27FC236}">
                <a16:creationId xmlns:a16="http://schemas.microsoft.com/office/drawing/2014/main" id="{AC1A3A79-A958-4BF7-9726-FE794A98C814}"/>
              </a:ext>
            </a:extLst>
          </p:cNvPr>
          <p:cNvGraphicFramePr>
            <a:graphicFrameLocks noGrp="1"/>
          </p:cNvGraphicFramePr>
          <p:nvPr/>
        </p:nvGraphicFramePr>
        <p:xfrm>
          <a:off x="354619" y="2025939"/>
          <a:ext cx="11485936" cy="3836400"/>
        </p:xfrm>
        <a:graphic>
          <a:graphicData uri="http://schemas.openxmlformats.org/drawingml/2006/table">
            <a:tbl>
              <a:tblPr/>
              <a:tblGrid>
                <a:gridCol w="1640848">
                  <a:extLst>
                    <a:ext uri="{9D8B030D-6E8A-4147-A177-3AD203B41FA5}">
                      <a16:colId xmlns:a16="http://schemas.microsoft.com/office/drawing/2014/main" val="3109076252"/>
                    </a:ext>
                  </a:extLst>
                </a:gridCol>
                <a:gridCol w="1640848">
                  <a:extLst>
                    <a:ext uri="{9D8B030D-6E8A-4147-A177-3AD203B41FA5}">
                      <a16:colId xmlns:a16="http://schemas.microsoft.com/office/drawing/2014/main" val="2146598488"/>
                    </a:ext>
                  </a:extLst>
                </a:gridCol>
                <a:gridCol w="1640848">
                  <a:extLst>
                    <a:ext uri="{9D8B030D-6E8A-4147-A177-3AD203B41FA5}">
                      <a16:colId xmlns:a16="http://schemas.microsoft.com/office/drawing/2014/main" val="3395000538"/>
                    </a:ext>
                  </a:extLst>
                </a:gridCol>
                <a:gridCol w="1640848">
                  <a:extLst>
                    <a:ext uri="{9D8B030D-6E8A-4147-A177-3AD203B41FA5}">
                      <a16:colId xmlns:a16="http://schemas.microsoft.com/office/drawing/2014/main" val="3750109866"/>
                    </a:ext>
                  </a:extLst>
                </a:gridCol>
                <a:gridCol w="1640848">
                  <a:extLst>
                    <a:ext uri="{9D8B030D-6E8A-4147-A177-3AD203B41FA5}">
                      <a16:colId xmlns:a16="http://schemas.microsoft.com/office/drawing/2014/main" val="1274932520"/>
                    </a:ext>
                  </a:extLst>
                </a:gridCol>
                <a:gridCol w="1640848">
                  <a:extLst>
                    <a:ext uri="{9D8B030D-6E8A-4147-A177-3AD203B41FA5}">
                      <a16:colId xmlns:a16="http://schemas.microsoft.com/office/drawing/2014/main" val="4003672139"/>
                    </a:ext>
                  </a:extLst>
                </a:gridCol>
                <a:gridCol w="1640848">
                  <a:extLst>
                    <a:ext uri="{9D8B030D-6E8A-4147-A177-3AD203B41FA5}">
                      <a16:colId xmlns:a16="http://schemas.microsoft.com/office/drawing/2014/main" val="2503095153"/>
                    </a:ext>
                  </a:extLst>
                </a:gridCol>
              </a:tblGrid>
              <a:tr h="360000">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4IR.UK</a:t>
                      </a:r>
                      <a:br>
                        <a:rPr lang="en-US" sz="1400" b="1" i="0" u="none" strike="noStrike" noProof="1">
                          <a:solidFill>
                            <a:srgbClr val="000000"/>
                          </a:solidFill>
                          <a:effectLst/>
                          <a:latin typeface="Arial" panose="020B0604020202020204" pitchFamily="34" charset="0"/>
                          <a:cs typeface="Arial" panose="020B0604020202020204" pitchFamily="34" charset="0"/>
                        </a:rPr>
                      </a:br>
                      <a:r>
                        <a:rPr lang="en-US" sz="1400" b="1" i="0" u="none" strike="noStrike" noProof="1">
                          <a:solidFill>
                            <a:srgbClr val="000000"/>
                          </a:solidFill>
                          <a:effectLst/>
                          <a:latin typeface="Arial" panose="020B0604020202020204" pitchFamily="34" charset="0"/>
                          <a:cs typeface="Arial" panose="020B0604020202020204" pitchFamily="34" charset="0"/>
                        </a:rPr>
                        <a:t>BRITISH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CTI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GKG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JOT Automation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NUTEK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SEHO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TRI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40016385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6TL Engineering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CTS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GÖPEL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KEYSIGHT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OMRON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SEICA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UIC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27164053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ACHAT5</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CyberOptics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HANWHA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OSAI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Shenzhen HB</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VISCOM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459417244"/>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allSMT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Digital Test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HAYAWIN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KOH YOUNG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PARMI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SICK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ViTrox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839263837"/>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ECD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HELLER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kolb Cleaning Technologies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PEMTRON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SMT-Wertheim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YJ 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FF00"/>
                    </a:solidFill>
                  </a:tcPr>
                </a:tc>
                <a:extLst>
                  <a:ext uri="{0D108BD9-81ED-4DB2-BD59-A6C34878D82A}">
                    <a16:rowId xmlns:a16="http://schemas.microsoft.com/office/drawing/2014/main" val="387285351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ASYS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ERSA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HOLLY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KULICKE &amp; SOFFA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REHM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SolderStar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YXLON</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solidFill>
                  </a:tcPr>
                </a:tc>
                <a:extLst>
                  <a:ext uri="{0D108BD9-81ED-4DB2-BD59-A6C34878D82A}">
                    <a16:rowId xmlns:a16="http://schemas.microsoft.com/office/drawing/2014/main" val="1647814481"/>
                  </a:ext>
                </a:extLst>
              </a:tr>
              <a:tr h="360000">
                <a:tc>
                  <a:txBody>
                    <a:bodyPr/>
                    <a:lstStyle/>
                    <a:p>
                      <a:pPr algn="ctr" fontAlgn="b"/>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BESI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EUNIL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ILJIN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MAGIC RAY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REJOINT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endParaRPr lang="en-US"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2341780"/>
                  </a:ext>
                </a:extLst>
              </a:tr>
              <a:tr h="360000">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Bright Machines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eXelsius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IPTE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MIRTEC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RG Elektrotechnik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SPEA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endParaRPr lang="en-US" sz="1400" b="1" noProof="1"/>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7709762"/>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BTU</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FENIX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ITW EAE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MYCRONIC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SAKI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SYNEO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endParaRPr lang="en-US" sz="1400" b="1" i="0" u="none" strike="noStrike" noProof="1">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50401154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CKD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FLEXLINK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JAPAN UNIX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Nordson ASYMTEK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Scheid IT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SYSTECH</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endParaRPr lang="en-US" sz="1400" b="1" i="0" u="none" strike="noStrike" noProof="1">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93144054"/>
                  </a:ext>
                </a:extLst>
              </a:tr>
            </a:tbl>
          </a:graphicData>
        </a:graphic>
      </p:graphicFrame>
    </p:spTree>
    <p:extLst>
      <p:ext uri="{BB962C8B-B14F-4D97-AF65-F5344CB8AC3E}">
        <p14:creationId xmlns:p14="http://schemas.microsoft.com/office/powerpoint/2010/main" val="4216125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EDC8A-1CE5-464B-A971-93850D79C1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EBC0F8A-3CB1-4B7A-80B9-54E493243ED8}"/>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7</a:t>
            </a:fld>
            <a:endParaRPr lang="en-US" dirty="0"/>
          </a:p>
        </p:txBody>
      </p:sp>
      <p:pic>
        <p:nvPicPr>
          <p:cNvPr id="6" name="Picture 5">
            <a:extLst>
              <a:ext uri="{FF2B5EF4-FFF2-40B4-BE49-F238E27FC236}">
                <a16:creationId xmlns:a16="http://schemas.microsoft.com/office/drawing/2014/main" id="{2D5D9C7B-7232-463F-86FF-0B19F3E644EC}"/>
              </a:ext>
            </a:extLst>
          </p:cNvPr>
          <p:cNvPicPr>
            <a:picLocks noChangeAspect="1"/>
          </p:cNvPicPr>
          <p:nvPr/>
        </p:nvPicPr>
        <p:blipFill rotWithShape="1">
          <a:blip r:embed="rId2"/>
          <a:srcRect t="10254" b="10497"/>
          <a:stretch/>
        </p:blipFill>
        <p:spPr>
          <a:xfrm>
            <a:off x="-1" y="0"/>
            <a:ext cx="12195175" cy="6829570"/>
          </a:xfrm>
          <a:prstGeom prst="rect">
            <a:avLst/>
          </a:prstGeom>
        </p:spPr>
      </p:pic>
    </p:spTree>
    <p:extLst>
      <p:ext uri="{BB962C8B-B14F-4D97-AF65-F5344CB8AC3E}">
        <p14:creationId xmlns:p14="http://schemas.microsoft.com/office/powerpoint/2010/main" val="3731158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CB2BE-6999-4DBE-BBF1-C8ABC66883E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DC17229-6D1E-4A0D-95DA-163B268C9DF0}"/>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FC3949DA-FFC8-4DC7-8CBF-E5D98F2678AB}"/>
              </a:ext>
            </a:extLst>
          </p:cNvPr>
          <p:cNvSpPr>
            <a:spLocks noGrp="1"/>
          </p:cNvSpPr>
          <p:nvPr>
            <p:ph type="dt" sz="half" idx="10"/>
          </p:nvPr>
        </p:nvSpPr>
        <p:spPr/>
        <p:txBody>
          <a:bodyPr/>
          <a:lstStyle/>
          <a:p>
            <a:fld id="{97C4600F-AE04-42E4-86BF-83628F3CE8D2}" type="datetime1">
              <a:rPr lang="de-DE" smtClean="0"/>
              <a:t>04.03.2021</a:t>
            </a:fld>
            <a:endParaRPr lang="en-US" dirty="0"/>
          </a:p>
        </p:txBody>
      </p:sp>
      <p:sp>
        <p:nvSpPr>
          <p:cNvPr id="5" name="Slide Number Placeholder 4">
            <a:extLst>
              <a:ext uri="{FF2B5EF4-FFF2-40B4-BE49-F238E27FC236}">
                <a16:creationId xmlns:a16="http://schemas.microsoft.com/office/drawing/2014/main" id="{884BCEF6-A443-4963-ACF4-ACB9B453CAA8}"/>
              </a:ext>
            </a:extLst>
          </p:cNvPr>
          <p:cNvSpPr>
            <a:spLocks noGrp="1"/>
          </p:cNvSpPr>
          <p:nvPr>
            <p:ph type="sldNum" sz="quarter" idx="12"/>
          </p:nvPr>
        </p:nvSpPr>
        <p:spPr/>
        <p:txBody>
          <a:bodyPr/>
          <a:lstStyle/>
          <a:p>
            <a:r>
              <a:rPr lang="en-US"/>
              <a:t>Page </a:t>
            </a:r>
            <a:fld id="{9204330F-C5AD-4AC0-88A8-9CB1F8F7EBD6}" type="slidenum">
              <a:rPr lang="en-US" smtClean="0"/>
              <a:pPr/>
              <a:t>8</a:t>
            </a:fld>
            <a:endParaRPr lang="en-US" dirty="0"/>
          </a:p>
        </p:txBody>
      </p:sp>
      <p:pic>
        <p:nvPicPr>
          <p:cNvPr id="6" name="Picture 5">
            <a:extLst>
              <a:ext uri="{FF2B5EF4-FFF2-40B4-BE49-F238E27FC236}">
                <a16:creationId xmlns:a16="http://schemas.microsoft.com/office/drawing/2014/main" id="{DDEA4E98-609B-44C8-A799-70729D966A76}"/>
              </a:ext>
            </a:extLst>
          </p:cNvPr>
          <p:cNvPicPr>
            <a:picLocks noChangeAspect="1"/>
          </p:cNvPicPr>
          <p:nvPr/>
        </p:nvPicPr>
        <p:blipFill rotWithShape="1">
          <a:blip r:embed="rId2"/>
          <a:srcRect l="210" t="337"/>
          <a:stretch/>
        </p:blipFill>
        <p:spPr>
          <a:xfrm>
            <a:off x="-49034" y="0"/>
            <a:ext cx="12244209" cy="6901598"/>
          </a:xfrm>
          <a:prstGeom prst="rect">
            <a:avLst/>
          </a:prstGeom>
        </p:spPr>
      </p:pic>
    </p:spTree>
    <p:extLst>
      <p:ext uri="{BB962C8B-B14F-4D97-AF65-F5344CB8AC3E}">
        <p14:creationId xmlns:p14="http://schemas.microsoft.com/office/powerpoint/2010/main" val="961330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kt 34" hidden="1"/>
          <p:cNvGraphicFramePr>
            <a:graphicFrameLocks noChangeAspect="1"/>
          </p:cNvGraphicFramePr>
          <p:nvPr>
            <p:custDataLst>
              <p:tags r:id="rId2"/>
            </p:custDataLst>
          </p:nvPr>
        </p:nvGraphicFramePr>
        <p:xfrm>
          <a:off x="2296" y="2120"/>
          <a:ext cx="2116" cy="2116"/>
        </p:xfrm>
        <a:graphic>
          <a:graphicData uri="http://schemas.openxmlformats.org/presentationml/2006/ole">
            <mc:AlternateContent xmlns:mc="http://schemas.openxmlformats.org/markup-compatibility/2006">
              <mc:Choice xmlns:v="urn:schemas-microsoft-com:vml" Requires="v">
                <p:oleObj spid="_x0000_s178193" name="think-cell Slide" r:id="rId5" imgW="270" imgH="270" progId="TCLayout.ActiveDocument.1">
                  <p:embed/>
                </p:oleObj>
              </mc:Choice>
              <mc:Fallback>
                <p:oleObj name="think-cell Slide" r:id="rId5" imgW="270" imgH="270" progId="TCLayout.ActiveDocument.1">
                  <p:embed/>
                  <p:pic>
                    <p:nvPicPr>
                      <p:cNvPr id="35" name="Objekt 34" hidden="1"/>
                      <p:cNvPicPr/>
                      <p:nvPr/>
                    </p:nvPicPr>
                    <p:blipFill>
                      <a:blip r:embed="rId6"/>
                      <a:stretch>
                        <a:fillRect/>
                      </a:stretch>
                    </p:blipFill>
                    <p:spPr>
                      <a:xfrm>
                        <a:off x="2296" y="2120"/>
                        <a:ext cx="2116" cy="2116"/>
                      </a:xfrm>
                      <a:prstGeom prst="rect">
                        <a:avLst/>
                      </a:prstGeom>
                    </p:spPr>
                  </p:pic>
                </p:oleObj>
              </mc:Fallback>
            </mc:AlternateContent>
          </a:graphicData>
        </a:graphic>
      </p:graphicFrame>
      <p:sp>
        <p:nvSpPr>
          <p:cNvPr id="9" name="Rechteck 8" hidden="1"/>
          <p:cNvSpPr/>
          <p:nvPr>
            <p:custDataLst>
              <p:tags r:id="rId3"/>
            </p:custDataLst>
          </p:nvPr>
        </p:nvSpPr>
        <p:spPr>
          <a:xfrm>
            <a:off x="176" y="0"/>
            <a:ext cx="211716" cy="211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cxnSp>
        <p:nvCxnSpPr>
          <p:cNvPr id="387" name="Straight Connector 386">
            <a:extLst>
              <a:ext uri="{FF2B5EF4-FFF2-40B4-BE49-F238E27FC236}">
                <a16:creationId xmlns:a16="http://schemas.microsoft.com/office/drawing/2014/main" id="{FED7E08D-4D23-4C32-818E-A180BC9EDBE6}"/>
              </a:ext>
            </a:extLst>
          </p:cNvPr>
          <p:cNvCxnSpPr/>
          <p:nvPr/>
        </p:nvCxnSpPr>
        <p:spPr>
          <a:xfrm flipV="1">
            <a:off x="322544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0" name="Rectangle 409">
            <a:extLst>
              <a:ext uri="{FF2B5EF4-FFF2-40B4-BE49-F238E27FC236}">
                <a16:creationId xmlns:a16="http://schemas.microsoft.com/office/drawing/2014/main" id="{7740AEB6-552A-47A5-94D8-B65F8722F82B}"/>
              </a:ext>
            </a:extLst>
          </p:cNvPr>
          <p:cNvSpPr/>
          <p:nvPr/>
        </p:nvSpPr>
        <p:spPr>
          <a:xfrm>
            <a:off x="2815933" y="3296601"/>
            <a:ext cx="1044000"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cxnSp>
        <p:nvCxnSpPr>
          <p:cNvPr id="390" name="Straight Connector 389">
            <a:extLst>
              <a:ext uri="{FF2B5EF4-FFF2-40B4-BE49-F238E27FC236}">
                <a16:creationId xmlns:a16="http://schemas.microsoft.com/office/drawing/2014/main" id="{01BFBD43-80BB-48FE-8921-B16FBE1DFF01}"/>
              </a:ext>
            </a:extLst>
          </p:cNvPr>
          <p:cNvCxnSpPr/>
          <p:nvPr/>
        </p:nvCxnSpPr>
        <p:spPr>
          <a:xfrm flipV="1">
            <a:off x="714339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EF3B1368-AD2D-42B9-872D-10837C4947AF}"/>
              </a:ext>
            </a:extLst>
          </p:cNvPr>
          <p:cNvCxnSpPr/>
          <p:nvPr/>
        </p:nvCxnSpPr>
        <p:spPr>
          <a:xfrm flipV="1">
            <a:off x="7631550" y="3421824"/>
            <a:ext cx="0" cy="2815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C8113816-822A-4CE2-88F3-C2CBFEF93D94}"/>
              </a:ext>
            </a:extLst>
          </p:cNvPr>
          <p:cNvCxnSpPr/>
          <p:nvPr/>
        </p:nvCxnSpPr>
        <p:spPr>
          <a:xfrm flipV="1">
            <a:off x="5501663" y="2391905"/>
            <a:ext cx="0" cy="189415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 name="Rectangle 408">
            <a:extLst>
              <a:ext uri="{FF2B5EF4-FFF2-40B4-BE49-F238E27FC236}">
                <a16:creationId xmlns:a16="http://schemas.microsoft.com/office/drawing/2014/main" id="{C4B377FA-3536-4B71-8AD8-8F7EEEF5548E}"/>
              </a:ext>
            </a:extLst>
          </p:cNvPr>
          <p:cNvSpPr/>
          <p:nvPr/>
        </p:nvSpPr>
        <p:spPr>
          <a:xfrm>
            <a:off x="5057079" y="3296601"/>
            <a:ext cx="2777482"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2" name="Titel 1"/>
          <p:cNvSpPr>
            <a:spLocks noGrp="1"/>
          </p:cNvSpPr>
          <p:nvPr>
            <p:ph type="title"/>
          </p:nvPr>
        </p:nvSpPr>
        <p:spPr/>
        <p:txBody>
          <a:bodyPr vert="horz" lIns="432041" tIns="60966" rIns="121932" bIns="60966" rtlCol="0" anchor="ctr">
            <a:normAutofit/>
          </a:bodyPr>
          <a:lstStyle/>
          <a:p>
            <a:r>
              <a:rPr lang="en-US" b="0" dirty="0"/>
              <a:t>The Hermes Standard Initiative</a:t>
            </a:r>
            <a:br>
              <a:rPr lang="en-US" b="0" dirty="0"/>
            </a:br>
            <a:r>
              <a:rPr lang="en-US" dirty="0"/>
              <a:t>Start simple &amp; grow fast</a:t>
            </a:r>
          </a:p>
        </p:txBody>
      </p:sp>
      <p:sp>
        <p:nvSpPr>
          <p:cNvPr id="4" name="Datumsplatzhalter 3"/>
          <p:cNvSpPr>
            <a:spLocks noGrp="1"/>
          </p:cNvSpPr>
          <p:nvPr>
            <p:ph type="dt" sz="half" idx="10"/>
          </p:nvPr>
        </p:nvSpPr>
        <p:spPr/>
        <p:txBody>
          <a:bodyPr/>
          <a:lstStyle/>
          <a:p>
            <a:r>
              <a:rPr lang="en-US" dirty="0"/>
              <a:t>03/23/2017</a:t>
            </a:r>
          </a:p>
        </p:txBody>
      </p:sp>
      <p:sp>
        <p:nvSpPr>
          <p:cNvPr id="5" name="Foliennummernplatzhalter 4"/>
          <p:cNvSpPr>
            <a:spLocks noGrp="1"/>
          </p:cNvSpPr>
          <p:nvPr>
            <p:ph type="sldNum" sz="quarter" idx="12"/>
          </p:nvPr>
        </p:nvSpPr>
        <p:spPr/>
        <p:txBody>
          <a:bodyPr/>
          <a:lstStyle/>
          <a:p>
            <a:r>
              <a:rPr lang="en-US" dirty="0"/>
              <a:t>Page </a:t>
            </a:r>
            <a:fld id="{9204330F-C5AD-4AC0-88A8-9CB1F8F7EBD6}" type="slidenum">
              <a:rPr lang="en-US" smtClean="0"/>
              <a:pPr/>
              <a:t>9</a:t>
            </a:fld>
            <a:endParaRPr lang="en-US" dirty="0"/>
          </a:p>
        </p:txBody>
      </p:sp>
      <p:sp>
        <p:nvSpPr>
          <p:cNvPr id="21" name="Textplatzhalter 55"/>
          <p:cNvSpPr txBox="1">
            <a:spLocks/>
          </p:cNvSpPr>
          <p:nvPr/>
        </p:nvSpPr>
        <p:spPr>
          <a:xfrm>
            <a:off x="2207301" y="4058967"/>
            <a:ext cx="1930543" cy="1104378"/>
          </a:xfrm>
          <a:prstGeom prst="rect">
            <a:avLst/>
          </a:prstGeom>
        </p:spPr>
        <p:txBody>
          <a:bodyPr lIns="121940" tIns="60970" rIns="121940" bIns="60970">
            <a:noAutofit/>
          </a:bodyPr>
          <a:lstStyle>
            <a:lvl1pPr marL="0" indent="0" algn="l" defTabSz="914217"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217" rtl="0" eaLnBrk="1" latinLnBrk="0" hangingPunct="1">
              <a:spcBef>
                <a:spcPts val="450"/>
              </a:spcBef>
              <a:buFont typeface="+mj-lt"/>
              <a:buNone/>
              <a:defRPr sz="1200" b="1" kern="1200">
                <a:solidFill>
                  <a:schemeClr val="tx1"/>
                </a:solidFill>
                <a:latin typeface="+mn-lt"/>
                <a:ea typeface="+mn-ea"/>
                <a:cs typeface="+mn-cs"/>
              </a:defRPr>
            </a:lvl2pPr>
            <a:lvl3pPr marL="136773"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546" indent="-136773" algn="l" defTabSz="914217"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318"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097"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05"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14"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422"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gn="ctr">
              <a:buNone/>
            </a:pPr>
            <a:r>
              <a:rPr lang="en-US" sz="1400" dirty="0"/>
              <a:t>Products available </a:t>
            </a:r>
            <a:br>
              <a:rPr lang="en-US" sz="1400" dirty="0"/>
            </a:br>
            <a:r>
              <a:rPr lang="en-US" sz="1400" dirty="0"/>
              <a:t>&amp; start customer </a:t>
            </a:r>
            <a:br>
              <a:rPr lang="en-US" sz="1400" dirty="0"/>
            </a:br>
            <a:r>
              <a:rPr lang="en-US" sz="1400" dirty="0"/>
              <a:t>field-tests by </a:t>
            </a:r>
            <a:br>
              <a:rPr lang="en-US" sz="1400" dirty="0"/>
            </a:br>
            <a:r>
              <a:rPr lang="en-US" sz="1400" dirty="0"/>
              <a:t>Q1 2018</a:t>
            </a:r>
          </a:p>
        </p:txBody>
      </p:sp>
      <p:sp>
        <p:nvSpPr>
          <p:cNvPr id="8" name="Rechteck 7"/>
          <p:cNvSpPr/>
          <p:nvPr/>
        </p:nvSpPr>
        <p:spPr>
          <a:xfrm>
            <a:off x="1206518" y="5092067"/>
            <a:ext cx="1737186" cy="984905"/>
          </a:xfrm>
          <a:prstGeom prst="rect">
            <a:avLst/>
          </a:prstGeom>
        </p:spPr>
        <p:txBody>
          <a:bodyPr wrap="square" lIns="121940" tIns="60970" rIns="121940" bIns="60970">
            <a:spAutoFit/>
          </a:bodyPr>
          <a:lstStyle/>
          <a:p>
            <a:pPr marL="0" lvl="2" algn="ctr"/>
            <a:r>
              <a:rPr lang="en-US" sz="1400" dirty="0"/>
              <a:t>Successful Multi-vendor test in real production environment</a:t>
            </a:r>
          </a:p>
        </p:txBody>
      </p:sp>
      <p:grpSp>
        <p:nvGrpSpPr>
          <p:cNvPr id="42" name="Gruppieren 41"/>
          <p:cNvGrpSpPr/>
          <p:nvPr/>
        </p:nvGrpSpPr>
        <p:grpSpPr>
          <a:xfrm>
            <a:off x="9169630" y="-118279"/>
            <a:ext cx="3004135" cy="2353310"/>
            <a:chOff x="6808162" y="1589508"/>
            <a:chExt cx="2252580" cy="1764574"/>
          </a:xfrm>
        </p:grpSpPr>
        <p:sp>
          <p:nvSpPr>
            <p:cNvPr id="15" name="Pfeil nach oben 14"/>
            <p:cNvSpPr/>
            <p:nvPr/>
          </p:nvSpPr>
          <p:spPr>
            <a:xfrm rot="4471428">
              <a:off x="7512511" y="1338410"/>
              <a:ext cx="900277" cy="2196185"/>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1" dirty="0"/>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6808162" y="1589508"/>
              <a:ext cx="2019591" cy="176457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feld 6"/>
          <p:cNvSpPr txBox="1"/>
          <p:nvPr/>
        </p:nvSpPr>
        <p:spPr>
          <a:xfrm>
            <a:off x="5199148" y="4469898"/>
            <a:ext cx="1824799" cy="954107"/>
          </a:xfrm>
          <a:prstGeom prst="rect">
            <a:avLst/>
          </a:prstGeom>
          <a:noFill/>
        </p:spPr>
        <p:txBody>
          <a:bodyPr wrap="square" rtlCol="0">
            <a:spAutoFit/>
          </a:bodyPr>
          <a:lstStyle/>
          <a:p>
            <a:pPr algn="ctr"/>
            <a:r>
              <a:rPr lang="en-US" sz="1400" dirty="0"/>
              <a:t>Next 7 extensions amended to the standard</a:t>
            </a:r>
          </a:p>
          <a:p>
            <a:pPr algn="ctr"/>
            <a:r>
              <a:rPr lang="en-US" sz="1400" dirty="0"/>
              <a:t>v1.2</a:t>
            </a:r>
          </a:p>
        </p:txBody>
      </p:sp>
      <p:sp>
        <p:nvSpPr>
          <p:cNvPr id="48" name="Textfeld 47">
            <a:extLst>
              <a:ext uri="{FF2B5EF4-FFF2-40B4-BE49-F238E27FC236}">
                <a16:creationId xmlns:a16="http://schemas.microsoft.com/office/drawing/2014/main" id="{DE94BE51-9001-4FFE-B5EB-BCD1BE246414}"/>
              </a:ext>
            </a:extLst>
          </p:cNvPr>
          <p:cNvSpPr txBox="1"/>
          <p:nvPr/>
        </p:nvSpPr>
        <p:spPr>
          <a:xfrm>
            <a:off x="3718152" y="4952901"/>
            <a:ext cx="1824799" cy="954107"/>
          </a:xfrm>
          <a:prstGeom prst="rect">
            <a:avLst/>
          </a:prstGeom>
          <a:noFill/>
        </p:spPr>
        <p:txBody>
          <a:bodyPr wrap="square" rtlCol="0">
            <a:spAutoFit/>
          </a:bodyPr>
          <a:lstStyle/>
          <a:p>
            <a:pPr algn="ctr"/>
            <a:r>
              <a:rPr lang="en-US" sz="1400" dirty="0"/>
              <a:t>Next 5 extensions amended to the standard</a:t>
            </a:r>
          </a:p>
          <a:p>
            <a:pPr algn="ctr"/>
            <a:r>
              <a:rPr lang="en-US" sz="1400" dirty="0"/>
              <a:t>v1.1</a:t>
            </a:r>
          </a:p>
        </p:txBody>
      </p:sp>
      <p:pic>
        <p:nvPicPr>
          <p:cNvPr id="53" name="Grafik 52">
            <a:extLst>
              <a:ext uri="{FF2B5EF4-FFF2-40B4-BE49-F238E27FC236}">
                <a16:creationId xmlns:a16="http://schemas.microsoft.com/office/drawing/2014/main" id="{F8CD0E77-386F-45A6-8BCB-7BEEADEA1EB9}"/>
              </a:ext>
            </a:extLst>
          </p:cNvPr>
          <p:cNvPicPr>
            <a:picLocks noChangeAspect="1"/>
          </p:cNvPicPr>
          <p:nvPr/>
        </p:nvPicPr>
        <p:blipFill>
          <a:blip r:embed="rId9"/>
          <a:stretch>
            <a:fillRect/>
          </a:stretch>
        </p:blipFill>
        <p:spPr>
          <a:xfrm>
            <a:off x="344837" y="180260"/>
            <a:ext cx="1359683" cy="998995"/>
          </a:xfrm>
          <a:prstGeom prst="rect">
            <a:avLst/>
          </a:prstGeom>
        </p:spPr>
      </p:pic>
      <p:sp>
        <p:nvSpPr>
          <p:cNvPr id="56" name="Textfeld 55">
            <a:extLst>
              <a:ext uri="{FF2B5EF4-FFF2-40B4-BE49-F238E27FC236}">
                <a16:creationId xmlns:a16="http://schemas.microsoft.com/office/drawing/2014/main" id="{A59D5311-254E-4085-97F7-4B7F6687415A}"/>
              </a:ext>
            </a:extLst>
          </p:cNvPr>
          <p:cNvSpPr txBox="1"/>
          <p:nvPr/>
        </p:nvSpPr>
        <p:spPr>
          <a:xfrm>
            <a:off x="6414062" y="3987883"/>
            <a:ext cx="1824799" cy="523220"/>
          </a:xfrm>
          <a:prstGeom prst="rect">
            <a:avLst/>
          </a:prstGeom>
          <a:noFill/>
        </p:spPr>
        <p:txBody>
          <a:bodyPr wrap="square" rtlCol="0">
            <a:spAutoFit/>
          </a:bodyPr>
          <a:lstStyle/>
          <a:p>
            <a:pPr algn="ctr"/>
            <a:r>
              <a:rPr lang="en-US" sz="1400" dirty="0"/>
              <a:t>Published as </a:t>
            </a:r>
            <a:br>
              <a:rPr lang="en-US" sz="1400" dirty="0"/>
            </a:br>
            <a:r>
              <a:rPr lang="en-US" sz="1400" dirty="0"/>
              <a:t>IPC-HERMES-9852</a:t>
            </a:r>
          </a:p>
        </p:txBody>
      </p:sp>
      <p:cxnSp>
        <p:nvCxnSpPr>
          <p:cNvPr id="384" name="Straight Connector 383">
            <a:extLst>
              <a:ext uri="{FF2B5EF4-FFF2-40B4-BE49-F238E27FC236}">
                <a16:creationId xmlns:a16="http://schemas.microsoft.com/office/drawing/2014/main" id="{A9152777-C4B4-4853-B6E3-A091A8CE514D}"/>
              </a:ext>
            </a:extLst>
          </p:cNvPr>
          <p:cNvCxnSpPr>
            <a:cxnSpLocks/>
          </p:cNvCxnSpPr>
          <p:nvPr/>
        </p:nvCxnSpPr>
        <p:spPr>
          <a:xfrm flipV="1">
            <a:off x="1206518" y="3708441"/>
            <a:ext cx="9645529" cy="5157"/>
          </a:xfrm>
          <a:prstGeom prst="line">
            <a:avLst/>
          </a:prstGeom>
          <a:ln w="762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AC555C20-11F3-4ECA-90F5-F3D0B2FE2480}"/>
              </a:ext>
            </a:extLst>
          </p:cNvPr>
          <p:cNvCxnSpPr/>
          <p:nvPr/>
        </p:nvCxnSpPr>
        <p:spPr>
          <a:xfrm flipV="1">
            <a:off x="1919500" y="2661595"/>
            <a:ext cx="0" cy="1176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914971F-066C-4ABD-9473-485886901220}"/>
              </a:ext>
            </a:extLst>
          </p:cNvPr>
          <p:cNvCxnSpPr>
            <a:cxnSpLocks/>
          </p:cNvCxnSpPr>
          <p:nvPr/>
        </p:nvCxnSpPr>
        <p:spPr>
          <a:xfrm flipV="1">
            <a:off x="4040550" y="2395776"/>
            <a:ext cx="0" cy="249039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95" name="Group 394">
            <a:extLst>
              <a:ext uri="{FF2B5EF4-FFF2-40B4-BE49-F238E27FC236}">
                <a16:creationId xmlns:a16="http://schemas.microsoft.com/office/drawing/2014/main" id="{96E1FF71-AC7E-46F9-AEDC-906B01753FBA}"/>
              </a:ext>
            </a:extLst>
          </p:cNvPr>
          <p:cNvGrpSpPr/>
          <p:nvPr/>
        </p:nvGrpSpPr>
        <p:grpSpPr>
          <a:xfrm>
            <a:off x="9036576" y="3274946"/>
            <a:ext cx="639919" cy="450735"/>
            <a:chOff x="9028201" y="2199180"/>
            <a:chExt cx="639919" cy="450735"/>
          </a:xfrm>
        </p:grpSpPr>
        <p:cxnSp>
          <p:nvCxnSpPr>
            <p:cNvPr id="393" name="Straight Connector 392">
              <a:extLst>
                <a:ext uri="{FF2B5EF4-FFF2-40B4-BE49-F238E27FC236}">
                  <a16:creationId xmlns:a16="http://schemas.microsoft.com/office/drawing/2014/main" id="{C6FB6B2E-3446-4E93-BE18-5F35E5B2CC47}"/>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4" name="TextBox 393">
              <a:extLst>
                <a:ext uri="{FF2B5EF4-FFF2-40B4-BE49-F238E27FC236}">
                  <a16:creationId xmlns:a16="http://schemas.microsoft.com/office/drawing/2014/main" id="{F01E8A34-AFD2-42D6-BE86-E521A980E9B9}"/>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2021</a:t>
              </a:r>
            </a:p>
          </p:txBody>
        </p:sp>
      </p:grpSp>
      <p:grpSp>
        <p:nvGrpSpPr>
          <p:cNvPr id="396" name="Group 395">
            <a:extLst>
              <a:ext uri="{FF2B5EF4-FFF2-40B4-BE49-F238E27FC236}">
                <a16:creationId xmlns:a16="http://schemas.microsoft.com/office/drawing/2014/main" id="{4002331E-A79D-4CC9-8F15-E47657188B93}"/>
              </a:ext>
            </a:extLst>
          </p:cNvPr>
          <p:cNvGrpSpPr/>
          <p:nvPr/>
        </p:nvGrpSpPr>
        <p:grpSpPr>
          <a:xfrm>
            <a:off x="7072594" y="3274946"/>
            <a:ext cx="639919" cy="450735"/>
            <a:chOff x="9028201" y="2199180"/>
            <a:chExt cx="639919" cy="450735"/>
          </a:xfrm>
        </p:grpSpPr>
        <p:cxnSp>
          <p:nvCxnSpPr>
            <p:cNvPr id="397" name="Straight Connector 396">
              <a:extLst>
                <a:ext uri="{FF2B5EF4-FFF2-40B4-BE49-F238E27FC236}">
                  <a16:creationId xmlns:a16="http://schemas.microsoft.com/office/drawing/2014/main" id="{160F8EF7-7110-4818-A963-68F63DC23E18}"/>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8" name="TextBox 397">
              <a:extLst>
                <a:ext uri="{FF2B5EF4-FFF2-40B4-BE49-F238E27FC236}">
                  <a16:creationId xmlns:a16="http://schemas.microsoft.com/office/drawing/2014/main" id="{FEB29317-7DB8-47B1-B4A8-E4A331D01C9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2020</a:t>
              </a:r>
            </a:p>
          </p:txBody>
        </p:sp>
      </p:grpSp>
      <p:grpSp>
        <p:nvGrpSpPr>
          <p:cNvPr id="399" name="Group 398">
            <a:extLst>
              <a:ext uri="{FF2B5EF4-FFF2-40B4-BE49-F238E27FC236}">
                <a16:creationId xmlns:a16="http://schemas.microsoft.com/office/drawing/2014/main" id="{002475EA-95E4-41FA-B5F1-C238350A433E}"/>
              </a:ext>
            </a:extLst>
          </p:cNvPr>
          <p:cNvGrpSpPr/>
          <p:nvPr/>
        </p:nvGrpSpPr>
        <p:grpSpPr>
          <a:xfrm>
            <a:off x="5108612" y="3274946"/>
            <a:ext cx="639919" cy="450735"/>
            <a:chOff x="9028201" y="2199180"/>
            <a:chExt cx="639919" cy="450735"/>
          </a:xfrm>
        </p:grpSpPr>
        <p:cxnSp>
          <p:nvCxnSpPr>
            <p:cNvPr id="400" name="Straight Connector 399">
              <a:extLst>
                <a:ext uri="{FF2B5EF4-FFF2-40B4-BE49-F238E27FC236}">
                  <a16:creationId xmlns:a16="http://schemas.microsoft.com/office/drawing/2014/main" id="{19DE6868-2562-41C9-98DC-92A327F9D1FE}"/>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1" name="TextBox 400">
              <a:extLst>
                <a:ext uri="{FF2B5EF4-FFF2-40B4-BE49-F238E27FC236}">
                  <a16:creationId xmlns:a16="http://schemas.microsoft.com/office/drawing/2014/main" id="{E8290B4A-7501-4C4D-89BD-C5612FACB9B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2019</a:t>
              </a:r>
            </a:p>
          </p:txBody>
        </p:sp>
      </p:grpSp>
      <p:grpSp>
        <p:nvGrpSpPr>
          <p:cNvPr id="402" name="Group 401">
            <a:extLst>
              <a:ext uri="{FF2B5EF4-FFF2-40B4-BE49-F238E27FC236}">
                <a16:creationId xmlns:a16="http://schemas.microsoft.com/office/drawing/2014/main" id="{E1653517-78F9-4543-981E-9606DBBA241B}"/>
              </a:ext>
            </a:extLst>
          </p:cNvPr>
          <p:cNvGrpSpPr/>
          <p:nvPr/>
        </p:nvGrpSpPr>
        <p:grpSpPr>
          <a:xfrm>
            <a:off x="3144630" y="3274946"/>
            <a:ext cx="639919" cy="450735"/>
            <a:chOff x="9028201" y="2199180"/>
            <a:chExt cx="639919" cy="450735"/>
          </a:xfrm>
        </p:grpSpPr>
        <p:cxnSp>
          <p:nvCxnSpPr>
            <p:cNvPr id="403" name="Straight Connector 402">
              <a:extLst>
                <a:ext uri="{FF2B5EF4-FFF2-40B4-BE49-F238E27FC236}">
                  <a16:creationId xmlns:a16="http://schemas.microsoft.com/office/drawing/2014/main" id="{0923FF8F-8CF1-4C60-8514-FFF064491A53}"/>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4" name="TextBox 403">
              <a:extLst>
                <a:ext uri="{FF2B5EF4-FFF2-40B4-BE49-F238E27FC236}">
                  <a16:creationId xmlns:a16="http://schemas.microsoft.com/office/drawing/2014/main" id="{6D6CF0E5-7DBF-48E5-8C93-AB07A97E175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2018</a:t>
              </a:r>
            </a:p>
          </p:txBody>
        </p:sp>
      </p:grpSp>
      <p:grpSp>
        <p:nvGrpSpPr>
          <p:cNvPr id="405" name="Group 404">
            <a:extLst>
              <a:ext uri="{FF2B5EF4-FFF2-40B4-BE49-F238E27FC236}">
                <a16:creationId xmlns:a16="http://schemas.microsoft.com/office/drawing/2014/main" id="{070C24BA-C12F-4030-9A17-EDA983D4A3EC}"/>
              </a:ext>
            </a:extLst>
          </p:cNvPr>
          <p:cNvGrpSpPr/>
          <p:nvPr/>
        </p:nvGrpSpPr>
        <p:grpSpPr>
          <a:xfrm>
            <a:off x="1180648" y="3274946"/>
            <a:ext cx="639919" cy="450735"/>
            <a:chOff x="9028201" y="2199180"/>
            <a:chExt cx="639919" cy="450735"/>
          </a:xfrm>
        </p:grpSpPr>
        <p:cxnSp>
          <p:nvCxnSpPr>
            <p:cNvPr id="406" name="Straight Connector 405">
              <a:extLst>
                <a:ext uri="{FF2B5EF4-FFF2-40B4-BE49-F238E27FC236}">
                  <a16:creationId xmlns:a16="http://schemas.microsoft.com/office/drawing/2014/main" id="{A11D6F49-A659-41F2-931E-B857EE3C77F5}"/>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7" name="TextBox 406">
              <a:extLst>
                <a:ext uri="{FF2B5EF4-FFF2-40B4-BE49-F238E27FC236}">
                  <a16:creationId xmlns:a16="http://schemas.microsoft.com/office/drawing/2014/main" id="{C384CB5E-C8BD-4411-84F6-3816D11C6FEB}"/>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2017</a:t>
              </a:r>
            </a:p>
          </p:txBody>
        </p:sp>
      </p:grpSp>
      <p:sp>
        <p:nvSpPr>
          <p:cNvPr id="411" name="Oval 410">
            <a:extLst>
              <a:ext uri="{FF2B5EF4-FFF2-40B4-BE49-F238E27FC236}">
                <a16:creationId xmlns:a16="http://schemas.microsoft.com/office/drawing/2014/main" id="{59674D34-B001-41C6-BF01-93DD1C8B95B4}"/>
              </a:ext>
            </a:extLst>
          </p:cNvPr>
          <p:cNvSpPr/>
          <p:nvPr/>
        </p:nvSpPr>
        <p:spPr>
          <a:xfrm>
            <a:off x="1667500"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16</a:t>
            </a:r>
          </a:p>
        </p:txBody>
      </p:sp>
      <p:sp>
        <p:nvSpPr>
          <p:cNvPr id="412" name="Oval 411">
            <a:extLst>
              <a:ext uri="{FF2B5EF4-FFF2-40B4-BE49-F238E27FC236}">
                <a16:creationId xmlns:a16="http://schemas.microsoft.com/office/drawing/2014/main" id="{E7898909-C758-4A63-ACFD-CC7151E1704D}"/>
              </a:ext>
            </a:extLst>
          </p:cNvPr>
          <p:cNvSpPr/>
          <p:nvPr/>
        </p:nvSpPr>
        <p:spPr>
          <a:xfrm>
            <a:off x="298159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28</a:t>
            </a:r>
          </a:p>
        </p:txBody>
      </p:sp>
      <p:sp>
        <p:nvSpPr>
          <p:cNvPr id="413" name="Oval 412">
            <a:extLst>
              <a:ext uri="{FF2B5EF4-FFF2-40B4-BE49-F238E27FC236}">
                <a16:creationId xmlns:a16="http://schemas.microsoft.com/office/drawing/2014/main" id="{213985FF-72B9-4D3E-818A-0214DFCD4163}"/>
              </a:ext>
            </a:extLst>
          </p:cNvPr>
          <p:cNvSpPr/>
          <p:nvPr/>
        </p:nvSpPr>
        <p:spPr>
          <a:xfrm>
            <a:off x="379365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39</a:t>
            </a:r>
          </a:p>
        </p:txBody>
      </p:sp>
      <p:sp>
        <p:nvSpPr>
          <p:cNvPr id="414" name="Oval 413">
            <a:extLst>
              <a:ext uri="{FF2B5EF4-FFF2-40B4-BE49-F238E27FC236}">
                <a16:creationId xmlns:a16="http://schemas.microsoft.com/office/drawing/2014/main" id="{2AE49EF1-03A3-4136-9293-431E29275BEF}"/>
              </a:ext>
            </a:extLst>
          </p:cNvPr>
          <p:cNvSpPr/>
          <p:nvPr/>
        </p:nvSpPr>
        <p:spPr>
          <a:xfrm>
            <a:off x="525118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50</a:t>
            </a:r>
          </a:p>
        </p:txBody>
      </p:sp>
      <p:sp>
        <p:nvSpPr>
          <p:cNvPr id="415" name="Oval 414">
            <a:extLst>
              <a:ext uri="{FF2B5EF4-FFF2-40B4-BE49-F238E27FC236}">
                <a16:creationId xmlns:a16="http://schemas.microsoft.com/office/drawing/2014/main" id="{D17E516D-ADFE-467B-B248-7D8E1F427C24}"/>
              </a:ext>
            </a:extLst>
          </p:cNvPr>
          <p:cNvSpPr/>
          <p:nvPr/>
        </p:nvSpPr>
        <p:spPr>
          <a:xfrm>
            <a:off x="688800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58</a:t>
            </a:r>
          </a:p>
        </p:txBody>
      </p:sp>
      <p:sp>
        <p:nvSpPr>
          <p:cNvPr id="417" name="Oval 416">
            <a:extLst>
              <a:ext uri="{FF2B5EF4-FFF2-40B4-BE49-F238E27FC236}">
                <a16:creationId xmlns:a16="http://schemas.microsoft.com/office/drawing/2014/main" id="{1A6AD22A-0CBB-4D3E-8181-C9E1D6B19EE5}"/>
              </a:ext>
            </a:extLst>
          </p:cNvPr>
          <p:cNvSpPr/>
          <p:nvPr/>
        </p:nvSpPr>
        <p:spPr>
          <a:xfrm>
            <a:off x="3970775" y="4769226"/>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8" name="Oval 417">
            <a:extLst>
              <a:ext uri="{FF2B5EF4-FFF2-40B4-BE49-F238E27FC236}">
                <a16:creationId xmlns:a16="http://schemas.microsoft.com/office/drawing/2014/main" id="{8F852C83-85F0-4B09-974A-0E37530E4D5E}"/>
              </a:ext>
            </a:extLst>
          </p:cNvPr>
          <p:cNvSpPr/>
          <p:nvPr/>
        </p:nvSpPr>
        <p:spPr>
          <a:xfrm>
            <a:off x="5440987"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 name="Textfeld 55">
            <a:extLst>
              <a:ext uri="{FF2B5EF4-FFF2-40B4-BE49-F238E27FC236}">
                <a16:creationId xmlns:a16="http://schemas.microsoft.com/office/drawing/2014/main" id="{DEAA36F1-9C1E-444F-B118-7DB68CF1DEE2}"/>
              </a:ext>
            </a:extLst>
          </p:cNvPr>
          <p:cNvSpPr txBox="1"/>
          <p:nvPr/>
        </p:nvSpPr>
        <p:spPr>
          <a:xfrm>
            <a:off x="169436" y="4415326"/>
            <a:ext cx="1824799" cy="523220"/>
          </a:xfrm>
          <a:prstGeom prst="rect">
            <a:avLst/>
          </a:prstGeom>
          <a:noFill/>
        </p:spPr>
        <p:txBody>
          <a:bodyPr wrap="square" rtlCol="0">
            <a:spAutoFit/>
          </a:bodyPr>
          <a:lstStyle/>
          <a:p>
            <a:pPr algn="ctr"/>
            <a:r>
              <a:rPr lang="en-US" sz="1400" dirty="0"/>
              <a:t>Initiative formed</a:t>
            </a:r>
            <a:br>
              <a:rPr lang="en-US" sz="1400" dirty="0"/>
            </a:br>
            <a:r>
              <a:rPr lang="en-US" sz="1400" dirty="0"/>
              <a:t>March 2017</a:t>
            </a:r>
          </a:p>
        </p:txBody>
      </p:sp>
      <p:cxnSp>
        <p:nvCxnSpPr>
          <p:cNvPr id="420" name="Straight Connector 419">
            <a:extLst>
              <a:ext uri="{FF2B5EF4-FFF2-40B4-BE49-F238E27FC236}">
                <a16:creationId xmlns:a16="http://schemas.microsoft.com/office/drawing/2014/main" id="{337F76A1-8EC9-4394-93A4-3159F027A7E5}"/>
              </a:ext>
            </a:extLst>
          </p:cNvPr>
          <p:cNvCxnSpPr>
            <a:cxnSpLocks/>
          </p:cNvCxnSpPr>
          <p:nvPr/>
        </p:nvCxnSpPr>
        <p:spPr>
          <a:xfrm flipV="1">
            <a:off x="1016208"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4" name="Oval 423">
            <a:extLst>
              <a:ext uri="{FF2B5EF4-FFF2-40B4-BE49-F238E27FC236}">
                <a16:creationId xmlns:a16="http://schemas.microsoft.com/office/drawing/2014/main" id="{3F8B24AA-1523-4FDE-A928-A99FF7EDA17B}"/>
              </a:ext>
            </a:extLst>
          </p:cNvPr>
          <p:cNvSpPr/>
          <p:nvPr/>
        </p:nvSpPr>
        <p:spPr>
          <a:xfrm>
            <a:off x="950569"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2" name="Straight Connector 51">
            <a:extLst>
              <a:ext uri="{FF2B5EF4-FFF2-40B4-BE49-F238E27FC236}">
                <a16:creationId xmlns:a16="http://schemas.microsoft.com/office/drawing/2014/main" id="{32F62827-FB69-4292-959A-C9EAA8C1D17E}"/>
              </a:ext>
            </a:extLst>
          </p:cNvPr>
          <p:cNvCxnSpPr>
            <a:cxnSpLocks/>
          </p:cNvCxnSpPr>
          <p:nvPr/>
        </p:nvCxnSpPr>
        <p:spPr>
          <a:xfrm flipV="1">
            <a:off x="1019248" y="4145061"/>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B560820-1733-4EEB-BF6A-74B712EB3F7E}"/>
              </a:ext>
            </a:extLst>
          </p:cNvPr>
          <p:cNvCxnSpPr>
            <a:cxnSpLocks/>
          </p:cNvCxnSpPr>
          <p:nvPr/>
        </p:nvCxnSpPr>
        <p:spPr>
          <a:xfrm>
            <a:off x="5501663"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B4B057A-ACF4-4316-A962-1545166D12B7}"/>
              </a:ext>
            </a:extLst>
          </p:cNvPr>
          <p:cNvSpPr/>
          <p:nvPr/>
        </p:nvSpPr>
        <p:spPr>
          <a:xfrm>
            <a:off x="6335395" y="4245048"/>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4FF40B84-D3A2-4CAB-853B-C29C14E61A9C}"/>
              </a:ext>
            </a:extLst>
          </p:cNvPr>
          <p:cNvCxnSpPr>
            <a:cxnSpLocks/>
          </p:cNvCxnSpPr>
          <p:nvPr/>
        </p:nvCxnSpPr>
        <p:spPr>
          <a:xfrm flipV="1">
            <a:off x="6396803" y="4140703"/>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EDD63CD-78F8-4082-8D28-28A26DAC9D48}"/>
              </a:ext>
            </a:extLst>
          </p:cNvPr>
          <p:cNvCxnSpPr/>
          <p:nvPr/>
        </p:nvCxnSpPr>
        <p:spPr>
          <a:xfrm flipV="1">
            <a:off x="9051028" y="2741697"/>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A9EC19C2-1170-4D0C-A9C3-64ECF672FE0D}"/>
              </a:ext>
            </a:extLst>
          </p:cNvPr>
          <p:cNvSpPr/>
          <p:nvPr/>
        </p:nvSpPr>
        <p:spPr>
          <a:xfrm>
            <a:off x="8795638" y="2239759"/>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60</a:t>
            </a:r>
          </a:p>
        </p:txBody>
      </p:sp>
      <p:cxnSp>
        <p:nvCxnSpPr>
          <p:cNvPr id="63" name="Straight Connector 62">
            <a:extLst>
              <a:ext uri="{FF2B5EF4-FFF2-40B4-BE49-F238E27FC236}">
                <a16:creationId xmlns:a16="http://schemas.microsoft.com/office/drawing/2014/main" id="{23A0401C-89B8-494D-83CF-94E197D8DF65}"/>
              </a:ext>
            </a:extLst>
          </p:cNvPr>
          <p:cNvCxnSpPr/>
          <p:nvPr/>
        </p:nvCxnSpPr>
        <p:spPr>
          <a:xfrm flipV="1">
            <a:off x="9705846" y="274337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690B2278-1D72-46BC-B92B-378807DF1494}"/>
              </a:ext>
            </a:extLst>
          </p:cNvPr>
          <p:cNvSpPr/>
          <p:nvPr/>
        </p:nvSpPr>
        <p:spPr>
          <a:xfrm>
            <a:off x="9450456" y="2241433"/>
            <a:ext cx="504000" cy="504000"/>
          </a:xfrm>
          <a:prstGeom prst="ellipse">
            <a:avLst/>
          </a:prstGeom>
          <a:solidFill>
            <a:srgbClr val="FFC000"/>
          </a:solidFill>
          <a:ln>
            <a:solidFill>
              <a:srgbClr val="FF9933"/>
            </a:solidFill>
          </a:ln>
        </p:spPr>
        <p:style>
          <a:lnRef idx="2">
            <a:schemeClr val="accent6">
              <a:shade val="50000"/>
            </a:schemeClr>
          </a:lnRef>
          <a:fillRef idx="1">
            <a:schemeClr val="accent6"/>
          </a:fillRef>
          <a:effectRef idx="0">
            <a:schemeClr val="accent6"/>
          </a:effectRef>
          <a:fontRef idx="minor">
            <a:schemeClr val="lt1"/>
          </a:fontRef>
        </p:style>
        <p:txBody>
          <a:bodyPr lIns="0" rIns="0" rtlCol="0" anchor="ctr"/>
          <a:lstStyle/>
          <a:p>
            <a:pPr algn="ctr"/>
            <a:r>
              <a:rPr lang="en-US">
                <a:solidFill>
                  <a:schemeClr val="tx1"/>
                </a:solidFill>
              </a:rPr>
              <a:t>61</a:t>
            </a:r>
            <a:endParaRPr lang="en-US" dirty="0">
              <a:solidFill>
                <a:schemeClr val="tx1"/>
              </a:solidFill>
            </a:endParaRPr>
          </a:p>
        </p:txBody>
      </p:sp>
    </p:spTree>
    <p:extLst>
      <p:ext uri="{BB962C8B-B14F-4D97-AF65-F5344CB8AC3E}">
        <p14:creationId xmlns:p14="http://schemas.microsoft.com/office/powerpoint/2010/main" val="5066108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QyFFeoaWTnKEL9Ieg2G4J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c9LXvFIfQvOE5PsQ_tl5N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W.lg_5qsSe.BgZoGLTKhN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DRd_AgERc_zE1ISyRl1r0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qx1O0G57TQKcs_zA2NoM8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1BPpQ3xsiooMH.tCrOnjf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V4LhIn.p2FTDeWFRxQwe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QyFFeoaWTnKEL9Ieg2G4J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Z6xOjr3yolFgkpTiQOgBC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5BKOshSLTjW7BYGlOl0op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5BKOshSLTjW7BYGlOl0op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0RvstuuXQWe8Gfc4RCZsZ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PTTEmdK2QjWgBvw7DL8zY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22I224ddTsuoJ3T.Ubfcn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LqrJC5F9TCOgxwEBAxuqv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qx1O0G57TQKcs_zA2NoM8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ajViLGWTrGPcUtCOFIwL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ZEtgxvQp_Xw9LK6sQ.dfQ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Benutzerdefiniert 21">
      <a:dk1>
        <a:srgbClr val="151517"/>
      </a:dk1>
      <a:lt1>
        <a:sysClr val="window" lastClr="FFFFFF"/>
      </a:lt1>
      <a:dk2>
        <a:srgbClr val="97A0A5"/>
      </a:dk2>
      <a:lt2>
        <a:srgbClr val="DEDFE1"/>
      </a:lt2>
      <a:accent1>
        <a:srgbClr val="3C4F00"/>
      </a:accent1>
      <a:accent2>
        <a:srgbClr val="97A0A5"/>
      </a:accent2>
      <a:accent3>
        <a:srgbClr val="52575A"/>
      </a:accent3>
      <a:accent4>
        <a:srgbClr val="DEDFE1"/>
      </a:accent4>
      <a:accent5>
        <a:srgbClr val="00223D"/>
      </a:accent5>
      <a:accent6>
        <a:srgbClr val="92D050"/>
      </a:accent6>
      <a:hlink>
        <a:srgbClr val="0000FF"/>
      </a:hlink>
      <a:folHlink>
        <a:srgbClr val="3366CC"/>
      </a:folHlink>
    </a:clrScheme>
    <a:fontScheme name="ASM">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고영">
      <a:dk1>
        <a:srgbClr val="0B0B0B"/>
      </a:dk1>
      <a:lt1>
        <a:srgbClr val="FFFFFF"/>
      </a:lt1>
      <a:dk2>
        <a:srgbClr val="606060"/>
      </a:dk2>
      <a:lt2>
        <a:srgbClr val="FFFFFF"/>
      </a:lt2>
      <a:accent1>
        <a:srgbClr val="8AD46F"/>
      </a:accent1>
      <a:accent2>
        <a:srgbClr val="6AC071"/>
      </a:accent2>
      <a:accent3>
        <a:srgbClr val="5BA966"/>
      </a:accent3>
      <a:accent4>
        <a:srgbClr val="BACDEA"/>
      </a:accent4>
      <a:accent5>
        <a:srgbClr val="F48941"/>
      </a:accent5>
      <a:accent6>
        <a:srgbClr val="3B89C9"/>
      </a:accent6>
      <a:hlink>
        <a:srgbClr val="4B8E53"/>
      </a:hlink>
      <a:folHlink>
        <a:srgbClr val="67C271"/>
      </a:folHlink>
    </a:clrScheme>
    <a:fontScheme name="사용자 지정 1">
      <a:majorFont>
        <a:latin typeface="Calibri"/>
        <a:ea typeface="맑은 고딕"/>
        <a:cs typeface=""/>
      </a:majorFont>
      <a:minorFont>
        <a:latin typeface="Calibri Light"/>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3082</Words>
  <Application>Microsoft Office PowerPoint</Application>
  <PresentationFormat>Custom</PresentationFormat>
  <Paragraphs>515</Paragraphs>
  <Slides>46</Slides>
  <Notes>7</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5" baseType="lpstr">
      <vt:lpstr>Minion Pro</vt:lpstr>
      <vt:lpstr>Arial</vt:lpstr>
      <vt:lpstr>Calibri</vt:lpstr>
      <vt:lpstr>Calibri Light</vt:lpstr>
      <vt:lpstr>Courier New</vt:lpstr>
      <vt:lpstr>Wingdings</vt:lpstr>
      <vt:lpstr>blank</vt:lpstr>
      <vt:lpstr>Office 테마</vt:lpstr>
      <vt:lpstr>think-cell Slide</vt:lpstr>
      <vt:lpstr>  WELCOME to  8th The Hermes Standard Initiative meeting</vt:lpstr>
      <vt:lpstr>  Agenda proposal  8th The Hermes Standard Initiative meeting</vt:lpstr>
      <vt:lpstr>PowerPoint Presentation</vt:lpstr>
      <vt:lpstr>PowerPoint Presentation</vt:lpstr>
      <vt:lpstr>  WELCOME to  8th The Hermes Standard Initiative meeting</vt:lpstr>
      <vt:lpstr>The Hermes Standard Initiative  A broad foundation across the entire industry assures global acceptance</vt:lpstr>
      <vt:lpstr>PowerPoint Presentation</vt:lpstr>
      <vt:lpstr>PowerPoint Presentation</vt:lpstr>
      <vt:lpstr>The Hermes Standard Initiative Start simple &amp; grow fast</vt:lpstr>
      <vt:lpstr>  Re-cap of last meeting  “What did we achieve?”</vt:lpstr>
      <vt:lpstr>The Hermes Standard initiative  Recap 7th meeting in November 2020</vt:lpstr>
      <vt:lpstr>Wrap-up of The 7th Hermes Standard Initiative Meeting Open activities</vt:lpstr>
      <vt:lpstr>Extending The Hermes Standard</vt:lpstr>
      <vt:lpstr>  Status update per company (optional)  “What did each company achieve so far?”</vt:lpstr>
      <vt:lpstr>The Hermes Standard initiative  Current status per company (optional)</vt:lpstr>
      <vt:lpstr>As initiative we are more than just individual companies!</vt:lpstr>
      <vt:lpstr>  Published results Workgroup Infrastructure  Håkan Sandell, Mycronic  Chair of The Hermes Standard Initiative</vt:lpstr>
      <vt:lpstr>Update 2021-02-28</vt:lpstr>
      <vt:lpstr>Hermes IT Success Factors</vt:lpstr>
      <vt:lpstr>  Workgroup Hermes Use Cases  Thomas Marktscheffel,  ASM Assembly Systems GmbH &amp; Co. KG</vt:lpstr>
      <vt:lpstr>Hermes Use Cases – version 2 Documentation on how to use the standard</vt:lpstr>
      <vt:lpstr>  Workgroup Test &amp; validation  Christian Fritsch,  SICK</vt:lpstr>
      <vt:lpstr>Contents</vt:lpstr>
      <vt:lpstr>Motivation: Working Group Test &amp; Verification</vt:lpstr>
      <vt:lpstr>Members of the Working Group Test &amp; Verification</vt:lpstr>
      <vt:lpstr>Status Quo</vt:lpstr>
      <vt:lpstr>Status Quo - HermesTestPlan</vt:lpstr>
      <vt:lpstr>Status Quo - HermesFieldExperience</vt:lpstr>
      <vt:lpstr>Status Quo - HermesFieldExperience</vt:lpstr>
      <vt:lpstr>Status Quo - Summary</vt:lpstr>
      <vt:lpstr>Next Steps</vt:lpstr>
      <vt:lpstr>  Workgroup CFX - Hermes  Thomas Marktscheffel,  ASM Assembly Systems GmbH &amp; Co. KG</vt:lpstr>
      <vt:lpstr>  Extending the standard Technical issues &amp; decisions  Håkan Sandell, Chair of The Hermes Standard Initiative</vt:lpstr>
      <vt:lpstr>Advancement of The Hermes Standard</vt:lpstr>
      <vt:lpstr>Description of Proposed Change “Add Batch ID”</vt:lpstr>
      <vt:lpstr>Proposals for approval 1/1</vt:lpstr>
      <vt:lpstr>  Standardization process  “leveraging capabilities of IPC”  Håkan Sandell, Chair of The Hermes Standard Initiative</vt:lpstr>
      <vt:lpstr>The Hermes Standard initiative IPC sub-committee for IPC-HERMES-9852</vt:lpstr>
      <vt:lpstr>PowerPoint Presentation</vt:lpstr>
      <vt:lpstr>  Next meeting organizational issues and decision  Håkan Sandell, Chair of The Hermes Standard Initiative</vt:lpstr>
      <vt:lpstr>The Hermes Standard initiative Location and timing for next meeting</vt:lpstr>
      <vt:lpstr>The Hermes Standard initiative  Location and timing for 9th meeting</vt:lpstr>
      <vt:lpstr>The Hermes Standard initiative Approach and principles</vt:lpstr>
      <vt:lpstr>  Wrap-up  of the meeting  </vt:lpstr>
      <vt:lpstr>Wrap-up of The 7th Hermes Standard Initiative Meeting Open activities</vt:lpstr>
      <vt:lpstr>Let´s simplify the life of our customers!</vt:lpstr>
    </vt:vector>
  </TitlesOfParts>
  <Company>The Hermes Standard for M2M in SMT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Customer name here and ASM SMT Solutions</dc:title>
  <dc:creator>Foerste, Stefan</dc:creator>
  <cp:lastModifiedBy>Håkan Sandell</cp:lastModifiedBy>
  <cp:revision>409</cp:revision>
  <cp:lastPrinted>2019-01-24T09:38:56Z</cp:lastPrinted>
  <dcterms:created xsi:type="dcterms:W3CDTF">2016-11-17T14:36:06Z</dcterms:created>
  <dcterms:modified xsi:type="dcterms:W3CDTF">2021-03-04T15:09:10Z</dcterms:modified>
</cp:coreProperties>
</file>