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294" r:id="rId2"/>
    <p:sldId id="304" r:id="rId3"/>
    <p:sldId id="321" r:id="rId4"/>
    <p:sldId id="320" r:id="rId5"/>
    <p:sldId id="305" r:id="rId6"/>
    <p:sldId id="319" r:id="rId7"/>
    <p:sldId id="314" r:id="rId8"/>
  </p:sldIdLst>
  <p:sldSz cx="12195175" cy="6859588"/>
  <p:notesSz cx="6797675" cy="9926638"/>
  <p:custDataLst>
    <p:tags r:id="rId11"/>
  </p:custDataLst>
  <p:defaultTextStyle>
    <a:defPPr>
      <a:defRPr lang="en-US"/>
    </a:defPPr>
    <a:lvl1pPr marL="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orient="horz" pos="4036">
          <p15:clr>
            <a:srgbClr val="A4A3A4"/>
          </p15:clr>
        </p15:guide>
        <p15:guide id="3" pos="938" userDrawn="1">
          <p15:clr>
            <a:srgbClr val="A4A3A4"/>
          </p15:clr>
        </p15:guide>
        <p15:guide id="4" pos="74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9900"/>
    <a:srgbClr val="FFCC66"/>
    <a:srgbClr val="006600"/>
    <a:srgbClr val="00FF00"/>
    <a:srgbClr val="D2B6A1"/>
    <a:srgbClr val="FFFFFF"/>
    <a:srgbClr val="00CC00"/>
    <a:srgbClr val="3D5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3" autoAdjust="0"/>
  </p:normalViewPr>
  <p:slideViewPr>
    <p:cSldViewPr snapToGrid="0">
      <p:cViewPr varScale="1">
        <p:scale>
          <a:sx n="62" d="100"/>
          <a:sy n="62" d="100"/>
        </p:scale>
        <p:origin x="710" y="67"/>
      </p:cViewPr>
      <p:guideLst>
        <p:guide orient="horz" pos="2523"/>
        <p:guide orient="horz" pos="4036"/>
        <p:guide pos="938"/>
        <p:guide pos="747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-3762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24978-9510-4A4C-A1F3-2AC5B3AF025A}" type="datetimeFigureOut">
              <a:rPr lang="en-US" smtClean="0"/>
              <a:t>02/28/21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E8B70-764B-4B0D-AC37-EA52E82F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569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>
              <a:defRPr sz="1300"/>
            </a:lvl1pPr>
          </a:lstStyle>
          <a:p>
            <a:fld id="{D1A5B962-081D-4513-AE95-B2842E7C87F5}" type="datetimeFigureOut">
              <a:rPr lang="en-US" smtClean="0"/>
              <a:t>02/28/21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1" tIns="47781" rIns="95561" bIns="47781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>
              <a:defRPr sz="1300"/>
            </a:lvl1pPr>
          </a:lstStyle>
          <a:p>
            <a:fld id="{5E9C5943-8A21-404E-A5CD-C1B6EFAE2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681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6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hteck 41"/>
          <p:cNvSpPr/>
          <p:nvPr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0" name="Gruppieren 39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39" name="Gruppieren 38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88" name="Rechteck 38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89" name="Rechteck 38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2" name="Gruppieren 101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0" name="Rechteck 38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1" name="Gruppieren 120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1" name="Rechteck 39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0" name="Gruppieren 139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2" name="Rechteck 39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9" name="Gruppieren 158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3" name="Rechteck 39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5" name="Rechteck 17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Rechteck 17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Rechteck 17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8" name="Gruppieren 177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4" name="Rechteck 393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9" name="Rechteck 17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0" name="Rechteck 17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1" name="Rechteck 18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2" name="Rechteck 18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Rechteck 18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Rechteck 18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5" name="Rechteck 18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6" name="Rechteck 18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Rechteck 18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8" name="Rechteck 18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9" name="Rechteck 18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18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19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19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19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19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5" name="Rechteck 19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6" name="Rechteck 19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7" name="Gruppieren 196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5" name="Rechteck 394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8" name="Rechteck 19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9" name="Rechteck 19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0" name="Rechteck 19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1" name="Rechteck 20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2" name="Rechteck 20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3" name="Rechteck 20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4" name="Rechteck 20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5" name="Rechteck 20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Rechteck 20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7" name="Rechteck 20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Rechteck 20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0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0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1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1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1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1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1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18646" y="4675695"/>
            <a:ext cx="5089325" cy="523321"/>
          </a:xfrm>
          <a:solidFill>
            <a:srgbClr val="DEDFE0">
              <a:alpha val="85098"/>
            </a:srgbClr>
          </a:solidFill>
        </p:spPr>
        <p:txBody>
          <a:bodyPr vert="horz" lIns="36000" tIns="36000" rIns="36000" bIns="62412" rtlCol="0" anchor="ctr">
            <a:noAutofit/>
          </a:bodyPr>
          <a:lstStyle>
            <a:lvl1pPr>
              <a:defRPr lang="en-US" sz="140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/>
              <a:t>Formatvorlage des Untertitelmasters durch Klicken bearbeiten</a:t>
            </a:r>
            <a:endParaRPr lang="en-US" dirty="0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0" y="6108820"/>
            <a:ext cx="12220932" cy="438837"/>
            <a:chOff x="0" y="6446509"/>
            <a:chExt cx="7002773" cy="251460"/>
          </a:xfrm>
        </p:grpSpPr>
        <p:pic>
          <p:nvPicPr>
            <p:cNvPr id="9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0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1" name="Gleichschenkliges Dreieck 10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042" name="Gruppieren 1041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1041" name="Gruppieren 1040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52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3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4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5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6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7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8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9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0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1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2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3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4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5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6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7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8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9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40" name="Gruppieren 1039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334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5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6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7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8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9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0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1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2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3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4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5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6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7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8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9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0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1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9" name="Gruppieren 1038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316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3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8" name="Gruppieren 1037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98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5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7" name="Gruppieren 1036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80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7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6" name="Gruppieren 1035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62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9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5" name="Gruppieren 1034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44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1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4" name="Gruppieren 1033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226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3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18646" y="3418934"/>
            <a:ext cx="5089325" cy="1022637"/>
          </a:xfrm>
          <a:solidFill>
            <a:srgbClr val="DEDFE0">
              <a:alpha val="85098"/>
            </a:srgbClr>
          </a:solidFill>
        </p:spPr>
        <p:txBody>
          <a:bodyPr lIns="36000" tIns="36000" rIns="36000" bIns="62412"/>
          <a:lstStyle>
            <a:lvl1pPr algn="l">
              <a:defRPr sz="24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96" name="Textfeld 7189"/>
          <p:cNvSpPr txBox="1"/>
          <p:nvPr userDrawn="1"/>
        </p:nvSpPr>
        <p:spPr>
          <a:xfrm>
            <a:off x="2306064" y="6599410"/>
            <a:ext cx="8038989" cy="18962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1000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</a:t>
            </a:r>
            <a:endParaRPr lang="de-DE" sz="1100" dirty="0">
              <a:solidFill>
                <a:schemeClr val="bg2">
                  <a:lumMod val="50000"/>
                </a:schemeClr>
              </a:solidFill>
              <a:effectLst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1476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34" userDrawn="1">
          <p15:clr>
            <a:srgbClr val="FBAE40"/>
          </p15:clr>
        </p15:guide>
        <p15:guide id="2" pos="148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Table top_3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31911" y="2085402"/>
            <a:ext cx="11428743" cy="13443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9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Table top_2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3644044"/>
            <a:ext cx="5617463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1625" y="3644044"/>
            <a:ext cx="5617463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31911" y="2085402"/>
            <a:ext cx="11428743" cy="13443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941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Pictures_1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432113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432113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83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1 Text Container_2 Pictures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1" y="2085400"/>
            <a:ext cx="7107498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9171988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9171988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092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1 Text Container_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0" y="2085400"/>
            <a:ext cx="8048118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0112403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0112403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0112403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2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Pictures_1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3923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3923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3923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70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Pictures_2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3313448" y="4345006"/>
            <a:ext cx="8547207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432113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432113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49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Text Container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1" y="2085400"/>
            <a:ext cx="7107501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871620" y="4345006"/>
            <a:ext cx="7107502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9171988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9171988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12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Pictures_3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3313446" y="5110216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3923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3313448" y="3597808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3923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4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3923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41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Text Container_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0" y="2085400"/>
            <a:ext cx="8065144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871621" y="5110216"/>
            <a:ext cx="8065142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01294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1871620" y="3597808"/>
            <a:ext cx="8065144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01294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4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01294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4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 userDrawn="1"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25" name="Gruppieren 24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76" name="Rechteck 175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Rechteck 176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8" name="Rechteck 177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9" name="Rechteck 178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0" name="Rechteck 179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1" name="Rechteck 180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2" name="Rechteck 181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Rechteck 182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Rechteck 183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5" name="Rechteck 184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6" name="Rechteck 185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Rechteck 186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8" name="Rechteck 187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9" name="Rechteck 188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189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190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191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192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193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" name="Gruppieren 30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7" name="Rechteck 156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5" name="Rechteck 17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uppieren 32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38" name="Rechteck 13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" name="Gruppieren 33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19" name="Rechteck 11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uppieren 38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00" name="Rechteck 9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" name="Gruppieren 39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81" name="Rechteck 8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" name="Gruppieren 40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62" name="Rechteck 6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" name="Gruppieren 41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43" name="Rechteck 4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Rechteck 5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95" name="Gruppieren 194"/>
          <p:cNvGrpSpPr/>
          <p:nvPr userDrawn="1"/>
        </p:nvGrpSpPr>
        <p:grpSpPr>
          <a:xfrm>
            <a:off x="0" y="6134092"/>
            <a:ext cx="12220932" cy="438837"/>
            <a:chOff x="0" y="6446509"/>
            <a:chExt cx="7002773" cy="251460"/>
          </a:xfrm>
        </p:grpSpPr>
        <p:pic>
          <p:nvPicPr>
            <p:cNvPr id="196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97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8" name="Gleichschenkliges Dreieck 197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99" name="Gruppieren 198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200" name="Gruppieren 199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34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5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6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7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8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9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0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1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2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3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4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5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6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7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8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9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0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1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1" name="Gruppieren 200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316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3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2" name="Gruppieren 201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298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5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3" name="Gruppieren 202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80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7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4" name="Gruppieren 203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62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9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5" name="Gruppieren 204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44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1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6" name="Gruppieren 205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26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3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7" name="Gruppieren 206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208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6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7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8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9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0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1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2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3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4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5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6" name="Gruppieren 5"/>
          <p:cNvGrpSpPr/>
          <p:nvPr userDrawn="1"/>
        </p:nvGrpSpPr>
        <p:grpSpPr>
          <a:xfrm>
            <a:off x="3782859" y="2227716"/>
            <a:ext cx="7484371" cy="3647772"/>
            <a:chOff x="2484000" y="1670400"/>
            <a:chExt cx="5040000" cy="2735196"/>
          </a:xfrm>
        </p:grpSpPr>
        <p:sp>
          <p:nvSpPr>
            <p:cNvPr id="2" name="Rechteck 1"/>
            <p:cNvSpPr/>
            <p:nvPr userDrawn="1"/>
          </p:nvSpPr>
          <p:spPr>
            <a:xfrm>
              <a:off x="2484000" y="1670400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2484000" y="4045596"/>
              <a:ext cx="504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hteck 31"/>
            <p:cNvSpPr/>
            <p:nvPr userDrawn="1"/>
          </p:nvSpPr>
          <p:spPr>
            <a:xfrm>
              <a:off x="2484000" y="3649730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hteck 34"/>
            <p:cNvSpPr/>
            <p:nvPr userDrawn="1"/>
          </p:nvSpPr>
          <p:spPr>
            <a:xfrm>
              <a:off x="2484000" y="3253864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hteck 35"/>
            <p:cNvSpPr/>
            <p:nvPr userDrawn="1"/>
          </p:nvSpPr>
          <p:spPr>
            <a:xfrm>
              <a:off x="2484000" y="2857998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hteck 36"/>
            <p:cNvSpPr/>
            <p:nvPr userDrawn="1"/>
          </p:nvSpPr>
          <p:spPr>
            <a:xfrm>
              <a:off x="2484000" y="2462132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hteck 37"/>
            <p:cNvSpPr/>
            <p:nvPr userDrawn="1"/>
          </p:nvSpPr>
          <p:spPr>
            <a:xfrm>
              <a:off x="2484000" y="2066266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platzhalter 6"/>
          <p:cNvSpPr>
            <a:spLocks noGrp="1"/>
          </p:cNvSpPr>
          <p:nvPr userDrawn="1">
            <p:ph type="body" sz="quarter" idx="20"/>
          </p:nvPr>
        </p:nvSpPr>
        <p:spPr>
          <a:xfrm>
            <a:off x="3845489" y="2147484"/>
            <a:ext cx="5798327" cy="4255945"/>
          </a:xfrm>
          <a:noFill/>
        </p:spPr>
        <p:txBody>
          <a:bodyPr lIns="144029" anchor="t" anchorCtr="0">
            <a:noAutofit/>
          </a:bodyPr>
          <a:lstStyle>
            <a:lvl1pPr>
              <a:lnSpc>
                <a:spcPct val="215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3922656" y="1732951"/>
            <a:ext cx="2241577" cy="369418"/>
          </a:xfrm>
          <a:prstGeom prst="rect">
            <a:avLst/>
          </a:prstGeom>
          <a:noFill/>
        </p:spPr>
        <p:txBody>
          <a:bodyPr wrap="square" lIns="121944" tIns="60972" rIns="121944" bIns="60972" rtlCol="0">
            <a:spAutoFit/>
          </a:bodyPr>
          <a:lstStyle/>
          <a:p>
            <a:r>
              <a:rPr lang="en-GB" sz="1600" b="1" dirty="0"/>
              <a:t>Agenda</a:t>
            </a:r>
          </a:p>
        </p:txBody>
      </p:sp>
      <p:sp>
        <p:nvSpPr>
          <p:cNvPr id="352" name="Textfeld 7189"/>
          <p:cNvSpPr txBox="1"/>
          <p:nvPr userDrawn="1"/>
        </p:nvSpPr>
        <p:spPr>
          <a:xfrm>
            <a:off x="2306064" y="6583777"/>
            <a:ext cx="8038989" cy="18962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1000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</a:t>
            </a:r>
            <a:endParaRPr lang="de-DE" sz="1100" dirty="0">
              <a:solidFill>
                <a:schemeClr val="bg2">
                  <a:lumMod val="50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353" name="Grafik 35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18" y="478773"/>
            <a:ext cx="3041848" cy="23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03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30" userDrawn="1">
          <p15:clr>
            <a:srgbClr val="FBAE40"/>
          </p15:clr>
        </p15:guide>
        <p15:guide id="2" pos="384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Grafik_1 Text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192863" y="2085399"/>
            <a:ext cx="5667790" cy="432111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58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15" name="Gruppieren 14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6" name="Rechteck 155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" name="Gruppieren 15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37" name="Rechteck 136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uppieren 16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18" name="Rechteck 11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99" name="Rechteck 9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80" name="Rechteck 7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61" name="Rechteck 6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hteck 6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" name="Gruppieren 20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42" name="Rechteck 4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4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Rechteck 5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" name="Gruppieren 21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23" name="Rechteck 2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Rechteck 3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75" name="Untertitel 2"/>
          <p:cNvSpPr txBox="1">
            <a:spLocks/>
          </p:cNvSpPr>
          <p:nvPr userDrawn="1"/>
        </p:nvSpPr>
        <p:spPr>
          <a:xfrm>
            <a:off x="4018646" y="6241445"/>
            <a:ext cx="5089325" cy="5233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444" rtl="0" eaLnBrk="1" latinLnBrk="0" hangingPunct="1"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722" indent="0" algn="ctr" defTabSz="1219444" rtl="0" eaLnBrk="1" latinLnBrk="0" hangingPunct="1">
              <a:spcBef>
                <a:spcPts val="600"/>
              </a:spcBef>
              <a:buFont typeface="+mj-lt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444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9166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888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8610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8332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8053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7775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grpSp>
        <p:nvGrpSpPr>
          <p:cNvPr id="176" name="Gruppieren 175"/>
          <p:cNvGrpSpPr/>
          <p:nvPr userDrawn="1"/>
        </p:nvGrpSpPr>
        <p:grpSpPr>
          <a:xfrm>
            <a:off x="0" y="6259132"/>
            <a:ext cx="12220932" cy="438837"/>
            <a:chOff x="0" y="6446509"/>
            <a:chExt cx="7002773" cy="251460"/>
          </a:xfrm>
        </p:grpSpPr>
        <p:pic>
          <p:nvPicPr>
            <p:cNvPr id="177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78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79" name="Gleichschenkliges Dreieck 178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80" name="Gruppieren 179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181" name="Gruppieren 180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15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6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2" name="Gruppieren 181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297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8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3" name="Gruppieren 182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279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0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4" name="Gruppieren 183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61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2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5" name="Gruppieren 184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43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4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6" name="Gruppieren 185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25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6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7" name="Gruppieren 186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07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6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7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8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9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0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1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2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3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4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8" name="Gruppieren 187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189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5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6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7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8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9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0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1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2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3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4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5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16849" y="3761507"/>
            <a:ext cx="5089325" cy="1022637"/>
          </a:xfrm>
        </p:spPr>
        <p:txBody>
          <a:bodyPr lIns="0" tIns="0" rIns="0" bIns="62412">
            <a:noAutofit/>
          </a:bodyPr>
          <a:lstStyle>
            <a:lvl1pPr algn="ctr">
              <a:defRPr sz="4000" b="1">
                <a:solidFill>
                  <a:schemeClr val="accent2"/>
                </a:solidFill>
              </a:defRPr>
            </a:lvl1pPr>
          </a:lstStyle>
          <a:p>
            <a:endParaRPr lang="en-GB" sz="4800" noProof="0" dirty="0">
              <a:solidFill>
                <a:schemeClr val="bg1">
                  <a:lumMod val="65000"/>
                </a:schemeClr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50194" y="4835155"/>
            <a:ext cx="5089325" cy="523321"/>
          </a:xfrm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337" name="Titel 1"/>
          <p:cNvSpPr txBox="1">
            <a:spLocks/>
          </p:cNvSpPr>
          <p:nvPr userDrawn="1"/>
        </p:nvSpPr>
        <p:spPr>
          <a:xfrm>
            <a:off x="2265026" y="5930902"/>
            <a:ext cx="9634700" cy="35660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1219444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The Hermes Standard for vendor independent machine-to-machine communication in SMT Assembly. </a:t>
            </a:r>
            <a:endParaRPr lang="de-DE" sz="1400" dirty="0">
              <a:solidFill>
                <a:schemeClr val="bg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336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8325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33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8325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39" name="Grafik 33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18" y="478773"/>
            <a:ext cx="3041848" cy="23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1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1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523629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3200" y="424543"/>
            <a:ext cx="10416479" cy="1141211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2017" y="2085401"/>
            <a:ext cx="998863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2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1 Container 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2017" y="2085402"/>
            <a:ext cx="9988637" cy="393791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293658" y="5923104"/>
            <a:ext cx="8565430" cy="467791"/>
          </a:xfrm>
        </p:spPr>
        <p:txBody>
          <a:bodyPr anchor="b" anchorCtr="0"/>
          <a:lstStyle/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2969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2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1"/>
            <a:ext cx="5617463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3"/>
            <a:ext cx="5617463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8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2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47686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2"/>
            <a:ext cx="5617463" cy="393962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4"/>
            <a:ext cx="5617463" cy="393962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3293658" y="5960682"/>
            <a:ext cx="8565430" cy="467791"/>
          </a:xfrm>
        </p:spPr>
        <p:txBody>
          <a:bodyPr anchor="b" anchorCtr="0"/>
          <a:lstStyle/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7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3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390676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8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3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3293658" y="5960682"/>
            <a:ext cx="8565430" cy="467791"/>
          </a:xfrm>
        </p:spPr>
        <p:txBody>
          <a:bodyPr anchor="b" anchorCtr="0"/>
          <a:lstStyle/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4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2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4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6241623" y="4345006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31911" y="4345006"/>
            <a:ext cx="5617463" cy="204047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8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299262024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4" imgW="270" imgH="270" progId="TCLayout.ActiveDocument.1">
                  <p:embed/>
                </p:oleObj>
              </mc:Choice>
              <mc:Fallback>
                <p:oleObj name="think-cell Folie" r:id="rId2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53644" y="122405"/>
            <a:ext cx="10441531" cy="1141211"/>
          </a:xfrm>
          <a:prstGeom prst="rect">
            <a:avLst/>
          </a:prstGeom>
        </p:spPr>
        <p:txBody>
          <a:bodyPr vert="horz" lIns="432086" tIns="60972" rIns="121944" bIns="60972" rtlCol="0" anchor="ctr">
            <a:norm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912" y="2085401"/>
            <a:ext cx="11428741" cy="43211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gray">
          <a:xfrm rot="5400000">
            <a:off x="11330516" y="6677234"/>
            <a:ext cx="144033" cy="0"/>
          </a:xfrm>
          <a:prstGeom prst="line">
            <a:avLst/>
          </a:prstGeom>
          <a:ln>
            <a:solidFill>
              <a:schemeClr val="tx2"/>
            </a:solidFill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lIns="0" tIns="0" rIns="0" bIns="0"/>
          <a:lstStyle/>
          <a:p>
            <a:endParaRPr lang="de-DE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5" name="Textfeld 7189"/>
          <p:cNvSpPr txBox="1"/>
          <p:nvPr/>
        </p:nvSpPr>
        <p:spPr>
          <a:xfrm>
            <a:off x="1158483" y="6669964"/>
            <a:ext cx="5734050" cy="135255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800" kern="12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800" dirty="0">
                <a:effectLst/>
                <a:ea typeface="Times New Roman"/>
                <a:cs typeface="Times New Roman"/>
              </a:rPr>
              <a:t> </a:t>
            </a:r>
            <a:endParaRPr lang="de-DE" sz="1000" dirty="0">
              <a:effectLst/>
              <a:ea typeface="Times New Roman"/>
              <a:cs typeface="Times New Roman"/>
            </a:endParaRPr>
          </a:p>
        </p:txBody>
      </p:sp>
      <p:pic>
        <p:nvPicPr>
          <p:cNvPr id="9" name="Picture 2"/>
          <p:cNvPicPr/>
          <p:nvPr/>
        </p:nvPicPr>
        <p:blipFill>
          <a:blip r:embed="rId26">
            <a:grayscl/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50793"/>
            <a:ext cx="12204000" cy="109709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10" name="Gruppieren 9"/>
          <p:cNvGrpSpPr/>
          <p:nvPr/>
        </p:nvGrpSpPr>
        <p:grpSpPr>
          <a:xfrm>
            <a:off x="1" y="6409243"/>
            <a:ext cx="12195752" cy="228425"/>
            <a:chOff x="0" y="6446509"/>
            <a:chExt cx="13425619" cy="251460"/>
          </a:xfrm>
        </p:grpSpPr>
        <p:pic>
          <p:nvPicPr>
            <p:cNvPr id="11" name="Picture 2"/>
            <p:cNvPicPr/>
            <p:nvPr userDrawn="1"/>
          </p:nvPicPr>
          <p:blipFill>
            <a:blip r:embed="rId28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2" name="Picture 2"/>
            <p:cNvPicPr/>
            <p:nvPr userDrawn="1"/>
          </p:nvPicPr>
          <p:blipFill>
            <a:blip r:embed="rId26">
              <a:grayscl/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23" y="6446509"/>
              <a:ext cx="12126896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3" name="Gleichschenkliges Dreieck 12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06F7136-C1C6-4FBB-95F0-F92D7DDAB81B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63" y="151148"/>
            <a:ext cx="1274424" cy="97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4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6" r:id="rId2"/>
    <p:sldLayoutId id="2147483655" r:id="rId3"/>
    <p:sldLayoutId id="2147483657" r:id="rId4"/>
    <p:sldLayoutId id="2147483658" r:id="rId5"/>
    <p:sldLayoutId id="2147483659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63" r:id="rId12"/>
    <p:sldLayoutId id="2147483700" r:id="rId13"/>
    <p:sldLayoutId id="2147483690" r:id="rId14"/>
    <p:sldLayoutId id="2147483701" r:id="rId15"/>
    <p:sldLayoutId id="2147483662" r:id="rId16"/>
    <p:sldLayoutId id="2147483702" r:id="rId17"/>
    <p:sldLayoutId id="2147483664" r:id="rId18"/>
    <p:sldLayoutId id="2147483703" r:id="rId19"/>
    <p:sldLayoutId id="2147483685" r:id="rId20"/>
    <p:sldLayoutId id="2147483668" r:id="rId21"/>
  </p:sldLayoutIdLst>
  <p:hf hdr="0" ftr="0"/>
  <p:txStyles>
    <p:titleStyle>
      <a:lvl1pPr algn="l" defTabSz="1219444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444" rtl="0" eaLnBrk="1" latinLnBrk="0" hangingPunct="1"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1219444" rtl="0" eaLnBrk="1" latinLnBrk="0" hangingPunct="1">
        <a:spcBef>
          <a:spcPts val="600"/>
        </a:spcBef>
        <a:buFont typeface="+mj-lt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82436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4873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7309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E24F04F-6B17-449B-A9F7-FDEA53307639}"/>
              </a:ext>
            </a:extLst>
          </p:cNvPr>
          <p:cNvSpPr txBox="1"/>
          <p:nvPr/>
        </p:nvSpPr>
        <p:spPr>
          <a:xfrm>
            <a:off x="933449" y="3298406"/>
            <a:ext cx="10270341" cy="923301"/>
          </a:xfrm>
          <a:prstGeom prst="rect">
            <a:avLst/>
          </a:prstGeom>
          <a:noFill/>
        </p:spPr>
        <p:txBody>
          <a:bodyPr wrap="square" lIns="91416" tIns="45706" rIns="91416" bIns="45706" rtlCol="0">
            <a:spAutoFit/>
          </a:bodyPr>
          <a:lstStyle/>
          <a:p>
            <a:pPr algn="ctr" defTabSz="1219118"/>
            <a:r>
              <a:rPr lang="de-DE" sz="5400" b="1" dirty="0" err="1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Our</a:t>
            </a:r>
            <a:r>
              <a:rPr lang="de-DE" sz="5400" b="1" dirty="0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 World </a:t>
            </a:r>
            <a:r>
              <a:rPr lang="de-DE" sz="5400" b="1" dirty="0" err="1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becomes</a:t>
            </a:r>
            <a:r>
              <a:rPr lang="de-DE" sz="5400" b="1" dirty="0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 digital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A9E4623-009F-4A6F-BC91-525F63E19ABD}"/>
              </a:ext>
            </a:extLst>
          </p:cNvPr>
          <p:cNvSpPr/>
          <p:nvPr/>
        </p:nvSpPr>
        <p:spPr>
          <a:xfrm>
            <a:off x="1656272" y="3298406"/>
            <a:ext cx="8798943" cy="9233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330E092-A2B8-41D8-96AB-5E2D810D7B58}"/>
              </a:ext>
            </a:extLst>
          </p:cNvPr>
          <p:cNvGrpSpPr/>
          <p:nvPr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75C45913-BA39-44BA-BF34-C9CE95096130}"/>
                </a:ext>
              </a:extLst>
            </p:cNvPr>
            <p:cNvGrpSpPr/>
            <p:nvPr userDrawn="1"/>
          </p:nvGrpSpPr>
          <p:grpSpPr>
            <a:xfrm>
              <a:off x="3188888" y="901874"/>
              <a:ext cx="8827238" cy="463463"/>
              <a:chOff x="3188888" y="901874"/>
              <a:chExt cx="8827238" cy="463463"/>
            </a:xfrm>
            <a:grpFill/>
          </p:grpSpPr>
          <p:sp>
            <p:nvSpPr>
              <p:cNvPr id="149" name="Rechteck 148">
                <a:extLst>
                  <a:ext uri="{FF2B5EF4-FFF2-40B4-BE49-F238E27FC236}">
                    <a16:creationId xmlns:a16="http://schemas.microsoft.com/office/drawing/2014/main" id="{E11122CC-1FDD-4BFE-8EB3-5EE20B8A94E1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081D6F1B-9964-42F5-AE91-DD644FBE21B8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>
                <a:extLst>
                  <a:ext uri="{FF2B5EF4-FFF2-40B4-BE49-F238E27FC236}">
                    <a16:creationId xmlns:a16="http://schemas.microsoft.com/office/drawing/2014/main" id="{A119F9C5-E4DA-441C-961A-E1428F0425F1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>
                <a:extLst>
                  <a:ext uri="{FF2B5EF4-FFF2-40B4-BE49-F238E27FC236}">
                    <a16:creationId xmlns:a16="http://schemas.microsoft.com/office/drawing/2014/main" id="{F990D70A-25A3-48E3-AC82-FA4E5D3E9A97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>
                <a:extLst>
                  <a:ext uri="{FF2B5EF4-FFF2-40B4-BE49-F238E27FC236}">
                    <a16:creationId xmlns:a16="http://schemas.microsoft.com/office/drawing/2014/main" id="{54B89C26-A413-48BF-9121-3BE12F7B49D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>
                <a:extLst>
                  <a:ext uri="{FF2B5EF4-FFF2-40B4-BE49-F238E27FC236}">
                    <a16:creationId xmlns:a16="http://schemas.microsoft.com/office/drawing/2014/main" id="{AC40423D-E496-423D-9E17-CF1D70D6DAF9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>
                <a:extLst>
                  <a:ext uri="{FF2B5EF4-FFF2-40B4-BE49-F238E27FC236}">
                    <a16:creationId xmlns:a16="http://schemas.microsoft.com/office/drawing/2014/main" id="{DB2C9D30-9E9C-4054-BA4B-C9D856BF1BCD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>
                <a:extLst>
                  <a:ext uri="{FF2B5EF4-FFF2-40B4-BE49-F238E27FC236}">
                    <a16:creationId xmlns:a16="http://schemas.microsoft.com/office/drawing/2014/main" id="{31A9EBEA-2D91-410F-8776-5BBD079BFCB4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>
                <a:extLst>
                  <a:ext uri="{FF2B5EF4-FFF2-40B4-BE49-F238E27FC236}">
                    <a16:creationId xmlns:a16="http://schemas.microsoft.com/office/drawing/2014/main" id="{857E57A0-BFCC-46E5-B170-24E95A4E2505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>
                <a:extLst>
                  <a:ext uri="{FF2B5EF4-FFF2-40B4-BE49-F238E27FC236}">
                    <a16:creationId xmlns:a16="http://schemas.microsoft.com/office/drawing/2014/main" id="{8F194B09-F588-4698-B9AE-7087AE921160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>
                <a:extLst>
                  <a:ext uri="{FF2B5EF4-FFF2-40B4-BE49-F238E27FC236}">
                    <a16:creationId xmlns:a16="http://schemas.microsoft.com/office/drawing/2014/main" id="{1B0A5449-C9BA-48E4-94DF-1F7195EF496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>
                <a:extLst>
                  <a:ext uri="{FF2B5EF4-FFF2-40B4-BE49-F238E27FC236}">
                    <a16:creationId xmlns:a16="http://schemas.microsoft.com/office/drawing/2014/main" id="{50955E37-9B40-4496-8A0F-67E635D1FEBD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>
                <a:extLst>
                  <a:ext uri="{FF2B5EF4-FFF2-40B4-BE49-F238E27FC236}">
                    <a16:creationId xmlns:a16="http://schemas.microsoft.com/office/drawing/2014/main" id="{E7AC5FD8-8142-4A18-A27D-CDF2E14085D2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>
                <a:extLst>
                  <a:ext uri="{FF2B5EF4-FFF2-40B4-BE49-F238E27FC236}">
                    <a16:creationId xmlns:a16="http://schemas.microsoft.com/office/drawing/2014/main" id="{FDCF299A-3559-44B2-9B53-8E1C52E1960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>
                <a:extLst>
                  <a:ext uri="{FF2B5EF4-FFF2-40B4-BE49-F238E27FC236}">
                    <a16:creationId xmlns:a16="http://schemas.microsoft.com/office/drawing/2014/main" id="{05798E05-8183-4D1D-8C1D-738C74130795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14AF15B4-7562-4F3A-AEB1-4277D10DFBA6}"/>
                </a:ext>
              </a:extLst>
            </p:cNvPr>
            <p:cNvGrpSpPr/>
            <p:nvPr userDrawn="1"/>
          </p:nvGrpSpPr>
          <p:grpSpPr>
            <a:xfrm>
              <a:off x="3188888" y="1519707"/>
              <a:ext cx="8827238" cy="463463"/>
              <a:chOff x="3188888" y="901874"/>
              <a:chExt cx="8827238" cy="463463"/>
            </a:xfrm>
            <a:grpFill/>
          </p:grpSpPr>
          <p:sp>
            <p:nvSpPr>
              <p:cNvPr id="130" name="Rechteck 129">
                <a:extLst>
                  <a:ext uri="{FF2B5EF4-FFF2-40B4-BE49-F238E27FC236}">
                    <a16:creationId xmlns:a16="http://schemas.microsoft.com/office/drawing/2014/main" id="{4620E6BD-AD94-4CC0-855A-3E87A52910A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>
                <a:extLst>
                  <a:ext uri="{FF2B5EF4-FFF2-40B4-BE49-F238E27FC236}">
                    <a16:creationId xmlns:a16="http://schemas.microsoft.com/office/drawing/2014/main" id="{CC44B98F-64EB-4404-BDA6-BEF323EC78F9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>
                <a:extLst>
                  <a:ext uri="{FF2B5EF4-FFF2-40B4-BE49-F238E27FC236}">
                    <a16:creationId xmlns:a16="http://schemas.microsoft.com/office/drawing/2014/main" id="{8F31F5FD-8891-4392-A162-884490D844AE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>
                <a:extLst>
                  <a:ext uri="{FF2B5EF4-FFF2-40B4-BE49-F238E27FC236}">
                    <a16:creationId xmlns:a16="http://schemas.microsoft.com/office/drawing/2014/main" id="{88D266D7-05E6-4A63-B670-74E84A5A25E1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>
                <a:extLst>
                  <a:ext uri="{FF2B5EF4-FFF2-40B4-BE49-F238E27FC236}">
                    <a16:creationId xmlns:a16="http://schemas.microsoft.com/office/drawing/2014/main" id="{829A074B-7DD4-4AB2-BB4D-0C2B2721886A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>
                <a:extLst>
                  <a:ext uri="{FF2B5EF4-FFF2-40B4-BE49-F238E27FC236}">
                    <a16:creationId xmlns:a16="http://schemas.microsoft.com/office/drawing/2014/main" id="{00B1D5BA-1B9D-49B0-9A62-B0755AFCF114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>
                <a:extLst>
                  <a:ext uri="{FF2B5EF4-FFF2-40B4-BE49-F238E27FC236}">
                    <a16:creationId xmlns:a16="http://schemas.microsoft.com/office/drawing/2014/main" id="{E9B24AC7-7499-466C-8A06-5B3D670081E9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>
                <a:extLst>
                  <a:ext uri="{FF2B5EF4-FFF2-40B4-BE49-F238E27FC236}">
                    <a16:creationId xmlns:a16="http://schemas.microsoft.com/office/drawing/2014/main" id="{E74C4ABF-6193-47F7-B8CC-4FD5620881FD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>
                <a:extLst>
                  <a:ext uri="{FF2B5EF4-FFF2-40B4-BE49-F238E27FC236}">
                    <a16:creationId xmlns:a16="http://schemas.microsoft.com/office/drawing/2014/main" id="{73472F13-29B6-42F2-9D13-892F0C05260B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>
                <a:extLst>
                  <a:ext uri="{FF2B5EF4-FFF2-40B4-BE49-F238E27FC236}">
                    <a16:creationId xmlns:a16="http://schemas.microsoft.com/office/drawing/2014/main" id="{E1A94568-9AE4-4B8C-A976-D9459CD7103A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>
                <a:extLst>
                  <a:ext uri="{FF2B5EF4-FFF2-40B4-BE49-F238E27FC236}">
                    <a16:creationId xmlns:a16="http://schemas.microsoft.com/office/drawing/2014/main" id="{242259DA-BD09-495D-9C68-F82166794285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>
                <a:extLst>
                  <a:ext uri="{FF2B5EF4-FFF2-40B4-BE49-F238E27FC236}">
                    <a16:creationId xmlns:a16="http://schemas.microsoft.com/office/drawing/2014/main" id="{C15ED136-93A2-40AF-A31F-B808779E206E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>
                <a:extLst>
                  <a:ext uri="{FF2B5EF4-FFF2-40B4-BE49-F238E27FC236}">
                    <a16:creationId xmlns:a16="http://schemas.microsoft.com/office/drawing/2014/main" id="{942469AC-AF33-4E4E-B803-2600FF806156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>
                <a:extLst>
                  <a:ext uri="{FF2B5EF4-FFF2-40B4-BE49-F238E27FC236}">
                    <a16:creationId xmlns:a16="http://schemas.microsoft.com/office/drawing/2014/main" id="{33FBCD1C-42A3-4C13-B863-EFC1B81EA133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47976A95-9C11-44AA-9C11-5F98E23E516B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13A7A5C2-A170-415E-98CE-24312B209A01}"/>
                </a:ext>
              </a:extLst>
            </p:cNvPr>
            <p:cNvGrpSpPr/>
            <p:nvPr userDrawn="1"/>
          </p:nvGrpSpPr>
          <p:grpSpPr>
            <a:xfrm>
              <a:off x="2591476" y="2137540"/>
              <a:ext cx="9424650" cy="463463"/>
              <a:chOff x="2591476" y="901874"/>
              <a:chExt cx="9424650" cy="463463"/>
            </a:xfrm>
            <a:grpFill/>
          </p:grpSpPr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A223898A-C4A3-4D7C-8B66-C9EF18D95AE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6F1D08D3-BCDD-4806-8D28-4333DE8A77B1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>
                <a:extLst>
                  <a:ext uri="{FF2B5EF4-FFF2-40B4-BE49-F238E27FC236}">
                    <a16:creationId xmlns:a16="http://schemas.microsoft.com/office/drawing/2014/main" id="{6A41A270-F991-49F6-8CB8-5E59BE08AE48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>
                <a:extLst>
                  <a:ext uri="{FF2B5EF4-FFF2-40B4-BE49-F238E27FC236}">
                    <a16:creationId xmlns:a16="http://schemas.microsoft.com/office/drawing/2014/main" id="{D011359C-FD4E-4F86-A7B9-C11CE871A092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>
                <a:extLst>
                  <a:ext uri="{FF2B5EF4-FFF2-40B4-BE49-F238E27FC236}">
                    <a16:creationId xmlns:a16="http://schemas.microsoft.com/office/drawing/2014/main" id="{9592BA2A-6A8F-408A-93F3-F81D4314163B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>
                <a:extLst>
                  <a:ext uri="{FF2B5EF4-FFF2-40B4-BE49-F238E27FC236}">
                    <a16:creationId xmlns:a16="http://schemas.microsoft.com/office/drawing/2014/main" id="{EC74F707-5319-416F-909C-E1A8618FB4DC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>
                <a:extLst>
                  <a:ext uri="{FF2B5EF4-FFF2-40B4-BE49-F238E27FC236}">
                    <a16:creationId xmlns:a16="http://schemas.microsoft.com/office/drawing/2014/main" id="{DA3DE94D-6C66-4F32-89FB-D8FAF583F063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>
                <a:extLst>
                  <a:ext uri="{FF2B5EF4-FFF2-40B4-BE49-F238E27FC236}">
                    <a16:creationId xmlns:a16="http://schemas.microsoft.com/office/drawing/2014/main" id="{140A84FB-BDF0-4674-93D5-F227B3A1C020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>
                <a:extLst>
                  <a:ext uri="{FF2B5EF4-FFF2-40B4-BE49-F238E27FC236}">
                    <a16:creationId xmlns:a16="http://schemas.microsoft.com/office/drawing/2014/main" id="{51156931-7CF8-4CFB-90D3-CB71DCE3D926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>
                <a:extLst>
                  <a:ext uri="{FF2B5EF4-FFF2-40B4-BE49-F238E27FC236}">
                    <a16:creationId xmlns:a16="http://schemas.microsoft.com/office/drawing/2014/main" id="{109A69FC-EE61-4532-837D-B5697F61D69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>
                <a:extLst>
                  <a:ext uri="{FF2B5EF4-FFF2-40B4-BE49-F238E27FC236}">
                    <a16:creationId xmlns:a16="http://schemas.microsoft.com/office/drawing/2014/main" id="{2ED00A1F-1557-405C-94B9-F570E00E121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>
                <a:extLst>
                  <a:ext uri="{FF2B5EF4-FFF2-40B4-BE49-F238E27FC236}">
                    <a16:creationId xmlns:a16="http://schemas.microsoft.com/office/drawing/2014/main" id="{1FC72888-1A4F-48C4-A380-12D26546C5E0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>
                <a:extLst>
                  <a:ext uri="{FF2B5EF4-FFF2-40B4-BE49-F238E27FC236}">
                    <a16:creationId xmlns:a16="http://schemas.microsoft.com/office/drawing/2014/main" id="{2CBF1968-B395-42D3-9DA9-0B275C1A2CCD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>
                <a:extLst>
                  <a:ext uri="{FF2B5EF4-FFF2-40B4-BE49-F238E27FC236}">
                    <a16:creationId xmlns:a16="http://schemas.microsoft.com/office/drawing/2014/main" id="{33B0FE75-2350-46D5-A8F1-D54A4733E5B1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>
                <a:extLst>
                  <a:ext uri="{FF2B5EF4-FFF2-40B4-BE49-F238E27FC236}">
                    <a16:creationId xmlns:a16="http://schemas.microsoft.com/office/drawing/2014/main" id="{835822FD-3A48-4848-A0D1-BE4C53C8E70C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>
                <a:extLst>
                  <a:ext uri="{FF2B5EF4-FFF2-40B4-BE49-F238E27FC236}">
                    <a16:creationId xmlns:a16="http://schemas.microsoft.com/office/drawing/2014/main" id="{85CA8985-D9EF-4C31-AAA2-5D5C0A4E2B1C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22589292-1863-48D1-BE40-A34DF54C255C}"/>
                </a:ext>
              </a:extLst>
            </p:cNvPr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91" name="Rechteck 90">
                <a:extLst>
                  <a:ext uri="{FF2B5EF4-FFF2-40B4-BE49-F238E27FC236}">
                    <a16:creationId xmlns:a16="http://schemas.microsoft.com/office/drawing/2014/main" id="{0F4FEA0F-0510-432E-8FB4-E0B7752A3A24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>
                <a:extLst>
                  <a:ext uri="{FF2B5EF4-FFF2-40B4-BE49-F238E27FC236}">
                    <a16:creationId xmlns:a16="http://schemas.microsoft.com/office/drawing/2014/main" id="{847ABA98-FE90-48C1-9B14-318657264D0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B3F87301-F014-4FB0-AB65-7A664851A3D5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>
                <a:extLst>
                  <a:ext uri="{FF2B5EF4-FFF2-40B4-BE49-F238E27FC236}">
                    <a16:creationId xmlns:a16="http://schemas.microsoft.com/office/drawing/2014/main" id="{12DBB61A-8620-4320-AAC4-DD0C1804C362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>
                <a:extLst>
                  <a:ext uri="{FF2B5EF4-FFF2-40B4-BE49-F238E27FC236}">
                    <a16:creationId xmlns:a16="http://schemas.microsoft.com/office/drawing/2014/main" id="{2AD4DB1A-45BC-4609-A63C-0FDBA3294BAA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8106A08B-E74A-46A2-B113-A4EE105D132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5569B777-1258-4CC3-861E-7170A12E317B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46CC107A-F608-4413-A556-2260841D217B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371243D3-A417-4B8A-B85C-741A964EEA41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6EF39C03-173F-4DF6-86F4-08AC2C75E30D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EFBF218-7C62-41C4-91E6-03F194422F0E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>
                <a:extLst>
                  <a:ext uri="{FF2B5EF4-FFF2-40B4-BE49-F238E27FC236}">
                    <a16:creationId xmlns:a16="http://schemas.microsoft.com/office/drawing/2014/main" id="{9F53585F-E291-4CD8-BFE3-EE71498B822D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B16A78DD-87F2-4EA9-BC57-263D6AF874EC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D9879D51-2786-4A10-85C0-8CBE5BB2E149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>
                <a:extLst>
                  <a:ext uri="{FF2B5EF4-FFF2-40B4-BE49-F238E27FC236}">
                    <a16:creationId xmlns:a16="http://schemas.microsoft.com/office/drawing/2014/main" id="{B821322C-7DED-4778-8CD3-93E7665B0357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6EFCB776-D9C6-49C7-81B7-A9FA5FC4940B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8321A9DC-0FE6-4CFA-96B6-A43BA418B0F9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>
                <a:extLst>
                  <a:ext uri="{FF2B5EF4-FFF2-40B4-BE49-F238E27FC236}">
                    <a16:creationId xmlns:a16="http://schemas.microsoft.com/office/drawing/2014/main" id="{0A742D20-7C4A-4D37-ABE8-0E46ED2DE043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>
                <a:extLst>
                  <a:ext uri="{FF2B5EF4-FFF2-40B4-BE49-F238E27FC236}">
                    <a16:creationId xmlns:a16="http://schemas.microsoft.com/office/drawing/2014/main" id="{B78FA8F0-AAF4-4122-AC68-BCE6665ED7E8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210BBA3-6741-418C-8705-0F2EFC88236E}"/>
                </a:ext>
              </a:extLst>
            </p:cNvPr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17072CCC-C509-4BD1-B506-DF5BCED1BFB2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3D92587E-83AE-4C48-AB5B-6A0A64DB015F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8831D680-52CB-420F-85D1-B85FD8D485BD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4BD9B631-3DE2-4C8F-9C73-C5E760B0C3E7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F2DE3075-F7E7-4525-9DCC-0188151E2960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0D23D911-A683-4300-A19B-6EAA904C8A16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id="{20602FA0-8F03-436A-8E5D-011B38BED952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>
                <a:extLst>
                  <a:ext uri="{FF2B5EF4-FFF2-40B4-BE49-F238E27FC236}">
                    <a16:creationId xmlns:a16="http://schemas.microsoft.com/office/drawing/2014/main" id="{252A746D-624F-4E64-BB6C-AD508A1BCA6A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24417371-5D11-4428-ADEF-6D1225074470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538FF316-2E9B-48BD-8BCE-C62BA205B6F8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>
                <a:extLst>
                  <a:ext uri="{FF2B5EF4-FFF2-40B4-BE49-F238E27FC236}">
                    <a16:creationId xmlns:a16="http://schemas.microsoft.com/office/drawing/2014/main" id="{E671EDDB-1E07-46D9-AF62-A05B63A24143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4044C880-A461-494A-95D2-67F4B64DC697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>
                <a:extLst>
                  <a:ext uri="{FF2B5EF4-FFF2-40B4-BE49-F238E27FC236}">
                    <a16:creationId xmlns:a16="http://schemas.microsoft.com/office/drawing/2014/main" id="{31FC77BC-57D4-4DF3-A358-A2B0B160B306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>
                <a:extLst>
                  <a:ext uri="{FF2B5EF4-FFF2-40B4-BE49-F238E27FC236}">
                    <a16:creationId xmlns:a16="http://schemas.microsoft.com/office/drawing/2014/main" id="{D676220E-9008-49D1-A6D0-A2877F8C9DD2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>
                <a:extLst>
                  <a:ext uri="{FF2B5EF4-FFF2-40B4-BE49-F238E27FC236}">
                    <a16:creationId xmlns:a16="http://schemas.microsoft.com/office/drawing/2014/main" id="{CE27312D-8620-46DD-A443-35C5CFD571A3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>
                <a:extLst>
                  <a:ext uri="{FF2B5EF4-FFF2-40B4-BE49-F238E27FC236}">
                    <a16:creationId xmlns:a16="http://schemas.microsoft.com/office/drawing/2014/main" id="{398B66EA-1345-4181-B2FB-4BBFE759F27C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8417D5CC-FBCD-4594-B884-5565D672CF5C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CAEBD2C3-02C6-4DF5-BD50-174E94F97D5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>
                <a:extLst>
                  <a:ext uri="{FF2B5EF4-FFF2-40B4-BE49-F238E27FC236}">
                    <a16:creationId xmlns:a16="http://schemas.microsoft.com/office/drawing/2014/main" id="{94792242-12EA-4FEB-89B0-A97AC6DDAF1E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67454C74-164E-49A4-B4F5-149E818FC535}"/>
                </a:ext>
              </a:extLst>
            </p:cNvPr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id="{1BAC92A9-8C79-44BE-9F16-1905C3E9C5BB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>
                <a:extLst>
                  <a:ext uri="{FF2B5EF4-FFF2-40B4-BE49-F238E27FC236}">
                    <a16:creationId xmlns:a16="http://schemas.microsoft.com/office/drawing/2014/main" id="{362917C1-FCB2-4440-9DF6-AB5FA9642955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6E371DD3-B2A3-41D3-B5BC-423966BEDF73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60F9C6DF-4EF4-4038-9D21-E2221CB22734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308BEF21-5FAA-49B6-BE67-FD5640258F6B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153497F6-6958-47A6-A327-024C40B84EDB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DD3D037A-7856-404B-9B61-4068A60F7BFF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72066168-03E8-4DE1-BB8E-B5A26F7F641C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8AD4411B-3823-4F44-871F-7D851A465594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D94E0036-5C46-4F02-B728-FAA411E0B52B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DEFE502A-1316-48DB-91B6-4C6DB1145B7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5A168048-C964-4FF5-9B6F-B67337B3B76F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id="{DC6F6E4F-65A0-4F6C-9EFF-BB28A64772B2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B4190189-B2EA-46A3-AAF0-2BE2B815EBAF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7578AD18-69CD-4AD7-8873-7196C70B3551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4C033845-8F1B-4EBC-9DDA-C40922CA0E31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>
                <a:extLst>
                  <a:ext uri="{FF2B5EF4-FFF2-40B4-BE49-F238E27FC236}">
                    <a16:creationId xmlns:a16="http://schemas.microsoft.com/office/drawing/2014/main" id="{028E47D6-EE2A-4F11-BAEF-0479FC299EFB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CF2E28CD-1258-440F-9CA7-5CEBD7C0E4F7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9837372D-F833-43BA-BA96-71C24A437821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517DB8F7-322B-44A2-AE17-0B414B1F6EB7}"/>
                </a:ext>
              </a:extLst>
            </p:cNvPr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65684C71-9A47-4C21-84E5-2D29CC6BF798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8B03EE2E-ACAE-4644-9380-31AFD737AA2A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757D1689-3D77-464A-BEFA-6DD0F3E83A00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20C1DB29-E94C-4D98-8869-EF7CFF262EE6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>
                <a:extLst>
                  <a:ext uri="{FF2B5EF4-FFF2-40B4-BE49-F238E27FC236}">
                    <a16:creationId xmlns:a16="http://schemas.microsoft.com/office/drawing/2014/main" id="{D6FA8191-D26C-4356-99BA-6A2FA2D4BC33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5BB6B6B7-E665-4AB7-9424-2191B04C07F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9014E121-9188-4398-9E26-BCBDA129FE71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A6910424-8002-4458-8978-9C1128CBEF9C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D8EECD96-F1D5-44A3-85B3-1713AD112336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9E72CB6C-42A0-4C4F-880B-C9961FD8A197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A539720C-C0F2-42A7-90B3-5BBA4ACE5345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80F2C6E4-7D92-47B0-A637-88CF04B303B3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50E6709F-8BD0-4349-B4F6-E8212C883366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AF80560A-F4F2-4519-B5DC-64A8FBECBCEC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6547088C-1FB6-4DBA-8775-0B5C6039E4DB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9397F934-C0F2-4B31-A7DA-DAA10717FADE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AF05B29B-9D9F-417E-9F21-FE451D878E03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A9AD68C7-00CC-488A-BDB0-31B9F65C6C7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A53D30B2-E9B2-4869-A43E-3AAC8C5DBC7C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EF6C6B99-C94A-4E5E-A0C9-EA97E4FD46AB}"/>
                </a:ext>
              </a:extLst>
            </p:cNvPr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3764C028-4A31-46C0-93AC-78AB46CA640C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13B39275-E4F5-4D90-88A7-52CB3E089ADC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8E0E0CC4-3217-4010-B7E3-6B4B2B1258CB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85517CB6-7514-4BC2-8D9C-9C0E957C64B5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88BF9E0-5CCC-46B4-892B-4794A0EF3BA3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3905437D-83B9-41AD-90B9-7CC22153D126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95E4CE45-CED1-4DC2-A8EA-C95C7DBD1325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A51EC1BC-F93A-4381-A6ED-5652598A19C5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9F5559EC-C00E-46E5-AE00-8FBF5078027D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2EDDB370-F53E-469D-A38C-EA5FEC9253BD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9D75559A-B318-46A2-99E6-A3A6F5AEF86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F51EBF9B-2F01-4BAB-B99F-FB9AB366FDB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1AE92FB1-5AF8-4D15-9FDC-7D0612FA7019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B6778DA7-8905-46FB-951B-D76451A35CDE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54BB2D26-AA30-40AF-B4A7-0FFDFCBDB7A8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189FE06C-8526-40B0-8D15-40D5A31BA781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B4C47877-2245-40FA-AC8A-C519F656E983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DD459FEF-EFF8-41AA-BAD7-F5F59D9415FC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B1AA3120-F01E-4046-8A04-F8154E677CE3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" name="Textfeld 2"/>
          <p:cNvSpPr txBox="1"/>
          <p:nvPr/>
        </p:nvSpPr>
        <p:spPr>
          <a:xfrm>
            <a:off x="4046266" y="5266825"/>
            <a:ext cx="62942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700" dirty="0">
                <a:solidFill>
                  <a:schemeClr val="bg2">
                    <a:lumMod val="50000"/>
                  </a:schemeClr>
                </a:solidFill>
              </a:rPr>
              <a:t>Thomas Marktscheffel, ASM Assembly Systems GmbH &amp; Co. KG</a:t>
            </a:r>
            <a:br>
              <a:rPr lang="de-DE" sz="1700">
                <a:solidFill>
                  <a:schemeClr val="bg2">
                    <a:lumMod val="50000"/>
                  </a:schemeClr>
                </a:solidFill>
              </a:rPr>
            </a:br>
            <a:endParaRPr lang="de-DE" sz="17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2" name="Titel 1">
            <a:extLst>
              <a:ext uri="{FF2B5EF4-FFF2-40B4-BE49-F238E27FC236}">
                <a16:creationId xmlns:a16="http://schemas.microsoft.com/office/drawing/2014/main" id="{DAE02C1C-167F-4F0C-B0AF-89911FA76820}"/>
              </a:ext>
            </a:extLst>
          </p:cNvPr>
          <p:cNvSpPr txBox="1">
            <a:spLocks/>
          </p:cNvSpPr>
          <p:nvPr/>
        </p:nvSpPr>
        <p:spPr>
          <a:xfrm>
            <a:off x="4018646" y="4102024"/>
            <a:ext cx="6697480" cy="1022637"/>
          </a:xfrm>
          <a:prstGeom prst="rect">
            <a:avLst/>
          </a:prstGeom>
        </p:spPr>
        <p:txBody>
          <a:bodyPr vert="horz" lIns="0" tIns="0" rIns="0" bIns="62412" rtlCol="0" anchor="ctr">
            <a:noAutofit/>
          </a:bodyPr>
          <a:lstStyle>
            <a:lvl1pPr algn="l" defTabSz="1219444" rtl="0" eaLnBrk="1" latinLnBrk="0" hangingPunct="1">
              <a:spcBef>
                <a:spcPct val="0"/>
              </a:spcBef>
              <a:buNone/>
              <a:defRPr sz="20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97A0A5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Work Group: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7A0A5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b="1" dirty="0">
                <a:solidFill>
                  <a:srgbClr val="97A0A5"/>
                </a:solidFill>
              </a:rPr>
              <a:t>Hermes Use Cases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97A0A5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73" name="Untertitel 2">
            <a:extLst>
              <a:ext uri="{FF2B5EF4-FFF2-40B4-BE49-F238E27FC236}">
                <a16:creationId xmlns:a16="http://schemas.microsoft.com/office/drawing/2014/main" id="{CE7610FC-6A9E-43B3-A271-F29DB28B5209}"/>
              </a:ext>
            </a:extLst>
          </p:cNvPr>
          <p:cNvSpPr txBox="1">
            <a:spLocks/>
          </p:cNvSpPr>
          <p:nvPr/>
        </p:nvSpPr>
        <p:spPr>
          <a:xfrm>
            <a:off x="4018646" y="5503949"/>
            <a:ext cx="5089325" cy="5233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444" rtl="0" eaLnBrk="1" latinLnBrk="0" hangingPunct="1"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722" indent="0" algn="ctr" defTabSz="1219444" rtl="0" eaLnBrk="1" latinLnBrk="0" hangingPunct="1">
              <a:spcBef>
                <a:spcPts val="600"/>
              </a:spcBef>
              <a:buFont typeface="+mj-lt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444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9166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888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8610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8332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8053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7775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44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3C8FAE6D-30F6-4051-97F7-ED5F82C8E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37" y="481506"/>
            <a:ext cx="3100158" cy="236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954652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F0002-EFE7-4679-9215-0D9EC66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Confirmed Participants of Workgroup “Hermes Use Cases”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9A612-E7F8-44BA-8D4A-D41DCDB378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0"/>
              </a:spcBef>
              <a:tabLst>
                <a:tab pos="1260475" algn="l"/>
              </a:tabLst>
            </a:pPr>
            <a:r>
              <a:rPr lang="en-US" dirty="0"/>
              <a:t>ASM	Tom Marktscheffel</a:t>
            </a:r>
          </a:p>
          <a:p>
            <a:pPr>
              <a:spcBef>
                <a:spcPts val="0"/>
              </a:spcBef>
              <a:tabLst>
                <a:tab pos="1260475" algn="l"/>
              </a:tabLst>
            </a:pPr>
            <a:r>
              <a:rPr lang="en-US" dirty="0"/>
              <a:t>ASYS	Dirk Bauernfeind</a:t>
            </a:r>
          </a:p>
          <a:p>
            <a:pPr>
              <a:spcBef>
                <a:spcPts val="0"/>
              </a:spcBef>
              <a:tabLst>
                <a:tab pos="1260475" algn="l"/>
              </a:tabLst>
            </a:pPr>
            <a:r>
              <a:rPr lang="en-US" dirty="0"/>
              <a:t>ERSA	Hélène Schloter</a:t>
            </a:r>
          </a:p>
          <a:p>
            <a:pPr>
              <a:spcBef>
                <a:spcPts val="0"/>
              </a:spcBef>
              <a:tabLst>
                <a:tab pos="1260475" algn="l"/>
              </a:tabLst>
            </a:pPr>
            <a:r>
              <a:rPr lang="en-US" dirty="0" err="1"/>
              <a:t>Göpel</a:t>
            </a:r>
            <a:r>
              <a:rPr lang="en-US" dirty="0"/>
              <a:t>	Frank </a:t>
            </a:r>
            <a:r>
              <a:rPr lang="en-US" dirty="0" err="1"/>
              <a:t>Böhme</a:t>
            </a:r>
            <a:endParaRPr lang="en-US" dirty="0"/>
          </a:p>
          <a:p>
            <a:pPr>
              <a:spcBef>
                <a:spcPts val="0"/>
              </a:spcBef>
              <a:tabLst>
                <a:tab pos="1260475" algn="l"/>
              </a:tabLst>
            </a:pPr>
            <a:r>
              <a:rPr lang="en-US" dirty="0" err="1"/>
              <a:t>Mycronic</a:t>
            </a:r>
            <a:r>
              <a:rPr lang="en-US" dirty="0"/>
              <a:t>	Peter Sundström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C123E-BF19-4780-B3BD-BF392EBE7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4170DF-256A-43AE-86C3-4FFF2C80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4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F0002-EFE7-4679-9215-0D9EC66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yet confirmed Participants of Workgroup “Hermes Use Cases”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9A612-E7F8-44BA-8D4A-D41DCDB378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Bright Machines	Adam </a:t>
            </a:r>
            <a:r>
              <a:rPr lang="en-US" dirty="0" err="1"/>
              <a:t>Puchalski</a:t>
            </a:r>
            <a:endParaRPr lang="en-US" dirty="0"/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IPTE	Tom Geurts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ITW EAE	Carl Silkey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 err="1"/>
              <a:t>Nordsson</a:t>
            </a:r>
            <a:r>
              <a:rPr lang="en-US" dirty="0"/>
              <a:t>	Martin Sokolowski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OMRON	Kevin Youngs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OSAI	Fabio Diliberto Lauriola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Rehm	Markus Mittermair</a:t>
            </a:r>
          </a:p>
          <a:p>
            <a:pPr>
              <a:spcBef>
                <a:spcPts val="0"/>
              </a:spcBef>
              <a:tabLst>
                <a:tab pos="1766888" algn="l"/>
              </a:tabLst>
            </a:pPr>
            <a:r>
              <a:rPr lang="en-US" dirty="0"/>
              <a:t>Scheid IT	Markus Scheid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C123E-BF19-4780-B3BD-BF392EBE7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4170DF-256A-43AE-86C3-4FFF2C80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153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89943-B780-4F5D-ACAE-E9B56C467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 of Workgroup “Hermes Use Cases”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4AD18-F5E7-465D-8A84-29535AB84E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Hermes Standard specifies machine-to-machine communication for transferring Boards and associated data</a:t>
            </a:r>
          </a:p>
          <a:p>
            <a:r>
              <a:rPr lang="en-US" dirty="0"/>
              <a:t>The transferred data comprises a lightweight Digital Twin of the Board</a:t>
            </a:r>
          </a:p>
          <a:p>
            <a:r>
              <a:rPr lang="en-US" dirty="0"/>
              <a:t>The Hermes Standard ensures consistency of this lightweight Digital Twin along the entire SMT Line</a:t>
            </a:r>
          </a:p>
          <a:p>
            <a:r>
              <a:rPr lang="en-US" dirty="0"/>
              <a:t>Hence, this lightweight Digital Twin is an ideal basis for additional workflows for this SMT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FC848-0D78-4D39-BE52-6FD2A224B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84EF9E-15B2-4334-8B15-B49D1A9DF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CB2A-BD01-4E53-938B-B080A4DD4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Workgroup “Hermes Use Cases”: Topics from Member Forum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DC1B2-974E-42D5-826C-33BAE285F7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Added some clarification regarding the handling of clearance height and weight attributes in </a:t>
            </a:r>
            <a:r>
              <a:rPr lang="en-US" dirty="0" err="1"/>
              <a:t>BoardAvailable</a:t>
            </a:r>
            <a:r>
              <a:rPr lang="en-US" dirty="0"/>
              <a:t> message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Clarify when to edit/update data</a:t>
            </a:r>
          </a:p>
          <a:p>
            <a:pPr>
              <a:spcBef>
                <a:spcPts val="1800"/>
              </a:spcBef>
            </a:pPr>
            <a:r>
              <a:rPr lang="en-US" dirty="0"/>
              <a:t>Update on Error Handling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8C7A3-E38F-4C46-94CC-D2FF75E07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76985-B9A0-4063-AC65-952F695B4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7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CB2A-BD01-4E53-938B-B080A4DD4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Workgroup “Hermes Use Cases”: Finalize existing Topics, discuss new 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DC1B2-974E-42D5-826C-33BAE285F7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Finalize Automatic Conveyor Width Adjustment</a:t>
            </a:r>
          </a:p>
          <a:p>
            <a:pPr>
              <a:spcBef>
                <a:spcPts val="1800"/>
              </a:spcBef>
            </a:pPr>
            <a:r>
              <a:rPr lang="en-US" dirty="0"/>
              <a:t>Finalize Automatic Program Change</a:t>
            </a:r>
          </a:p>
          <a:p>
            <a:pPr lvl="2"/>
            <a:r>
              <a:rPr lang="en-US" dirty="0"/>
              <a:t>Program Changeover</a:t>
            </a:r>
          </a:p>
          <a:p>
            <a:pPr lvl="2"/>
            <a:r>
              <a:rPr lang="en-US" dirty="0"/>
              <a:t>Barcode- / </a:t>
            </a:r>
            <a:r>
              <a:rPr lang="en-US" dirty="0" err="1"/>
              <a:t>ProductTypeId</a:t>
            </a:r>
            <a:r>
              <a:rPr lang="en-US" dirty="0"/>
              <a:t>- / </a:t>
            </a:r>
            <a:r>
              <a:rPr lang="en-US" dirty="0" err="1"/>
              <a:t>WorkOrderId</a:t>
            </a:r>
            <a:r>
              <a:rPr lang="en-US" dirty="0"/>
              <a:t>- &amp; </a:t>
            </a:r>
            <a:r>
              <a:rPr lang="en-US" dirty="0" err="1"/>
              <a:t>BatchId</a:t>
            </a:r>
            <a:r>
              <a:rPr lang="en-US" dirty="0"/>
              <a:t>- controlled Production</a:t>
            </a:r>
          </a:p>
          <a:p>
            <a:pPr lvl="2"/>
            <a:r>
              <a:rPr lang="en-US" dirty="0"/>
              <a:t>Station-wise Program Download and Activation</a:t>
            </a:r>
          </a:p>
          <a:p>
            <a:r>
              <a:rPr lang="en-US" dirty="0"/>
              <a:t>Finalize Decision about Transfer of </a:t>
            </a:r>
            <a:r>
              <a:rPr lang="en-US" dirty="0" err="1"/>
              <a:t>InkSpots</a:t>
            </a:r>
            <a:r>
              <a:rPr lang="en-US" dirty="0"/>
              <a:t> and Subcircuit Barcodes</a:t>
            </a:r>
          </a:p>
          <a:p>
            <a:r>
              <a:rPr lang="en-US" dirty="0"/>
              <a:t>New:</a:t>
            </a:r>
            <a:br>
              <a:rPr lang="en-US" dirty="0"/>
            </a:br>
            <a:r>
              <a:rPr lang="en-US" dirty="0"/>
              <a:t>• CFX-Hermes Interaction at Loader</a:t>
            </a:r>
            <a:br>
              <a:rPr lang="en-US" dirty="0"/>
            </a:br>
            <a:r>
              <a:rPr lang="en-US" dirty="0"/>
              <a:t>• CFX-Hermes Interaction at Unloader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8C7A3-E38F-4C46-94CC-D2FF75E07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76985-B9A0-4063-AC65-952F695B4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2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E756B-757B-44A1-A14E-BD2C7FE02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General 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4D643-2190-4588-8C47-3AD1C063C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Handling of Optional Attributes</a:t>
            </a:r>
          </a:p>
          <a:p>
            <a:r>
              <a:rPr lang="en-US" dirty="0"/>
              <a:t>Handling of Attributes with unknown / error Value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68D85-FA95-4621-A353-5DB048B7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05389B-920E-4B30-B2F9-8BC4AE16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69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Benutzerdefiniert 29">
      <a:dk1>
        <a:srgbClr val="151517"/>
      </a:dk1>
      <a:lt1>
        <a:sysClr val="window" lastClr="FFFFFF"/>
      </a:lt1>
      <a:dk2>
        <a:srgbClr val="97A0A5"/>
      </a:dk2>
      <a:lt2>
        <a:srgbClr val="DEDFE1"/>
      </a:lt2>
      <a:accent1>
        <a:srgbClr val="3C4F00"/>
      </a:accent1>
      <a:accent2>
        <a:srgbClr val="97A0A5"/>
      </a:accent2>
      <a:accent3>
        <a:srgbClr val="52575A"/>
      </a:accent3>
      <a:accent4>
        <a:srgbClr val="DEDFE1"/>
      </a:accent4>
      <a:accent5>
        <a:srgbClr val="00223D"/>
      </a:accent5>
      <a:accent6>
        <a:srgbClr val="92D050"/>
      </a:accent6>
      <a:hlink>
        <a:srgbClr val="49711E"/>
      </a:hlink>
      <a:folHlink>
        <a:srgbClr val="00B050"/>
      </a:folHlink>
    </a:clrScheme>
    <a:fontScheme name="AS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305</Words>
  <Application>Microsoft Office PowerPoint</Application>
  <PresentationFormat>Custom</PresentationFormat>
  <Paragraphs>49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blank</vt:lpstr>
      <vt:lpstr>think-cell Folie</vt:lpstr>
      <vt:lpstr>PowerPoint Presentation</vt:lpstr>
      <vt:lpstr>Confirmed Participants of Workgroup “Hermes Use Cases”</vt:lpstr>
      <vt:lpstr>Not yet confirmed Participants of Workgroup “Hermes Use Cases”</vt:lpstr>
      <vt:lpstr>Objectives of Workgroup “Hermes Use Cases”</vt:lpstr>
      <vt:lpstr>Workgroup “Hermes Use Cases”: Topics from Member Forum</vt:lpstr>
      <vt:lpstr>Workgroup “Hermes Use Cases”: Finalize existing Topics, discuss new Topics</vt:lpstr>
      <vt:lpstr>General Topics</vt:lpstr>
    </vt:vector>
  </TitlesOfParts>
  <Manager>The Hermes Standard Initiative</Manager>
  <Company>ASM Assembly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Group "Hermes Use Cases"</dc:title>
  <dc:subject>IPC-HERMES-9852</dc:subject>
  <dc:creator>thomas.marktscheffel@asmpt.com</dc:creator>
  <cp:keywords>The Hermes Standard</cp:keywords>
  <dc:description>as of 22-Feb-2021</dc:description>
  <cp:lastModifiedBy>Marktscheffel, Thomas</cp:lastModifiedBy>
  <cp:revision>545</cp:revision>
  <cp:lastPrinted>2017-02-20T07:24:01Z</cp:lastPrinted>
  <dcterms:created xsi:type="dcterms:W3CDTF">2016-11-17T14:36:06Z</dcterms:created>
  <dcterms:modified xsi:type="dcterms:W3CDTF">2021-02-28T19:56:14Z</dcterms:modified>
</cp:coreProperties>
</file>