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</p:sldMasterIdLst>
  <p:notesMasterIdLst>
    <p:notesMasterId r:id="rId11"/>
  </p:notesMasterIdLst>
  <p:handoutMasterIdLst>
    <p:handoutMasterId r:id="rId12"/>
  </p:handoutMasterIdLst>
  <p:sldIdLst>
    <p:sldId id="294" r:id="rId2"/>
    <p:sldId id="304" r:id="rId3"/>
    <p:sldId id="320" r:id="rId4"/>
    <p:sldId id="321" r:id="rId5"/>
    <p:sldId id="322" r:id="rId6"/>
    <p:sldId id="305" r:id="rId7"/>
    <p:sldId id="324" r:id="rId8"/>
    <p:sldId id="323" r:id="rId9"/>
    <p:sldId id="325" r:id="rId10"/>
  </p:sldIdLst>
  <p:sldSz cx="12195175" cy="6859588"/>
  <p:notesSz cx="6797675" cy="9926638"/>
  <p:custDataLst>
    <p:tags r:id="rId13"/>
  </p:custDataLst>
  <p:defaultTextStyle>
    <a:defPPr>
      <a:defRPr lang="en-US"/>
    </a:defPPr>
    <a:lvl1pPr marL="0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722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444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9166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888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610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8332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8053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775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23" userDrawn="1">
          <p15:clr>
            <a:srgbClr val="A4A3A4"/>
          </p15:clr>
        </p15:guide>
        <p15:guide id="2" orient="horz" pos="4036">
          <p15:clr>
            <a:srgbClr val="A4A3A4"/>
          </p15:clr>
        </p15:guide>
        <p15:guide id="3" pos="938" userDrawn="1">
          <p15:clr>
            <a:srgbClr val="A4A3A4"/>
          </p15:clr>
        </p15:guide>
        <p15:guide id="4" pos="747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C9900"/>
    <a:srgbClr val="FFCC66"/>
    <a:srgbClr val="006600"/>
    <a:srgbClr val="00FF00"/>
    <a:srgbClr val="D2B6A1"/>
    <a:srgbClr val="FFFFFF"/>
    <a:srgbClr val="00CC00"/>
    <a:srgbClr val="3D500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43" autoAdjust="0"/>
  </p:normalViewPr>
  <p:slideViewPr>
    <p:cSldViewPr snapToGrid="0">
      <p:cViewPr varScale="1">
        <p:scale>
          <a:sx n="62" d="100"/>
          <a:sy n="62" d="100"/>
        </p:scale>
        <p:origin x="710" y="67"/>
      </p:cViewPr>
      <p:guideLst>
        <p:guide orient="horz" pos="2523"/>
        <p:guide orient="horz" pos="4036"/>
        <p:guide pos="938"/>
        <p:guide pos="7471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90" d="100"/>
          <a:sy n="90" d="100"/>
        </p:scale>
        <p:origin x="-3762" y="-11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24978-9510-4A4C-A1F3-2AC5B3AF025A}" type="datetimeFigureOut">
              <a:rPr lang="en-US" smtClean="0"/>
              <a:t>03/01/21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E8B70-764B-4B0D-AC37-EA52E82F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569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5561" tIns="47781" rIns="95561" bIns="4778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59" cy="496332"/>
          </a:xfrm>
          <a:prstGeom prst="rect">
            <a:avLst/>
          </a:prstGeom>
        </p:spPr>
        <p:txBody>
          <a:bodyPr vert="horz" lIns="95561" tIns="47781" rIns="95561" bIns="47781" rtlCol="0"/>
          <a:lstStyle>
            <a:lvl1pPr algn="r">
              <a:defRPr sz="1300"/>
            </a:lvl1pPr>
          </a:lstStyle>
          <a:p>
            <a:fld id="{D1A5B962-081D-4513-AE95-B2842E7C87F5}" type="datetimeFigureOut">
              <a:rPr lang="en-US" smtClean="0"/>
              <a:t>03/01/21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1" tIns="47781" rIns="95561" bIns="47781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5561" tIns="47781" rIns="95561" bIns="47781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5561" tIns="47781" rIns="95561" bIns="4778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59" cy="496332"/>
          </a:xfrm>
          <a:prstGeom prst="rect">
            <a:avLst/>
          </a:prstGeom>
        </p:spPr>
        <p:txBody>
          <a:bodyPr vert="horz" lIns="95561" tIns="47781" rIns="95561" bIns="47781" rtlCol="0" anchor="b"/>
          <a:lstStyle>
            <a:lvl1pPr algn="r">
              <a:defRPr sz="1300"/>
            </a:lvl1pPr>
          </a:lstStyle>
          <a:p>
            <a:fld id="{5E9C5943-8A21-404E-A5CD-C1B6EFAE2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6681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722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444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9166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888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610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8332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8053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7775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6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hteck 41"/>
          <p:cNvSpPr/>
          <p:nvPr/>
        </p:nvSpPr>
        <p:spPr>
          <a:xfrm>
            <a:off x="0" y="9400"/>
            <a:ext cx="12220932" cy="685018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0" name="Gruppieren 39"/>
          <p:cNvGrpSpPr/>
          <p:nvPr userDrawn="1"/>
        </p:nvGrpSpPr>
        <p:grpSpPr>
          <a:xfrm>
            <a:off x="1903162" y="1728590"/>
            <a:ext cx="10112964" cy="4324831"/>
            <a:chOff x="819425" y="901874"/>
            <a:chExt cx="11196701" cy="4788294"/>
          </a:xfrm>
          <a:solidFill>
            <a:schemeClr val="tx1">
              <a:lumMod val="10000"/>
              <a:lumOff val="90000"/>
            </a:schemeClr>
          </a:solidFill>
        </p:grpSpPr>
        <p:grpSp>
          <p:nvGrpSpPr>
            <p:cNvPr id="39" name="Gruppieren 38"/>
            <p:cNvGrpSpPr/>
            <p:nvPr userDrawn="1"/>
          </p:nvGrpSpPr>
          <p:grpSpPr>
            <a:xfrm>
              <a:off x="819425" y="901874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388" name="Rechteck 387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8" name="Rechteck 37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5" name="Rechteck 64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6" name="Rechteck 65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7" name="Rechteck 66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8" name="Rechteck 67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9" name="Rechteck 68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0" name="Rechteck 69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1" name="Rechteck 70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2" name="Rechteck 71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3" name="Rechteck 72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4" name="Rechteck 73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5" name="Rechteck 74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6" name="Rechteck 75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7" name="Rechteck 76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8" name="Rechteck 77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9" name="Rechteck 78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0" name="Rechteck 79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1" name="Rechteck 80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83" name="Gruppieren 82"/>
            <p:cNvGrpSpPr/>
            <p:nvPr userDrawn="1"/>
          </p:nvGrpSpPr>
          <p:grpSpPr>
            <a:xfrm>
              <a:off x="819425" y="1519707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389" name="Rechteck 388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4" name="Rechteck 83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5" name="Rechteck 84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6" name="Rechteck 85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7" name="Rechteck 86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8" name="Rechteck 87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9" name="Rechteck 88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0" name="Rechteck 89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1" name="Rechteck 90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2" name="Rechteck 91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3" name="Rechteck 92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4" name="Rechteck 93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5" name="Rechteck 94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6" name="Rechteck 95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7" name="Rechteck 96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8" name="Rechteck 97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9" name="Rechteck 98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0" name="Rechteck 99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1" name="Rechteck 100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2" name="Gruppieren 101"/>
            <p:cNvGrpSpPr/>
            <p:nvPr userDrawn="1"/>
          </p:nvGrpSpPr>
          <p:grpSpPr>
            <a:xfrm>
              <a:off x="819425" y="2137540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390" name="Rechteck 389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3" name="Rechteck 102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4" name="Rechteck 103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5" name="Rechteck 104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6" name="Rechteck 105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7" name="Rechteck 106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8" name="Rechteck 107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9" name="Rechteck 108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0" name="Rechteck 109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1" name="Rechteck 110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2" name="Rechteck 111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3" name="Rechteck 112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4" name="Rechteck 113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5" name="Rechteck 114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6" name="Rechteck 115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7" name="Rechteck 116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8" name="Rechteck 117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9" name="Rechteck 118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0" name="Rechteck 119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21" name="Gruppieren 120"/>
            <p:cNvGrpSpPr/>
            <p:nvPr userDrawn="1"/>
          </p:nvGrpSpPr>
          <p:grpSpPr>
            <a:xfrm>
              <a:off x="819425" y="2755373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391" name="Rechteck 390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2" name="Rechteck 121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3" name="Rechteck 122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4" name="Rechteck 123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5" name="Rechteck 124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6" name="Rechteck 125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7" name="Rechteck 126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8" name="Rechteck 127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9" name="Rechteck 128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0" name="Rechteck 129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1" name="Rechteck 130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2" name="Rechteck 131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3" name="Rechteck 132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4" name="Rechteck 133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5" name="Rechteck 134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6" name="Rechteck 135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7" name="Rechteck 136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8" name="Rechteck 137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9" name="Rechteck 138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40" name="Gruppieren 139"/>
            <p:cNvGrpSpPr/>
            <p:nvPr userDrawn="1"/>
          </p:nvGrpSpPr>
          <p:grpSpPr>
            <a:xfrm>
              <a:off x="819425" y="3373206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392" name="Rechteck 391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1" name="Rechteck 140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2" name="Rechteck 141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3" name="Rechteck 142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4" name="Rechteck 143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5" name="Rechteck 144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6" name="Rechteck 145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7" name="Rechteck 146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8" name="Rechteck 147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9" name="Rechteck 148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0" name="Rechteck 149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1" name="Rechteck 150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2" name="Rechteck 151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3" name="Rechteck 152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4" name="Rechteck 153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5" name="Rechteck 154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6" name="Rechteck 155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7" name="Rechteck 156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8" name="Rechteck 157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59" name="Gruppieren 158"/>
            <p:cNvGrpSpPr/>
            <p:nvPr userDrawn="1"/>
          </p:nvGrpSpPr>
          <p:grpSpPr>
            <a:xfrm>
              <a:off x="819425" y="3991039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393" name="Rechteck 392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0" name="Rechteck 159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1" name="Rechteck 160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2" name="Rechteck 161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3" name="Rechteck 162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4" name="Rechteck 163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5" name="Rechteck 164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6" name="Rechteck 165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7" name="Rechteck 166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8" name="Rechteck 167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9" name="Rechteck 168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0" name="Rechteck 169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1" name="Rechteck 170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2" name="Rechteck 171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3" name="Rechteck 172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4" name="Rechteck 173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5" name="Rechteck 174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6" name="Rechteck 175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7" name="Rechteck 176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78" name="Gruppieren 177"/>
            <p:cNvGrpSpPr/>
            <p:nvPr userDrawn="1"/>
          </p:nvGrpSpPr>
          <p:grpSpPr>
            <a:xfrm>
              <a:off x="819425" y="4608872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394" name="Rechteck 393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9" name="Rechteck 178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0" name="Rechteck 179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1" name="Rechteck 180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2" name="Rechteck 181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3" name="Rechteck 182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4" name="Rechteck 183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5" name="Rechteck 184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6" name="Rechteck 185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7" name="Rechteck 186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8" name="Rechteck 187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9" name="Rechteck 188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0" name="Rechteck 189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1" name="Rechteck 190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2" name="Rechteck 191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3" name="Rechteck 192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4" name="Rechteck 193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5" name="Rechteck 194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6" name="Rechteck 195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97" name="Gruppieren 196"/>
            <p:cNvGrpSpPr/>
            <p:nvPr userDrawn="1"/>
          </p:nvGrpSpPr>
          <p:grpSpPr>
            <a:xfrm>
              <a:off x="819425" y="5226705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395" name="Rechteck 394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8" name="Rechteck 197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9" name="Rechteck 198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0" name="Rechteck 199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1" name="Rechteck 200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2" name="Rechteck 201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3" name="Rechteck 202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4" name="Rechteck 203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5" name="Rechteck 204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6" name="Rechteck 205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7" name="Rechteck 206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8" name="Rechteck 207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9" name="Rechteck 208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0" name="Rechteck 209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1" name="Rechteck 210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2" name="Rechteck 211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3" name="Rechteck 212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4" name="Rechteck 213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5" name="Rechteck 214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018646" y="4675695"/>
            <a:ext cx="5089325" cy="523321"/>
          </a:xfrm>
          <a:solidFill>
            <a:srgbClr val="DEDFE0">
              <a:alpha val="85098"/>
            </a:srgbClr>
          </a:solidFill>
        </p:spPr>
        <p:txBody>
          <a:bodyPr vert="horz" lIns="36000" tIns="36000" rIns="36000" bIns="62412" rtlCol="0" anchor="ctr">
            <a:noAutofit/>
          </a:bodyPr>
          <a:lstStyle>
            <a:lvl1pPr>
              <a:defRPr lang="en-US" sz="1400" dirty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ct val="0"/>
              </a:spcBef>
            </a:pPr>
            <a:r>
              <a:rPr lang="de-DE"/>
              <a:t>Formatvorlage des Untertitelmasters durch Klicken bearbeiten</a:t>
            </a:r>
            <a:endParaRPr lang="en-US" dirty="0"/>
          </a:p>
        </p:txBody>
      </p:sp>
      <p:grpSp>
        <p:nvGrpSpPr>
          <p:cNvPr id="4" name="Gruppieren 3"/>
          <p:cNvGrpSpPr/>
          <p:nvPr userDrawn="1"/>
        </p:nvGrpSpPr>
        <p:grpSpPr>
          <a:xfrm>
            <a:off x="0" y="6108820"/>
            <a:ext cx="12220932" cy="438837"/>
            <a:chOff x="0" y="6446509"/>
            <a:chExt cx="7002773" cy="251460"/>
          </a:xfrm>
        </p:grpSpPr>
        <p:pic>
          <p:nvPicPr>
            <p:cNvPr id="9" name="Picture 2"/>
            <p:cNvPicPr/>
            <p:nvPr userDrawn="1"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446509"/>
              <a:ext cx="1259840" cy="251460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10" name="Picture 2"/>
            <p:cNvPicPr/>
            <p:nvPr userDrawn="1"/>
          </p:nvPicPr>
          <p:blipFill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8730" y="6446509"/>
              <a:ext cx="5704043" cy="251460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1" name="Gleichschenkliges Dreieck 10"/>
            <p:cNvSpPr/>
            <p:nvPr userDrawn="1"/>
          </p:nvSpPr>
          <p:spPr>
            <a:xfrm rot="5400000">
              <a:off x="1208878" y="6486196"/>
              <a:ext cx="167640" cy="18351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1042" name="Gruppieren 1041"/>
          <p:cNvGrpSpPr/>
          <p:nvPr userDrawn="1"/>
        </p:nvGrpSpPr>
        <p:grpSpPr>
          <a:xfrm>
            <a:off x="2276396" y="1828993"/>
            <a:ext cx="9389002" cy="4122227"/>
            <a:chOff x="2627124" y="1240271"/>
            <a:chExt cx="9389002" cy="4122227"/>
          </a:xfrm>
        </p:grpSpPr>
        <p:grpSp>
          <p:nvGrpSpPr>
            <p:cNvPr id="1041" name="Gruppieren 1040"/>
            <p:cNvGrpSpPr/>
            <p:nvPr userDrawn="1"/>
          </p:nvGrpSpPr>
          <p:grpSpPr>
            <a:xfrm>
              <a:off x="2627124" y="1240271"/>
              <a:ext cx="9389002" cy="216000"/>
              <a:chOff x="2627124" y="1240271"/>
              <a:chExt cx="9389002" cy="216000"/>
            </a:xfrm>
          </p:grpSpPr>
          <p:sp>
            <p:nvSpPr>
              <p:cNvPr id="352" name="Rechteck 351"/>
              <p:cNvSpPr/>
              <p:nvPr userDrawn="1"/>
            </p:nvSpPr>
            <p:spPr>
              <a:xfrm rot="5400000">
                <a:off x="532506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3" name="Rechteck 352"/>
              <p:cNvSpPr/>
              <p:nvPr userDrawn="1"/>
            </p:nvSpPr>
            <p:spPr>
              <a:xfrm rot="5400000">
                <a:off x="586465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4" name="Rechteck 353"/>
              <p:cNvSpPr/>
              <p:nvPr userDrawn="1"/>
            </p:nvSpPr>
            <p:spPr>
              <a:xfrm rot="5400000">
                <a:off x="6404240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5" name="Rechteck 354"/>
              <p:cNvSpPr/>
              <p:nvPr userDrawn="1"/>
            </p:nvSpPr>
            <p:spPr>
              <a:xfrm rot="5400000">
                <a:off x="6943828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6" name="Rechteck 355"/>
              <p:cNvSpPr/>
              <p:nvPr userDrawn="1"/>
            </p:nvSpPr>
            <p:spPr>
              <a:xfrm rot="5400000">
                <a:off x="748341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7" name="Rechteck 356"/>
              <p:cNvSpPr/>
              <p:nvPr userDrawn="1"/>
            </p:nvSpPr>
            <p:spPr>
              <a:xfrm rot="5400000">
                <a:off x="802300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8" name="Rechteck 357"/>
              <p:cNvSpPr/>
              <p:nvPr userDrawn="1"/>
            </p:nvSpPr>
            <p:spPr>
              <a:xfrm rot="5400000">
                <a:off x="856259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9" name="Rechteck 358"/>
              <p:cNvSpPr/>
              <p:nvPr userDrawn="1"/>
            </p:nvSpPr>
            <p:spPr>
              <a:xfrm rot="5400000">
                <a:off x="9102180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0" name="Rechteck 359"/>
              <p:cNvSpPr/>
              <p:nvPr userDrawn="1"/>
            </p:nvSpPr>
            <p:spPr>
              <a:xfrm rot="5400000">
                <a:off x="9641768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1" name="Rechteck 360"/>
              <p:cNvSpPr/>
              <p:nvPr userDrawn="1"/>
            </p:nvSpPr>
            <p:spPr>
              <a:xfrm rot="5400000">
                <a:off x="1018135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2" name="Rechteck 361"/>
              <p:cNvSpPr/>
              <p:nvPr userDrawn="1"/>
            </p:nvSpPr>
            <p:spPr>
              <a:xfrm rot="5400000">
                <a:off x="1072094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3" name="Rechteck 362"/>
              <p:cNvSpPr/>
              <p:nvPr userDrawn="1"/>
            </p:nvSpPr>
            <p:spPr>
              <a:xfrm rot="5400000">
                <a:off x="1126053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4" name="Rechteck 363"/>
              <p:cNvSpPr/>
              <p:nvPr userDrawn="1"/>
            </p:nvSpPr>
            <p:spPr>
              <a:xfrm rot="5400000">
                <a:off x="262712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5" name="Rechteck 364"/>
              <p:cNvSpPr/>
              <p:nvPr userDrawn="1"/>
            </p:nvSpPr>
            <p:spPr>
              <a:xfrm rot="5400000">
                <a:off x="316671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6" name="Rechteck 365"/>
              <p:cNvSpPr/>
              <p:nvPr userDrawn="1"/>
            </p:nvSpPr>
            <p:spPr>
              <a:xfrm rot="5400000">
                <a:off x="3706300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7" name="Rechteck 366"/>
              <p:cNvSpPr/>
              <p:nvPr userDrawn="1"/>
            </p:nvSpPr>
            <p:spPr>
              <a:xfrm rot="5400000">
                <a:off x="4245888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8" name="Rechteck 367"/>
              <p:cNvSpPr/>
              <p:nvPr userDrawn="1"/>
            </p:nvSpPr>
            <p:spPr>
              <a:xfrm rot="5400000">
                <a:off x="478547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9" name="Rechteck 368"/>
              <p:cNvSpPr/>
              <p:nvPr userDrawn="1"/>
            </p:nvSpPr>
            <p:spPr>
              <a:xfrm rot="5400000">
                <a:off x="1180012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40" name="Gruppieren 1039"/>
            <p:cNvGrpSpPr/>
            <p:nvPr userDrawn="1"/>
          </p:nvGrpSpPr>
          <p:grpSpPr>
            <a:xfrm>
              <a:off x="2627124" y="1798303"/>
              <a:ext cx="9389002" cy="216000"/>
              <a:chOff x="2627124" y="1798303"/>
              <a:chExt cx="9389002" cy="216000"/>
            </a:xfrm>
          </p:grpSpPr>
          <p:sp>
            <p:nvSpPr>
              <p:cNvPr id="334" name="Rechteck 333"/>
              <p:cNvSpPr/>
              <p:nvPr userDrawn="1"/>
            </p:nvSpPr>
            <p:spPr>
              <a:xfrm rot="5400000">
                <a:off x="532506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5" name="Rechteck 334"/>
              <p:cNvSpPr/>
              <p:nvPr userDrawn="1"/>
            </p:nvSpPr>
            <p:spPr>
              <a:xfrm rot="5400000">
                <a:off x="586465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6" name="Rechteck 335"/>
              <p:cNvSpPr/>
              <p:nvPr userDrawn="1"/>
            </p:nvSpPr>
            <p:spPr>
              <a:xfrm rot="5400000">
                <a:off x="6404240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7" name="Rechteck 336"/>
              <p:cNvSpPr/>
              <p:nvPr userDrawn="1"/>
            </p:nvSpPr>
            <p:spPr>
              <a:xfrm rot="5400000">
                <a:off x="6943828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8" name="Rechteck 337"/>
              <p:cNvSpPr/>
              <p:nvPr userDrawn="1"/>
            </p:nvSpPr>
            <p:spPr>
              <a:xfrm rot="5400000">
                <a:off x="748341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9" name="Rechteck 338"/>
              <p:cNvSpPr/>
              <p:nvPr userDrawn="1"/>
            </p:nvSpPr>
            <p:spPr>
              <a:xfrm rot="5400000">
                <a:off x="802300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0" name="Rechteck 339"/>
              <p:cNvSpPr/>
              <p:nvPr userDrawn="1"/>
            </p:nvSpPr>
            <p:spPr>
              <a:xfrm rot="5400000">
                <a:off x="856259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1" name="Rechteck 340"/>
              <p:cNvSpPr/>
              <p:nvPr userDrawn="1"/>
            </p:nvSpPr>
            <p:spPr>
              <a:xfrm rot="5400000">
                <a:off x="9102180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2" name="Rechteck 341"/>
              <p:cNvSpPr/>
              <p:nvPr userDrawn="1"/>
            </p:nvSpPr>
            <p:spPr>
              <a:xfrm rot="5400000">
                <a:off x="9641768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3" name="Rechteck 342"/>
              <p:cNvSpPr/>
              <p:nvPr userDrawn="1"/>
            </p:nvSpPr>
            <p:spPr>
              <a:xfrm rot="5400000">
                <a:off x="1018135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4" name="Rechteck 343"/>
              <p:cNvSpPr/>
              <p:nvPr userDrawn="1"/>
            </p:nvSpPr>
            <p:spPr>
              <a:xfrm rot="5400000">
                <a:off x="1072094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5" name="Rechteck 344"/>
              <p:cNvSpPr/>
              <p:nvPr userDrawn="1"/>
            </p:nvSpPr>
            <p:spPr>
              <a:xfrm rot="5400000">
                <a:off x="1126053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6" name="Rechteck 345"/>
              <p:cNvSpPr/>
              <p:nvPr userDrawn="1"/>
            </p:nvSpPr>
            <p:spPr>
              <a:xfrm rot="5400000">
                <a:off x="262712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7" name="Rechteck 346"/>
              <p:cNvSpPr/>
              <p:nvPr userDrawn="1"/>
            </p:nvSpPr>
            <p:spPr>
              <a:xfrm rot="5400000">
                <a:off x="316671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8" name="Rechteck 347"/>
              <p:cNvSpPr/>
              <p:nvPr userDrawn="1"/>
            </p:nvSpPr>
            <p:spPr>
              <a:xfrm rot="5400000">
                <a:off x="3706300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9" name="Rechteck 348"/>
              <p:cNvSpPr/>
              <p:nvPr userDrawn="1"/>
            </p:nvSpPr>
            <p:spPr>
              <a:xfrm rot="5400000">
                <a:off x="4245888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0" name="Rechteck 349"/>
              <p:cNvSpPr/>
              <p:nvPr userDrawn="1"/>
            </p:nvSpPr>
            <p:spPr>
              <a:xfrm rot="5400000">
                <a:off x="478547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1" name="Rechteck 350"/>
              <p:cNvSpPr/>
              <p:nvPr userDrawn="1"/>
            </p:nvSpPr>
            <p:spPr>
              <a:xfrm rot="5400000">
                <a:off x="1180012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39" name="Gruppieren 1038"/>
            <p:cNvGrpSpPr/>
            <p:nvPr userDrawn="1"/>
          </p:nvGrpSpPr>
          <p:grpSpPr>
            <a:xfrm>
              <a:off x="2627124" y="2356336"/>
              <a:ext cx="9389002" cy="216000"/>
              <a:chOff x="2627124" y="2356336"/>
              <a:chExt cx="9389002" cy="216000"/>
            </a:xfrm>
          </p:grpSpPr>
          <p:sp>
            <p:nvSpPr>
              <p:cNvPr id="316" name="Rechteck 315"/>
              <p:cNvSpPr/>
              <p:nvPr userDrawn="1"/>
            </p:nvSpPr>
            <p:spPr>
              <a:xfrm rot="5400000">
                <a:off x="532506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7" name="Rechteck 316"/>
              <p:cNvSpPr/>
              <p:nvPr userDrawn="1"/>
            </p:nvSpPr>
            <p:spPr>
              <a:xfrm rot="5400000">
                <a:off x="586465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8" name="Rechteck 317"/>
              <p:cNvSpPr/>
              <p:nvPr userDrawn="1"/>
            </p:nvSpPr>
            <p:spPr>
              <a:xfrm rot="5400000">
                <a:off x="6404240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9" name="Rechteck 318"/>
              <p:cNvSpPr/>
              <p:nvPr userDrawn="1"/>
            </p:nvSpPr>
            <p:spPr>
              <a:xfrm rot="5400000">
                <a:off x="6943828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0" name="Rechteck 319"/>
              <p:cNvSpPr/>
              <p:nvPr userDrawn="1"/>
            </p:nvSpPr>
            <p:spPr>
              <a:xfrm rot="5400000">
                <a:off x="748341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1" name="Rechteck 320"/>
              <p:cNvSpPr/>
              <p:nvPr userDrawn="1"/>
            </p:nvSpPr>
            <p:spPr>
              <a:xfrm rot="5400000">
                <a:off x="802300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2" name="Rechteck 321"/>
              <p:cNvSpPr/>
              <p:nvPr userDrawn="1"/>
            </p:nvSpPr>
            <p:spPr>
              <a:xfrm rot="5400000">
                <a:off x="856259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3" name="Rechteck 322"/>
              <p:cNvSpPr/>
              <p:nvPr userDrawn="1"/>
            </p:nvSpPr>
            <p:spPr>
              <a:xfrm rot="5400000">
                <a:off x="9102180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4" name="Rechteck 323"/>
              <p:cNvSpPr/>
              <p:nvPr userDrawn="1"/>
            </p:nvSpPr>
            <p:spPr>
              <a:xfrm rot="5400000">
                <a:off x="9641768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5" name="Rechteck 324"/>
              <p:cNvSpPr/>
              <p:nvPr userDrawn="1"/>
            </p:nvSpPr>
            <p:spPr>
              <a:xfrm rot="5400000">
                <a:off x="1018135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6" name="Rechteck 325"/>
              <p:cNvSpPr/>
              <p:nvPr userDrawn="1"/>
            </p:nvSpPr>
            <p:spPr>
              <a:xfrm rot="5400000">
                <a:off x="1072094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7" name="Rechteck 326"/>
              <p:cNvSpPr/>
              <p:nvPr userDrawn="1"/>
            </p:nvSpPr>
            <p:spPr>
              <a:xfrm rot="5400000">
                <a:off x="1126053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8" name="Rechteck 327"/>
              <p:cNvSpPr/>
              <p:nvPr userDrawn="1"/>
            </p:nvSpPr>
            <p:spPr>
              <a:xfrm rot="5400000">
                <a:off x="262712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9" name="Rechteck 328"/>
              <p:cNvSpPr/>
              <p:nvPr userDrawn="1"/>
            </p:nvSpPr>
            <p:spPr>
              <a:xfrm rot="5400000">
                <a:off x="316671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0" name="Rechteck 329"/>
              <p:cNvSpPr/>
              <p:nvPr userDrawn="1"/>
            </p:nvSpPr>
            <p:spPr>
              <a:xfrm rot="5400000">
                <a:off x="3706300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1" name="Rechteck 330"/>
              <p:cNvSpPr/>
              <p:nvPr userDrawn="1"/>
            </p:nvSpPr>
            <p:spPr>
              <a:xfrm rot="5400000">
                <a:off x="4245888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2" name="Rechteck 331"/>
              <p:cNvSpPr/>
              <p:nvPr userDrawn="1"/>
            </p:nvSpPr>
            <p:spPr>
              <a:xfrm rot="5400000">
                <a:off x="478547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3" name="Rechteck 332"/>
              <p:cNvSpPr/>
              <p:nvPr userDrawn="1"/>
            </p:nvSpPr>
            <p:spPr>
              <a:xfrm rot="5400000">
                <a:off x="1180012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38" name="Gruppieren 1037"/>
            <p:cNvGrpSpPr/>
            <p:nvPr userDrawn="1"/>
          </p:nvGrpSpPr>
          <p:grpSpPr>
            <a:xfrm>
              <a:off x="2627124" y="2914368"/>
              <a:ext cx="9389002" cy="216000"/>
              <a:chOff x="2627124" y="2914368"/>
              <a:chExt cx="9389002" cy="216000"/>
            </a:xfrm>
          </p:grpSpPr>
          <p:sp>
            <p:nvSpPr>
              <p:cNvPr id="298" name="Rechteck 297"/>
              <p:cNvSpPr/>
              <p:nvPr userDrawn="1"/>
            </p:nvSpPr>
            <p:spPr>
              <a:xfrm rot="5400000">
                <a:off x="532506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9" name="Rechteck 298"/>
              <p:cNvSpPr/>
              <p:nvPr userDrawn="1"/>
            </p:nvSpPr>
            <p:spPr>
              <a:xfrm rot="5400000">
                <a:off x="586465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0" name="Rechteck 299"/>
              <p:cNvSpPr/>
              <p:nvPr userDrawn="1"/>
            </p:nvSpPr>
            <p:spPr>
              <a:xfrm rot="5400000">
                <a:off x="6404240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1" name="Rechteck 300"/>
              <p:cNvSpPr/>
              <p:nvPr userDrawn="1"/>
            </p:nvSpPr>
            <p:spPr>
              <a:xfrm rot="5400000">
                <a:off x="6943828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2" name="Rechteck 301"/>
              <p:cNvSpPr/>
              <p:nvPr userDrawn="1"/>
            </p:nvSpPr>
            <p:spPr>
              <a:xfrm rot="5400000">
                <a:off x="748341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3" name="Rechteck 302"/>
              <p:cNvSpPr/>
              <p:nvPr userDrawn="1"/>
            </p:nvSpPr>
            <p:spPr>
              <a:xfrm rot="5400000">
                <a:off x="802300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4" name="Rechteck 303"/>
              <p:cNvSpPr/>
              <p:nvPr userDrawn="1"/>
            </p:nvSpPr>
            <p:spPr>
              <a:xfrm rot="5400000">
                <a:off x="856259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5" name="Rechteck 304"/>
              <p:cNvSpPr/>
              <p:nvPr userDrawn="1"/>
            </p:nvSpPr>
            <p:spPr>
              <a:xfrm rot="5400000">
                <a:off x="9102180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6" name="Rechteck 305"/>
              <p:cNvSpPr/>
              <p:nvPr userDrawn="1"/>
            </p:nvSpPr>
            <p:spPr>
              <a:xfrm rot="5400000">
                <a:off x="9641768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7" name="Rechteck 306"/>
              <p:cNvSpPr/>
              <p:nvPr userDrawn="1"/>
            </p:nvSpPr>
            <p:spPr>
              <a:xfrm rot="5400000">
                <a:off x="1018135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8" name="Rechteck 307"/>
              <p:cNvSpPr/>
              <p:nvPr userDrawn="1"/>
            </p:nvSpPr>
            <p:spPr>
              <a:xfrm rot="5400000">
                <a:off x="1072094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9" name="Rechteck 308"/>
              <p:cNvSpPr/>
              <p:nvPr userDrawn="1"/>
            </p:nvSpPr>
            <p:spPr>
              <a:xfrm rot="5400000">
                <a:off x="1126053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0" name="Rechteck 309"/>
              <p:cNvSpPr/>
              <p:nvPr userDrawn="1"/>
            </p:nvSpPr>
            <p:spPr>
              <a:xfrm rot="5400000">
                <a:off x="262712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1" name="Rechteck 310"/>
              <p:cNvSpPr/>
              <p:nvPr userDrawn="1"/>
            </p:nvSpPr>
            <p:spPr>
              <a:xfrm rot="5400000">
                <a:off x="316671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2" name="Rechteck 311"/>
              <p:cNvSpPr/>
              <p:nvPr userDrawn="1"/>
            </p:nvSpPr>
            <p:spPr>
              <a:xfrm rot="5400000">
                <a:off x="3706300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3" name="Rechteck 312"/>
              <p:cNvSpPr/>
              <p:nvPr userDrawn="1"/>
            </p:nvSpPr>
            <p:spPr>
              <a:xfrm rot="5400000">
                <a:off x="4245888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4" name="Rechteck 313"/>
              <p:cNvSpPr/>
              <p:nvPr userDrawn="1"/>
            </p:nvSpPr>
            <p:spPr>
              <a:xfrm rot="5400000">
                <a:off x="478547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5" name="Rechteck 314"/>
              <p:cNvSpPr/>
              <p:nvPr userDrawn="1"/>
            </p:nvSpPr>
            <p:spPr>
              <a:xfrm rot="5400000">
                <a:off x="1180012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37" name="Gruppieren 1036"/>
            <p:cNvGrpSpPr/>
            <p:nvPr userDrawn="1"/>
          </p:nvGrpSpPr>
          <p:grpSpPr>
            <a:xfrm>
              <a:off x="2627124" y="3472401"/>
              <a:ext cx="9389002" cy="216000"/>
              <a:chOff x="2627124" y="3472401"/>
              <a:chExt cx="9389002" cy="216000"/>
            </a:xfrm>
          </p:grpSpPr>
          <p:sp>
            <p:nvSpPr>
              <p:cNvPr id="280" name="Rechteck 279"/>
              <p:cNvSpPr/>
              <p:nvPr userDrawn="1"/>
            </p:nvSpPr>
            <p:spPr>
              <a:xfrm rot="5400000">
                <a:off x="532506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1" name="Rechteck 280"/>
              <p:cNvSpPr/>
              <p:nvPr userDrawn="1"/>
            </p:nvSpPr>
            <p:spPr>
              <a:xfrm rot="5400000">
                <a:off x="586465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2" name="Rechteck 281"/>
              <p:cNvSpPr/>
              <p:nvPr userDrawn="1"/>
            </p:nvSpPr>
            <p:spPr>
              <a:xfrm rot="5400000">
                <a:off x="6404240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3" name="Rechteck 282"/>
              <p:cNvSpPr/>
              <p:nvPr userDrawn="1"/>
            </p:nvSpPr>
            <p:spPr>
              <a:xfrm rot="5400000">
                <a:off x="6943828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4" name="Rechteck 283"/>
              <p:cNvSpPr/>
              <p:nvPr userDrawn="1"/>
            </p:nvSpPr>
            <p:spPr>
              <a:xfrm rot="5400000">
                <a:off x="748341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5" name="Rechteck 284"/>
              <p:cNvSpPr/>
              <p:nvPr userDrawn="1"/>
            </p:nvSpPr>
            <p:spPr>
              <a:xfrm rot="5400000">
                <a:off x="802300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6" name="Rechteck 285"/>
              <p:cNvSpPr/>
              <p:nvPr userDrawn="1"/>
            </p:nvSpPr>
            <p:spPr>
              <a:xfrm rot="5400000">
                <a:off x="856259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7" name="Rechteck 286"/>
              <p:cNvSpPr/>
              <p:nvPr userDrawn="1"/>
            </p:nvSpPr>
            <p:spPr>
              <a:xfrm rot="5400000">
                <a:off x="9102180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8" name="Rechteck 287"/>
              <p:cNvSpPr/>
              <p:nvPr userDrawn="1"/>
            </p:nvSpPr>
            <p:spPr>
              <a:xfrm rot="5400000">
                <a:off x="9641768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9" name="Rechteck 288"/>
              <p:cNvSpPr/>
              <p:nvPr userDrawn="1"/>
            </p:nvSpPr>
            <p:spPr>
              <a:xfrm rot="5400000">
                <a:off x="1018135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0" name="Rechteck 289"/>
              <p:cNvSpPr/>
              <p:nvPr userDrawn="1"/>
            </p:nvSpPr>
            <p:spPr>
              <a:xfrm rot="5400000">
                <a:off x="1072094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1" name="Rechteck 290"/>
              <p:cNvSpPr/>
              <p:nvPr userDrawn="1"/>
            </p:nvSpPr>
            <p:spPr>
              <a:xfrm rot="5400000">
                <a:off x="1126053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2" name="Rechteck 291"/>
              <p:cNvSpPr/>
              <p:nvPr userDrawn="1"/>
            </p:nvSpPr>
            <p:spPr>
              <a:xfrm rot="5400000">
                <a:off x="262712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3" name="Rechteck 292"/>
              <p:cNvSpPr/>
              <p:nvPr userDrawn="1"/>
            </p:nvSpPr>
            <p:spPr>
              <a:xfrm rot="5400000">
                <a:off x="316671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4" name="Rechteck 293"/>
              <p:cNvSpPr/>
              <p:nvPr userDrawn="1"/>
            </p:nvSpPr>
            <p:spPr>
              <a:xfrm rot="5400000">
                <a:off x="3706300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5" name="Rechteck 294"/>
              <p:cNvSpPr/>
              <p:nvPr userDrawn="1"/>
            </p:nvSpPr>
            <p:spPr>
              <a:xfrm rot="5400000">
                <a:off x="4245888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6" name="Rechteck 295"/>
              <p:cNvSpPr/>
              <p:nvPr userDrawn="1"/>
            </p:nvSpPr>
            <p:spPr>
              <a:xfrm rot="5400000">
                <a:off x="478547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7" name="Rechteck 296"/>
              <p:cNvSpPr/>
              <p:nvPr userDrawn="1"/>
            </p:nvSpPr>
            <p:spPr>
              <a:xfrm rot="5400000">
                <a:off x="1180012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36" name="Gruppieren 1035"/>
            <p:cNvGrpSpPr/>
            <p:nvPr userDrawn="1"/>
          </p:nvGrpSpPr>
          <p:grpSpPr>
            <a:xfrm>
              <a:off x="2627124" y="4030433"/>
              <a:ext cx="9389002" cy="216000"/>
              <a:chOff x="2627124" y="4030433"/>
              <a:chExt cx="9389002" cy="216000"/>
            </a:xfrm>
          </p:grpSpPr>
          <p:sp>
            <p:nvSpPr>
              <p:cNvPr id="262" name="Rechteck 261"/>
              <p:cNvSpPr/>
              <p:nvPr userDrawn="1"/>
            </p:nvSpPr>
            <p:spPr>
              <a:xfrm rot="5400000">
                <a:off x="532506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3" name="Rechteck 262"/>
              <p:cNvSpPr/>
              <p:nvPr userDrawn="1"/>
            </p:nvSpPr>
            <p:spPr>
              <a:xfrm rot="5400000">
                <a:off x="586465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4" name="Rechteck 263"/>
              <p:cNvSpPr/>
              <p:nvPr userDrawn="1"/>
            </p:nvSpPr>
            <p:spPr>
              <a:xfrm rot="5400000">
                <a:off x="6404240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5" name="Rechteck 264"/>
              <p:cNvSpPr/>
              <p:nvPr userDrawn="1"/>
            </p:nvSpPr>
            <p:spPr>
              <a:xfrm rot="5400000">
                <a:off x="6943828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6" name="Rechteck 265"/>
              <p:cNvSpPr/>
              <p:nvPr userDrawn="1"/>
            </p:nvSpPr>
            <p:spPr>
              <a:xfrm rot="5400000">
                <a:off x="748341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7" name="Rechteck 266"/>
              <p:cNvSpPr/>
              <p:nvPr userDrawn="1"/>
            </p:nvSpPr>
            <p:spPr>
              <a:xfrm rot="5400000">
                <a:off x="802300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8" name="Rechteck 267"/>
              <p:cNvSpPr/>
              <p:nvPr userDrawn="1"/>
            </p:nvSpPr>
            <p:spPr>
              <a:xfrm rot="5400000">
                <a:off x="856259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9" name="Rechteck 268"/>
              <p:cNvSpPr/>
              <p:nvPr userDrawn="1"/>
            </p:nvSpPr>
            <p:spPr>
              <a:xfrm rot="5400000">
                <a:off x="9102180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0" name="Rechteck 269"/>
              <p:cNvSpPr/>
              <p:nvPr userDrawn="1"/>
            </p:nvSpPr>
            <p:spPr>
              <a:xfrm rot="5400000">
                <a:off x="9641768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1" name="Rechteck 270"/>
              <p:cNvSpPr/>
              <p:nvPr userDrawn="1"/>
            </p:nvSpPr>
            <p:spPr>
              <a:xfrm rot="5400000">
                <a:off x="1018135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2" name="Rechteck 271"/>
              <p:cNvSpPr/>
              <p:nvPr userDrawn="1"/>
            </p:nvSpPr>
            <p:spPr>
              <a:xfrm rot="5400000">
                <a:off x="1072094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3" name="Rechteck 272"/>
              <p:cNvSpPr/>
              <p:nvPr userDrawn="1"/>
            </p:nvSpPr>
            <p:spPr>
              <a:xfrm rot="5400000">
                <a:off x="1126053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4" name="Rechteck 273"/>
              <p:cNvSpPr/>
              <p:nvPr userDrawn="1"/>
            </p:nvSpPr>
            <p:spPr>
              <a:xfrm rot="5400000">
                <a:off x="262712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5" name="Rechteck 274"/>
              <p:cNvSpPr/>
              <p:nvPr userDrawn="1"/>
            </p:nvSpPr>
            <p:spPr>
              <a:xfrm rot="5400000">
                <a:off x="316671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6" name="Rechteck 275"/>
              <p:cNvSpPr/>
              <p:nvPr userDrawn="1"/>
            </p:nvSpPr>
            <p:spPr>
              <a:xfrm rot="5400000">
                <a:off x="3706300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7" name="Rechteck 276"/>
              <p:cNvSpPr/>
              <p:nvPr userDrawn="1"/>
            </p:nvSpPr>
            <p:spPr>
              <a:xfrm rot="5400000">
                <a:off x="4245888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8" name="Rechteck 277"/>
              <p:cNvSpPr/>
              <p:nvPr userDrawn="1"/>
            </p:nvSpPr>
            <p:spPr>
              <a:xfrm rot="5400000">
                <a:off x="478547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9" name="Rechteck 278"/>
              <p:cNvSpPr/>
              <p:nvPr userDrawn="1"/>
            </p:nvSpPr>
            <p:spPr>
              <a:xfrm rot="5400000">
                <a:off x="1180012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35" name="Gruppieren 1034"/>
            <p:cNvGrpSpPr/>
            <p:nvPr userDrawn="1"/>
          </p:nvGrpSpPr>
          <p:grpSpPr>
            <a:xfrm>
              <a:off x="2627124" y="4588466"/>
              <a:ext cx="9389002" cy="216000"/>
              <a:chOff x="2627124" y="4588466"/>
              <a:chExt cx="9389002" cy="216000"/>
            </a:xfrm>
          </p:grpSpPr>
          <p:sp>
            <p:nvSpPr>
              <p:cNvPr id="244" name="Rechteck 243"/>
              <p:cNvSpPr/>
              <p:nvPr userDrawn="1"/>
            </p:nvSpPr>
            <p:spPr>
              <a:xfrm rot="5400000">
                <a:off x="532506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5" name="Rechteck 244"/>
              <p:cNvSpPr/>
              <p:nvPr userDrawn="1"/>
            </p:nvSpPr>
            <p:spPr>
              <a:xfrm rot="5400000">
                <a:off x="586465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6" name="Rechteck 245"/>
              <p:cNvSpPr/>
              <p:nvPr userDrawn="1"/>
            </p:nvSpPr>
            <p:spPr>
              <a:xfrm rot="5400000">
                <a:off x="6404240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7" name="Rechteck 246"/>
              <p:cNvSpPr/>
              <p:nvPr userDrawn="1"/>
            </p:nvSpPr>
            <p:spPr>
              <a:xfrm rot="5400000">
                <a:off x="6943828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8" name="Rechteck 247"/>
              <p:cNvSpPr/>
              <p:nvPr userDrawn="1"/>
            </p:nvSpPr>
            <p:spPr>
              <a:xfrm rot="5400000">
                <a:off x="748341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9" name="Rechteck 248"/>
              <p:cNvSpPr/>
              <p:nvPr userDrawn="1"/>
            </p:nvSpPr>
            <p:spPr>
              <a:xfrm rot="5400000">
                <a:off x="802300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0" name="Rechteck 249"/>
              <p:cNvSpPr/>
              <p:nvPr userDrawn="1"/>
            </p:nvSpPr>
            <p:spPr>
              <a:xfrm rot="5400000">
                <a:off x="856259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1" name="Rechteck 250"/>
              <p:cNvSpPr/>
              <p:nvPr userDrawn="1"/>
            </p:nvSpPr>
            <p:spPr>
              <a:xfrm rot="5400000">
                <a:off x="9102180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2" name="Rechteck 251"/>
              <p:cNvSpPr/>
              <p:nvPr userDrawn="1"/>
            </p:nvSpPr>
            <p:spPr>
              <a:xfrm rot="5400000">
                <a:off x="9641768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3" name="Rechteck 252"/>
              <p:cNvSpPr/>
              <p:nvPr userDrawn="1"/>
            </p:nvSpPr>
            <p:spPr>
              <a:xfrm rot="5400000">
                <a:off x="1018135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4" name="Rechteck 253"/>
              <p:cNvSpPr/>
              <p:nvPr userDrawn="1"/>
            </p:nvSpPr>
            <p:spPr>
              <a:xfrm rot="5400000">
                <a:off x="1072094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5" name="Rechteck 254"/>
              <p:cNvSpPr/>
              <p:nvPr userDrawn="1"/>
            </p:nvSpPr>
            <p:spPr>
              <a:xfrm rot="5400000">
                <a:off x="1126053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6" name="Rechteck 255"/>
              <p:cNvSpPr/>
              <p:nvPr userDrawn="1"/>
            </p:nvSpPr>
            <p:spPr>
              <a:xfrm rot="5400000">
                <a:off x="262712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7" name="Rechteck 256"/>
              <p:cNvSpPr/>
              <p:nvPr userDrawn="1"/>
            </p:nvSpPr>
            <p:spPr>
              <a:xfrm rot="5400000">
                <a:off x="316671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8" name="Rechteck 257"/>
              <p:cNvSpPr/>
              <p:nvPr userDrawn="1"/>
            </p:nvSpPr>
            <p:spPr>
              <a:xfrm rot="5400000">
                <a:off x="3706300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9" name="Rechteck 258"/>
              <p:cNvSpPr/>
              <p:nvPr userDrawn="1"/>
            </p:nvSpPr>
            <p:spPr>
              <a:xfrm rot="5400000">
                <a:off x="4245888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0" name="Rechteck 259"/>
              <p:cNvSpPr/>
              <p:nvPr userDrawn="1"/>
            </p:nvSpPr>
            <p:spPr>
              <a:xfrm rot="5400000">
                <a:off x="478547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1" name="Rechteck 260"/>
              <p:cNvSpPr/>
              <p:nvPr userDrawn="1"/>
            </p:nvSpPr>
            <p:spPr>
              <a:xfrm rot="5400000">
                <a:off x="1180012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34" name="Gruppieren 1033"/>
            <p:cNvGrpSpPr/>
            <p:nvPr userDrawn="1"/>
          </p:nvGrpSpPr>
          <p:grpSpPr>
            <a:xfrm>
              <a:off x="2627124" y="5146498"/>
              <a:ext cx="9389002" cy="216000"/>
              <a:chOff x="2627124" y="5146498"/>
              <a:chExt cx="9389002" cy="216000"/>
            </a:xfrm>
          </p:grpSpPr>
          <p:sp>
            <p:nvSpPr>
              <p:cNvPr id="226" name="Rechteck 225"/>
              <p:cNvSpPr/>
              <p:nvPr userDrawn="1"/>
            </p:nvSpPr>
            <p:spPr>
              <a:xfrm rot="5400000">
                <a:off x="532506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7" name="Rechteck 226"/>
              <p:cNvSpPr/>
              <p:nvPr userDrawn="1"/>
            </p:nvSpPr>
            <p:spPr>
              <a:xfrm rot="5400000">
                <a:off x="586465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8" name="Rechteck 227"/>
              <p:cNvSpPr/>
              <p:nvPr userDrawn="1"/>
            </p:nvSpPr>
            <p:spPr>
              <a:xfrm rot="5400000">
                <a:off x="6404240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9" name="Rechteck 228"/>
              <p:cNvSpPr/>
              <p:nvPr userDrawn="1"/>
            </p:nvSpPr>
            <p:spPr>
              <a:xfrm rot="5400000">
                <a:off x="6943828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0" name="Rechteck 229"/>
              <p:cNvSpPr/>
              <p:nvPr userDrawn="1"/>
            </p:nvSpPr>
            <p:spPr>
              <a:xfrm rot="5400000">
                <a:off x="748341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1" name="Rechteck 230"/>
              <p:cNvSpPr/>
              <p:nvPr userDrawn="1"/>
            </p:nvSpPr>
            <p:spPr>
              <a:xfrm rot="5400000">
                <a:off x="802300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2" name="Rechteck 231"/>
              <p:cNvSpPr/>
              <p:nvPr userDrawn="1"/>
            </p:nvSpPr>
            <p:spPr>
              <a:xfrm rot="5400000">
                <a:off x="856259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3" name="Rechteck 232"/>
              <p:cNvSpPr/>
              <p:nvPr userDrawn="1"/>
            </p:nvSpPr>
            <p:spPr>
              <a:xfrm rot="5400000">
                <a:off x="9102180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4" name="Rechteck 233"/>
              <p:cNvSpPr/>
              <p:nvPr userDrawn="1"/>
            </p:nvSpPr>
            <p:spPr>
              <a:xfrm rot="5400000">
                <a:off x="9641768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5" name="Rechteck 234"/>
              <p:cNvSpPr/>
              <p:nvPr userDrawn="1"/>
            </p:nvSpPr>
            <p:spPr>
              <a:xfrm rot="5400000">
                <a:off x="1018135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6" name="Rechteck 235"/>
              <p:cNvSpPr/>
              <p:nvPr userDrawn="1"/>
            </p:nvSpPr>
            <p:spPr>
              <a:xfrm rot="5400000">
                <a:off x="1072094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7" name="Rechteck 236"/>
              <p:cNvSpPr/>
              <p:nvPr userDrawn="1"/>
            </p:nvSpPr>
            <p:spPr>
              <a:xfrm rot="5400000">
                <a:off x="1126053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8" name="Rechteck 237"/>
              <p:cNvSpPr/>
              <p:nvPr userDrawn="1"/>
            </p:nvSpPr>
            <p:spPr>
              <a:xfrm rot="5400000">
                <a:off x="262712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9" name="Rechteck 238"/>
              <p:cNvSpPr/>
              <p:nvPr userDrawn="1"/>
            </p:nvSpPr>
            <p:spPr>
              <a:xfrm rot="5400000">
                <a:off x="316671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0" name="Rechteck 239"/>
              <p:cNvSpPr/>
              <p:nvPr userDrawn="1"/>
            </p:nvSpPr>
            <p:spPr>
              <a:xfrm rot="5400000">
                <a:off x="3706300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1" name="Rechteck 240"/>
              <p:cNvSpPr/>
              <p:nvPr userDrawn="1"/>
            </p:nvSpPr>
            <p:spPr>
              <a:xfrm rot="5400000">
                <a:off x="4245888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2" name="Rechteck 241"/>
              <p:cNvSpPr/>
              <p:nvPr userDrawn="1"/>
            </p:nvSpPr>
            <p:spPr>
              <a:xfrm rot="5400000">
                <a:off x="478547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3" name="Rechteck 242"/>
              <p:cNvSpPr/>
              <p:nvPr userDrawn="1"/>
            </p:nvSpPr>
            <p:spPr>
              <a:xfrm rot="5400000">
                <a:off x="1180012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018646" y="3418934"/>
            <a:ext cx="5089325" cy="1022637"/>
          </a:xfrm>
          <a:solidFill>
            <a:srgbClr val="DEDFE0">
              <a:alpha val="85098"/>
            </a:srgbClr>
          </a:solidFill>
        </p:spPr>
        <p:txBody>
          <a:bodyPr lIns="36000" tIns="36000" rIns="36000" bIns="62412"/>
          <a:lstStyle>
            <a:lvl1pPr algn="l">
              <a:defRPr sz="2400" b="1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96" name="Textfeld 7189"/>
          <p:cNvSpPr txBox="1"/>
          <p:nvPr userDrawn="1"/>
        </p:nvSpPr>
        <p:spPr>
          <a:xfrm>
            <a:off x="2306064" y="6599410"/>
            <a:ext cx="8038989" cy="18962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000" b="1" kern="1200" dirty="0">
                <a:solidFill>
                  <a:schemeClr val="bg2">
                    <a:lumMod val="50000"/>
                  </a:schemeClr>
                </a:solidFill>
                <a:effectLst/>
                <a:ea typeface="Times New Roman"/>
                <a:cs typeface="Times New Roman"/>
              </a:rPr>
              <a:t>The Hermes Standard </a:t>
            </a:r>
            <a:r>
              <a:rPr lang="en-US" sz="1000" kern="1200" dirty="0">
                <a:solidFill>
                  <a:schemeClr val="bg2">
                    <a:lumMod val="50000"/>
                  </a:schemeClr>
                </a:solidFill>
                <a:effectLst/>
                <a:ea typeface="Times New Roman"/>
                <a:cs typeface="Times New Roman"/>
              </a:rPr>
              <a:t> for vendor independent machine-to-machine communication in SMT Assembly.</a:t>
            </a:r>
            <a:r>
              <a:rPr lang="en-US" sz="1000" dirty="0">
                <a:solidFill>
                  <a:schemeClr val="bg2">
                    <a:lumMod val="50000"/>
                  </a:schemeClr>
                </a:solidFill>
                <a:effectLst/>
                <a:ea typeface="Times New Roman"/>
                <a:cs typeface="Times New Roman"/>
              </a:rPr>
              <a:t> </a:t>
            </a:r>
            <a:endParaRPr lang="de-DE" sz="1100" dirty="0">
              <a:solidFill>
                <a:schemeClr val="bg2">
                  <a:lumMod val="50000"/>
                </a:schemeClr>
              </a:solidFill>
              <a:effectLst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314765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34" userDrawn="1">
          <p15:clr>
            <a:srgbClr val="FBAE40"/>
          </p15:clr>
        </p15:guide>
        <p15:guide id="2" pos="148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Text_Table top_3 Conta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31911" y="3644044"/>
            <a:ext cx="3677758" cy="2762473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8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8182897" y="3644044"/>
            <a:ext cx="3677758" cy="2762473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307404" y="3644044"/>
            <a:ext cx="3677758" cy="2762473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31911" y="2085402"/>
            <a:ext cx="11428743" cy="1344311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1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499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Text_Table top_2 Conta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31911" y="3644044"/>
            <a:ext cx="5617463" cy="2762473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8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6241625" y="3644044"/>
            <a:ext cx="5617463" cy="2762473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31911" y="2085402"/>
            <a:ext cx="11428743" cy="1344311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0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9418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2 Pictures_1 Text Conta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3313448" y="2085400"/>
            <a:ext cx="8547207" cy="4321116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1" name="Bildplatzhalter 10"/>
          <p:cNvSpPr>
            <a:spLocks noGrp="1" noChangeAspect="1"/>
          </p:cNvSpPr>
          <p:nvPr>
            <p:ph type="pic" sz="quarter" idx="15"/>
          </p:nvPr>
        </p:nvSpPr>
        <p:spPr>
          <a:xfrm>
            <a:off x="432113" y="2083683"/>
            <a:ext cx="2688667" cy="2040472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2" name="Bildplatzhalter 10"/>
          <p:cNvSpPr>
            <a:spLocks noGrp="1" noChangeAspect="1"/>
          </p:cNvSpPr>
          <p:nvPr>
            <p:ph type="pic" sz="quarter" idx="16"/>
          </p:nvPr>
        </p:nvSpPr>
        <p:spPr>
          <a:xfrm>
            <a:off x="432113" y="4345006"/>
            <a:ext cx="2688667" cy="2040472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8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838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1 Text Container_2 Pictures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1871621" y="2085400"/>
            <a:ext cx="7107498" cy="4321116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1" name="Bildplatzhalter 10"/>
          <p:cNvSpPr>
            <a:spLocks noGrp="1" noChangeAspect="1"/>
          </p:cNvSpPr>
          <p:nvPr>
            <p:ph type="pic" sz="quarter" idx="15"/>
          </p:nvPr>
        </p:nvSpPr>
        <p:spPr>
          <a:xfrm>
            <a:off x="9171988" y="2083683"/>
            <a:ext cx="2688667" cy="2040472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2" name="Bildplatzhalter 10"/>
          <p:cNvSpPr>
            <a:spLocks noGrp="1" noChangeAspect="1"/>
          </p:cNvSpPr>
          <p:nvPr>
            <p:ph type="pic" sz="quarter" idx="16"/>
          </p:nvPr>
        </p:nvSpPr>
        <p:spPr>
          <a:xfrm>
            <a:off x="9171988" y="4345006"/>
            <a:ext cx="2688667" cy="2040472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8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0928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1 Text Container_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1871620" y="2085400"/>
            <a:ext cx="8048118" cy="4321116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9" name="Bildplatzhalter 10"/>
          <p:cNvSpPr>
            <a:spLocks noGrp="1" noChangeAspect="1"/>
          </p:cNvSpPr>
          <p:nvPr>
            <p:ph type="pic" sz="quarter" idx="15"/>
          </p:nvPr>
        </p:nvSpPr>
        <p:spPr>
          <a:xfrm>
            <a:off x="10112403" y="2085400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0" name="Bildplatzhalter 10"/>
          <p:cNvSpPr>
            <a:spLocks noGrp="1" noChangeAspect="1"/>
          </p:cNvSpPr>
          <p:nvPr>
            <p:ph type="pic" sz="quarter" idx="18"/>
          </p:nvPr>
        </p:nvSpPr>
        <p:spPr>
          <a:xfrm>
            <a:off x="10112403" y="3596033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3" name="Bildplatzhalter 10"/>
          <p:cNvSpPr>
            <a:spLocks noGrp="1" noChangeAspect="1"/>
          </p:cNvSpPr>
          <p:nvPr>
            <p:ph type="pic" sz="quarter" idx="19"/>
          </p:nvPr>
        </p:nvSpPr>
        <p:spPr>
          <a:xfrm>
            <a:off x="10112403" y="5110216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1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0234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3 Pictures_1 Text Conta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3313448" y="2085400"/>
            <a:ext cx="8547207" cy="4321116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9" name="Bildplatzhalter 10"/>
          <p:cNvSpPr>
            <a:spLocks noGrp="1" noChangeAspect="1"/>
          </p:cNvSpPr>
          <p:nvPr>
            <p:ph type="pic" sz="quarter" idx="15"/>
          </p:nvPr>
        </p:nvSpPr>
        <p:spPr>
          <a:xfrm>
            <a:off x="1392329" y="2085400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0" name="Bildplatzhalter 10"/>
          <p:cNvSpPr>
            <a:spLocks noGrp="1" noChangeAspect="1"/>
          </p:cNvSpPr>
          <p:nvPr>
            <p:ph type="pic" sz="quarter" idx="18"/>
          </p:nvPr>
        </p:nvSpPr>
        <p:spPr>
          <a:xfrm>
            <a:off x="1392329" y="3596033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3" name="Bildplatzhalter 10"/>
          <p:cNvSpPr>
            <a:spLocks noGrp="1" noChangeAspect="1"/>
          </p:cNvSpPr>
          <p:nvPr>
            <p:ph type="pic" sz="quarter" idx="19"/>
          </p:nvPr>
        </p:nvSpPr>
        <p:spPr>
          <a:xfrm>
            <a:off x="1392329" y="5110216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1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6701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2 Pictures_2 Text Conta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3313448" y="2085400"/>
            <a:ext cx="8547207" cy="2040472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3313448" y="4345006"/>
            <a:ext cx="8547207" cy="2040472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1" name="Bildplatzhalter 10"/>
          <p:cNvSpPr>
            <a:spLocks noGrp="1" noChangeAspect="1"/>
          </p:cNvSpPr>
          <p:nvPr>
            <p:ph type="pic" sz="quarter" idx="15"/>
          </p:nvPr>
        </p:nvSpPr>
        <p:spPr>
          <a:xfrm>
            <a:off x="432113" y="2083683"/>
            <a:ext cx="2688667" cy="2040472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2" name="Bildplatzhalter 10"/>
          <p:cNvSpPr>
            <a:spLocks noGrp="1" noChangeAspect="1"/>
          </p:cNvSpPr>
          <p:nvPr>
            <p:ph type="pic" sz="quarter" idx="16"/>
          </p:nvPr>
        </p:nvSpPr>
        <p:spPr>
          <a:xfrm>
            <a:off x="432113" y="4345006"/>
            <a:ext cx="2688667" cy="2040472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0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3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349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2 Text Container_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1871621" y="2085400"/>
            <a:ext cx="7107501" cy="2040472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1871620" y="4345006"/>
            <a:ext cx="7107502" cy="2040472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1" name="Bildplatzhalter 10"/>
          <p:cNvSpPr>
            <a:spLocks noGrp="1" noChangeAspect="1"/>
          </p:cNvSpPr>
          <p:nvPr>
            <p:ph type="pic" sz="quarter" idx="15"/>
          </p:nvPr>
        </p:nvSpPr>
        <p:spPr>
          <a:xfrm>
            <a:off x="9171988" y="2083683"/>
            <a:ext cx="2688667" cy="2040472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2" name="Bildplatzhalter 10"/>
          <p:cNvSpPr>
            <a:spLocks noGrp="1" noChangeAspect="1"/>
          </p:cNvSpPr>
          <p:nvPr>
            <p:ph type="pic" sz="quarter" idx="16"/>
          </p:nvPr>
        </p:nvSpPr>
        <p:spPr>
          <a:xfrm>
            <a:off x="9171988" y="4345006"/>
            <a:ext cx="2688667" cy="2040472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0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3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512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3 Pictures_3 Text Conta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3313448" y="2085400"/>
            <a:ext cx="8547207" cy="1296300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3313446" y="5110216"/>
            <a:ext cx="8547207" cy="1296300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1" name="Bildplatzhalter 10"/>
          <p:cNvSpPr>
            <a:spLocks noGrp="1" noChangeAspect="1"/>
          </p:cNvSpPr>
          <p:nvPr>
            <p:ph type="pic" sz="quarter" idx="15"/>
          </p:nvPr>
        </p:nvSpPr>
        <p:spPr>
          <a:xfrm>
            <a:off x="1392329" y="2085400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3313448" y="3597808"/>
            <a:ext cx="8547207" cy="1296300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3" name="Bildplatzhalter 10"/>
          <p:cNvSpPr>
            <a:spLocks noGrp="1" noChangeAspect="1"/>
          </p:cNvSpPr>
          <p:nvPr>
            <p:ph type="pic" sz="quarter" idx="18"/>
          </p:nvPr>
        </p:nvSpPr>
        <p:spPr>
          <a:xfrm>
            <a:off x="1392329" y="3596033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4" name="Bildplatzhalter 10"/>
          <p:cNvSpPr>
            <a:spLocks noGrp="1" noChangeAspect="1"/>
          </p:cNvSpPr>
          <p:nvPr>
            <p:ph type="pic" sz="quarter" idx="19"/>
          </p:nvPr>
        </p:nvSpPr>
        <p:spPr>
          <a:xfrm>
            <a:off x="1392329" y="5110216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2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0413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3 Text Container_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1871620" y="2085400"/>
            <a:ext cx="8065144" cy="1296300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1871621" y="5110216"/>
            <a:ext cx="8065142" cy="1296300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1" name="Bildplatzhalter 10"/>
          <p:cNvSpPr>
            <a:spLocks noGrp="1" noChangeAspect="1"/>
          </p:cNvSpPr>
          <p:nvPr>
            <p:ph type="pic" sz="quarter" idx="15"/>
          </p:nvPr>
        </p:nvSpPr>
        <p:spPr>
          <a:xfrm>
            <a:off x="10129429" y="2085400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1871620" y="3597808"/>
            <a:ext cx="8065144" cy="1296300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3" name="Bildplatzhalter 10"/>
          <p:cNvSpPr>
            <a:spLocks noGrp="1" noChangeAspect="1"/>
          </p:cNvSpPr>
          <p:nvPr>
            <p:ph type="pic" sz="quarter" idx="18"/>
          </p:nvPr>
        </p:nvSpPr>
        <p:spPr>
          <a:xfrm>
            <a:off x="10129429" y="3596033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4" name="Bildplatzhalter 10"/>
          <p:cNvSpPr>
            <a:spLocks noGrp="1" noChangeAspect="1"/>
          </p:cNvSpPr>
          <p:nvPr>
            <p:ph type="pic" sz="quarter" idx="19"/>
          </p:nvPr>
        </p:nvSpPr>
        <p:spPr>
          <a:xfrm>
            <a:off x="10129429" y="5110216"/>
            <a:ext cx="1728450" cy="12963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2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145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 userDrawn="1"/>
        </p:nvSpPr>
        <p:spPr>
          <a:xfrm>
            <a:off x="0" y="9400"/>
            <a:ext cx="12220932" cy="685018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4" name="Gruppieren 23"/>
          <p:cNvGrpSpPr/>
          <p:nvPr userDrawn="1"/>
        </p:nvGrpSpPr>
        <p:grpSpPr>
          <a:xfrm>
            <a:off x="1903162" y="1728590"/>
            <a:ext cx="10112964" cy="4324831"/>
            <a:chOff x="819425" y="901874"/>
            <a:chExt cx="11196701" cy="4788294"/>
          </a:xfrm>
          <a:solidFill>
            <a:schemeClr val="tx1">
              <a:lumMod val="10000"/>
              <a:lumOff val="90000"/>
            </a:schemeClr>
          </a:solidFill>
        </p:grpSpPr>
        <p:grpSp>
          <p:nvGrpSpPr>
            <p:cNvPr id="25" name="Gruppieren 24"/>
            <p:cNvGrpSpPr/>
            <p:nvPr userDrawn="1"/>
          </p:nvGrpSpPr>
          <p:grpSpPr>
            <a:xfrm>
              <a:off x="819425" y="901874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176" name="Rechteck 175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7" name="Rechteck 176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8" name="Rechteck 177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9" name="Rechteck 178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0" name="Rechteck 179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1" name="Rechteck 180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2" name="Rechteck 181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3" name="Rechteck 182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4" name="Rechteck 183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5" name="Rechteck 184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6" name="Rechteck 185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7" name="Rechteck 186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8" name="Rechteck 187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9" name="Rechteck 188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0" name="Rechteck 189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1" name="Rechteck 190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2" name="Rechteck 191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3" name="Rechteck 192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4" name="Rechteck 193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1" name="Gruppieren 30"/>
            <p:cNvGrpSpPr/>
            <p:nvPr userDrawn="1"/>
          </p:nvGrpSpPr>
          <p:grpSpPr>
            <a:xfrm>
              <a:off x="819425" y="1519707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157" name="Rechteck 156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8" name="Rechteck 157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9" name="Rechteck 158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0" name="Rechteck 159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1" name="Rechteck 160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2" name="Rechteck 161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3" name="Rechteck 162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4" name="Rechteck 163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5" name="Rechteck 164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6" name="Rechteck 165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7" name="Rechteck 166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8" name="Rechteck 167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9" name="Rechteck 168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0" name="Rechteck 169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1" name="Rechteck 170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2" name="Rechteck 171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3" name="Rechteck 172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4" name="Rechteck 173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5" name="Rechteck 174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3" name="Gruppieren 32"/>
            <p:cNvGrpSpPr/>
            <p:nvPr userDrawn="1"/>
          </p:nvGrpSpPr>
          <p:grpSpPr>
            <a:xfrm>
              <a:off x="819425" y="2137540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138" name="Rechteck 137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9" name="Rechteck 138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0" name="Rechteck 139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1" name="Rechteck 140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2" name="Rechteck 141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3" name="Rechteck 142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4" name="Rechteck 143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5" name="Rechteck 144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6" name="Rechteck 145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7" name="Rechteck 146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8" name="Rechteck 147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9" name="Rechteck 148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0" name="Rechteck 149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1" name="Rechteck 150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2" name="Rechteck 151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3" name="Rechteck 152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4" name="Rechteck 153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5" name="Rechteck 154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6" name="Rechteck 155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4" name="Gruppieren 33"/>
            <p:cNvGrpSpPr/>
            <p:nvPr userDrawn="1"/>
          </p:nvGrpSpPr>
          <p:grpSpPr>
            <a:xfrm>
              <a:off x="819425" y="2755373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119" name="Rechteck 118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0" name="Rechteck 119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1" name="Rechteck 120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2" name="Rechteck 121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3" name="Rechteck 122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4" name="Rechteck 123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5" name="Rechteck 124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6" name="Rechteck 125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7" name="Rechteck 126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8" name="Rechteck 127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9" name="Rechteck 128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0" name="Rechteck 129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1" name="Rechteck 130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2" name="Rechteck 131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de-DE"/>
              </a:p>
            </p:txBody>
          </p:sp>
          <p:sp>
            <p:nvSpPr>
              <p:cNvPr id="133" name="Rechteck 132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4" name="Rechteck 133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5" name="Rechteck 134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6" name="Rechteck 135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7" name="Rechteck 136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9" name="Gruppieren 38"/>
            <p:cNvGrpSpPr/>
            <p:nvPr userDrawn="1"/>
          </p:nvGrpSpPr>
          <p:grpSpPr>
            <a:xfrm>
              <a:off x="819425" y="3373206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100" name="Rechteck 99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1" name="Rechteck 100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2" name="Rechteck 101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3" name="Rechteck 102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4" name="Rechteck 103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5" name="Rechteck 104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6" name="Rechteck 105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7" name="Rechteck 106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8" name="Rechteck 107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9" name="Rechteck 108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0" name="Rechteck 109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1" name="Rechteck 110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2" name="Rechteck 111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3" name="Rechteck 112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4" name="Rechteck 113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5" name="Rechteck 114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6" name="Rechteck 115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7" name="Rechteck 116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8" name="Rechteck 117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0" name="Gruppieren 39"/>
            <p:cNvGrpSpPr/>
            <p:nvPr userDrawn="1"/>
          </p:nvGrpSpPr>
          <p:grpSpPr>
            <a:xfrm>
              <a:off x="819425" y="3991039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81" name="Rechteck 80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2" name="Rechteck 81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3" name="Rechteck 82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4" name="Rechteck 83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5" name="Rechteck 84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6" name="Rechteck 85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7" name="Rechteck 86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8" name="Rechteck 87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9" name="Rechteck 88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0" name="Rechteck 89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1" name="Rechteck 90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2" name="Rechteck 91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3" name="Rechteck 92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4" name="Rechteck 93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5" name="Rechteck 94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6" name="Rechteck 95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7" name="Rechteck 96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8" name="Rechteck 97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9" name="Rechteck 98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1" name="Gruppieren 40"/>
            <p:cNvGrpSpPr/>
            <p:nvPr userDrawn="1"/>
          </p:nvGrpSpPr>
          <p:grpSpPr>
            <a:xfrm>
              <a:off x="819425" y="4608872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62" name="Rechteck 61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3" name="Rechteck 62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4" name="Rechteck 63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5" name="Rechteck 64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6" name="Rechteck 65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7" name="Rechteck 66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8" name="Rechteck 67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9" name="Rechteck 68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0" name="Rechteck 69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1" name="Rechteck 70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2" name="Rechteck 71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3" name="Rechteck 72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4" name="Rechteck 73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5" name="Rechteck 74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6" name="Rechteck 75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7" name="Rechteck 76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8" name="Rechteck 77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9" name="Rechteck 78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0" name="Rechteck 79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2" name="Gruppieren 41"/>
            <p:cNvGrpSpPr/>
            <p:nvPr userDrawn="1"/>
          </p:nvGrpSpPr>
          <p:grpSpPr>
            <a:xfrm>
              <a:off x="819425" y="5226705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43" name="Rechteck 42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Rechteck 44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Rechteck 45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Rechteck 46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8" name="Rechteck 47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9" name="Rechteck 48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0" name="Rechteck 49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1" name="Rechteck 50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2" name="Rechteck 51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3" name="Rechteck 52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4" name="Rechteck 53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5" name="Rechteck 54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6" name="Rechteck 55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Rechteck 56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Rechteck 57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Rechteck 58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1" name="Rechteck 60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95" name="Gruppieren 194"/>
          <p:cNvGrpSpPr/>
          <p:nvPr userDrawn="1"/>
        </p:nvGrpSpPr>
        <p:grpSpPr>
          <a:xfrm>
            <a:off x="0" y="6134092"/>
            <a:ext cx="12220932" cy="438837"/>
            <a:chOff x="0" y="6446509"/>
            <a:chExt cx="7002773" cy="251460"/>
          </a:xfrm>
        </p:grpSpPr>
        <p:pic>
          <p:nvPicPr>
            <p:cNvPr id="196" name="Picture 2"/>
            <p:cNvPicPr/>
            <p:nvPr userDrawn="1"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446509"/>
              <a:ext cx="1259840" cy="251460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197" name="Picture 2"/>
            <p:cNvPicPr/>
            <p:nvPr userDrawn="1"/>
          </p:nvPicPr>
          <p:blipFill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8730" y="6446509"/>
              <a:ext cx="5704043" cy="251460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98" name="Gleichschenkliges Dreieck 197"/>
            <p:cNvSpPr/>
            <p:nvPr userDrawn="1"/>
          </p:nvSpPr>
          <p:spPr>
            <a:xfrm rot="5400000">
              <a:off x="1208878" y="6486196"/>
              <a:ext cx="167640" cy="18351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199" name="Gruppieren 198"/>
          <p:cNvGrpSpPr/>
          <p:nvPr userDrawn="1"/>
        </p:nvGrpSpPr>
        <p:grpSpPr>
          <a:xfrm>
            <a:off x="2276396" y="1828993"/>
            <a:ext cx="9389002" cy="4122227"/>
            <a:chOff x="2627124" y="1240271"/>
            <a:chExt cx="9389002" cy="4122227"/>
          </a:xfrm>
        </p:grpSpPr>
        <p:grpSp>
          <p:nvGrpSpPr>
            <p:cNvPr id="200" name="Gruppieren 199"/>
            <p:cNvGrpSpPr/>
            <p:nvPr userDrawn="1"/>
          </p:nvGrpSpPr>
          <p:grpSpPr>
            <a:xfrm>
              <a:off x="2627124" y="1240271"/>
              <a:ext cx="9389002" cy="216000"/>
              <a:chOff x="2627124" y="1240271"/>
              <a:chExt cx="9389002" cy="216000"/>
            </a:xfrm>
          </p:grpSpPr>
          <p:sp>
            <p:nvSpPr>
              <p:cNvPr id="334" name="Rechteck 351"/>
              <p:cNvSpPr/>
              <p:nvPr userDrawn="1"/>
            </p:nvSpPr>
            <p:spPr>
              <a:xfrm rot="5400000">
                <a:off x="532506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5" name="Rechteck 352"/>
              <p:cNvSpPr/>
              <p:nvPr userDrawn="1"/>
            </p:nvSpPr>
            <p:spPr>
              <a:xfrm rot="5400000">
                <a:off x="586465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6" name="Rechteck 353"/>
              <p:cNvSpPr/>
              <p:nvPr userDrawn="1"/>
            </p:nvSpPr>
            <p:spPr>
              <a:xfrm rot="5400000">
                <a:off x="6404240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7" name="Rechteck 354"/>
              <p:cNvSpPr/>
              <p:nvPr userDrawn="1"/>
            </p:nvSpPr>
            <p:spPr>
              <a:xfrm rot="5400000">
                <a:off x="6943828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8" name="Rechteck 355"/>
              <p:cNvSpPr/>
              <p:nvPr userDrawn="1"/>
            </p:nvSpPr>
            <p:spPr>
              <a:xfrm rot="5400000">
                <a:off x="748341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9" name="Rechteck 356"/>
              <p:cNvSpPr/>
              <p:nvPr userDrawn="1"/>
            </p:nvSpPr>
            <p:spPr>
              <a:xfrm rot="5400000">
                <a:off x="802300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0" name="Rechteck 357"/>
              <p:cNvSpPr/>
              <p:nvPr userDrawn="1"/>
            </p:nvSpPr>
            <p:spPr>
              <a:xfrm rot="5400000">
                <a:off x="856259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1" name="Rechteck 358"/>
              <p:cNvSpPr/>
              <p:nvPr userDrawn="1"/>
            </p:nvSpPr>
            <p:spPr>
              <a:xfrm rot="5400000">
                <a:off x="9102180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2" name="Rechteck 359"/>
              <p:cNvSpPr/>
              <p:nvPr userDrawn="1"/>
            </p:nvSpPr>
            <p:spPr>
              <a:xfrm rot="5400000">
                <a:off x="9641768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3" name="Rechteck 360"/>
              <p:cNvSpPr/>
              <p:nvPr userDrawn="1"/>
            </p:nvSpPr>
            <p:spPr>
              <a:xfrm rot="5400000">
                <a:off x="1018135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4" name="Rechteck 361"/>
              <p:cNvSpPr/>
              <p:nvPr userDrawn="1"/>
            </p:nvSpPr>
            <p:spPr>
              <a:xfrm rot="5400000">
                <a:off x="1072094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5" name="Rechteck 362"/>
              <p:cNvSpPr/>
              <p:nvPr userDrawn="1"/>
            </p:nvSpPr>
            <p:spPr>
              <a:xfrm rot="5400000">
                <a:off x="1126053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6" name="Rechteck 363"/>
              <p:cNvSpPr/>
              <p:nvPr userDrawn="1"/>
            </p:nvSpPr>
            <p:spPr>
              <a:xfrm rot="5400000">
                <a:off x="262712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7" name="Rechteck 364"/>
              <p:cNvSpPr/>
              <p:nvPr userDrawn="1"/>
            </p:nvSpPr>
            <p:spPr>
              <a:xfrm rot="5400000">
                <a:off x="316671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8" name="Rechteck 365"/>
              <p:cNvSpPr/>
              <p:nvPr userDrawn="1"/>
            </p:nvSpPr>
            <p:spPr>
              <a:xfrm rot="5400000">
                <a:off x="3706300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9" name="Rechteck 366"/>
              <p:cNvSpPr/>
              <p:nvPr userDrawn="1"/>
            </p:nvSpPr>
            <p:spPr>
              <a:xfrm rot="5400000">
                <a:off x="4245888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0" name="Rechteck 367"/>
              <p:cNvSpPr/>
              <p:nvPr userDrawn="1"/>
            </p:nvSpPr>
            <p:spPr>
              <a:xfrm rot="5400000">
                <a:off x="478547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1" name="Rechteck 368"/>
              <p:cNvSpPr/>
              <p:nvPr userDrawn="1"/>
            </p:nvSpPr>
            <p:spPr>
              <a:xfrm rot="5400000">
                <a:off x="1180012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1" name="Gruppieren 200"/>
            <p:cNvGrpSpPr/>
            <p:nvPr userDrawn="1"/>
          </p:nvGrpSpPr>
          <p:grpSpPr>
            <a:xfrm>
              <a:off x="2627124" y="1798303"/>
              <a:ext cx="9389002" cy="216000"/>
              <a:chOff x="2627124" y="1798303"/>
              <a:chExt cx="9389002" cy="216000"/>
            </a:xfrm>
          </p:grpSpPr>
          <p:sp>
            <p:nvSpPr>
              <p:cNvPr id="316" name="Rechteck 333"/>
              <p:cNvSpPr/>
              <p:nvPr userDrawn="1"/>
            </p:nvSpPr>
            <p:spPr>
              <a:xfrm rot="5400000">
                <a:off x="532506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7" name="Rechteck 334"/>
              <p:cNvSpPr/>
              <p:nvPr userDrawn="1"/>
            </p:nvSpPr>
            <p:spPr>
              <a:xfrm rot="5400000">
                <a:off x="586465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8" name="Rechteck 335"/>
              <p:cNvSpPr/>
              <p:nvPr userDrawn="1"/>
            </p:nvSpPr>
            <p:spPr>
              <a:xfrm rot="5400000">
                <a:off x="6404240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9" name="Rechteck 336"/>
              <p:cNvSpPr/>
              <p:nvPr userDrawn="1"/>
            </p:nvSpPr>
            <p:spPr>
              <a:xfrm rot="5400000">
                <a:off x="6943828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0" name="Rechteck 337"/>
              <p:cNvSpPr/>
              <p:nvPr userDrawn="1"/>
            </p:nvSpPr>
            <p:spPr>
              <a:xfrm rot="5400000">
                <a:off x="748341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1" name="Rechteck 338"/>
              <p:cNvSpPr/>
              <p:nvPr userDrawn="1"/>
            </p:nvSpPr>
            <p:spPr>
              <a:xfrm rot="5400000">
                <a:off x="802300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2" name="Rechteck 339"/>
              <p:cNvSpPr/>
              <p:nvPr userDrawn="1"/>
            </p:nvSpPr>
            <p:spPr>
              <a:xfrm rot="5400000">
                <a:off x="856259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3" name="Rechteck 340"/>
              <p:cNvSpPr/>
              <p:nvPr userDrawn="1"/>
            </p:nvSpPr>
            <p:spPr>
              <a:xfrm rot="5400000">
                <a:off x="9102180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4" name="Rechteck 341"/>
              <p:cNvSpPr/>
              <p:nvPr userDrawn="1"/>
            </p:nvSpPr>
            <p:spPr>
              <a:xfrm rot="5400000">
                <a:off x="9641768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5" name="Rechteck 342"/>
              <p:cNvSpPr/>
              <p:nvPr userDrawn="1"/>
            </p:nvSpPr>
            <p:spPr>
              <a:xfrm rot="5400000">
                <a:off x="1018135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6" name="Rechteck 343"/>
              <p:cNvSpPr/>
              <p:nvPr userDrawn="1"/>
            </p:nvSpPr>
            <p:spPr>
              <a:xfrm rot="5400000">
                <a:off x="1072094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7" name="Rechteck 344"/>
              <p:cNvSpPr/>
              <p:nvPr userDrawn="1"/>
            </p:nvSpPr>
            <p:spPr>
              <a:xfrm rot="5400000">
                <a:off x="1126053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8" name="Rechteck 345"/>
              <p:cNvSpPr/>
              <p:nvPr userDrawn="1"/>
            </p:nvSpPr>
            <p:spPr>
              <a:xfrm rot="5400000">
                <a:off x="262712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9" name="Rechteck 346"/>
              <p:cNvSpPr/>
              <p:nvPr userDrawn="1"/>
            </p:nvSpPr>
            <p:spPr>
              <a:xfrm rot="5400000">
                <a:off x="316671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0" name="Rechteck 347"/>
              <p:cNvSpPr/>
              <p:nvPr userDrawn="1"/>
            </p:nvSpPr>
            <p:spPr>
              <a:xfrm rot="5400000">
                <a:off x="3706300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1" name="Rechteck 348"/>
              <p:cNvSpPr/>
              <p:nvPr userDrawn="1"/>
            </p:nvSpPr>
            <p:spPr>
              <a:xfrm rot="5400000">
                <a:off x="4245888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2" name="Rechteck 349"/>
              <p:cNvSpPr/>
              <p:nvPr userDrawn="1"/>
            </p:nvSpPr>
            <p:spPr>
              <a:xfrm rot="5400000">
                <a:off x="478547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3" name="Rechteck 350"/>
              <p:cNvSpPr/>
              <p:nvPr userDrawn="1"/>
            </p:nvSpPr>
            <p:spPr>
              <a:xfrm rot="5400000">
                <a:off x="1180012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2" name="Gruppieren 201"/>
            <p:cNvGrpSpPr/>
            <p:nvPr userDrawn="1"/>
          </p:nvGrpSpPr>
          <p:grpSpPr>
            <a:xfrm>
              <a:off x="2627124" y="2356336"/>
              <a:ext cx="9389002" cy="216000"/>
              <a:chOff x="2627124" y="2356336"/>
              <a:chExt cx="9389002" cy="216000"/>
            </a:xfrm>
          </p:grpSpPr>
          <p:sp>
            <p:nvSpPr>
              <p:cNvPr id="298" name="Rechteck 315"/>
              <p:cNvSpPr/>
              <p:nvPr userDrawn="1"/>
            </p:nvSpPr>
            <p:spPr>
              <a:xfrm rot="5400000">
                <a:off x="532506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9" name="Rechteck 316"/>
              <p:cNvSpPr/>
              <p:nvPr userDrawn="1"/>
            </p:nvSpPr>
            <p:spPr>
              <a:xfrm rot="5400000">
                <a:off x="586465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0" name="Rechteck 317"/>
              <p:cNvSpPr/>
              <p:nvPr userDrawn="1"/>
            </p:nvSpPr>
            <p:spPr>
              <a:xfrm rot="5400000">
                <a:off x="6404240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1" name="Rechteck 318"/>
              <p:cNvSpPr/>
              <p:nvPr userDrawn="1"/>
            </p:nvSpPr>
            <p:spPr>
              <a:xfrm rot="5400000">
                <a:off x="6943828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2" name="Rechteck 319"/>
              <p:cNvSpPr/>
              <p:nvPr userDrawn="1"/>
            </p:nvSpPr>
            <p:spPr>
              <a:xfrm rot="5400000">
                <a:off x="748341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3" name="Rechteck 320"/>
              <p:cNvSpPr/>
              <p:nvPr userDrawn="1"/>
            </p:nvSpPr>
            <p:spPr>
              <a:xfrm rot="5400000">
                <a:off x="802300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4" name="Rechteck 321"/>
              <p:cNvSpPr/>
              <p:nvPr userDrawn="1"/>
            </p:nvSpPr>
            <p:spPr>
              <a:xfrm rot="5400000">
                <a:off x="856259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5" name="Rechteck 322"/>
              <p:cNvSpPr/>
              <p:nvPr userDrawn="1"/>
            </p:nvSpPr>
            <p:spPr>
              <a:xfrm rot="5400000">
                <a:off x="9102180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6" name="Rechteck 323"/>
              <p:cNvSpPr/>
              <p:nvPr userDrawn="1"/>
            </p:nvSpPr>
            <p:spPr>
              <a:xfrm rot="5400000">
                <a:off x="9641768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7" name="Rechteck 324"/>
              <p:cNvSpPr/>
              <p:nvPr userDrawn="1"/>
            </p:nvSpPr>
            <p:spPr>
              <a:xfrm rot="5400000">
                <a:off x="1018135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8" name="Rechteck 325"/>
              <p:cNvSpPr/>
              <p:nvPr userDrawn="1"/>
            </p:nvSpPr>
            <p:spPr>
              <a:xfrm rot="5400000">
                <a:off x="1072094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9" name="Rechteck 326"/>
              <p:cNvSpPr/>
              <p:nvPr userDrawn="1"/>
            </p:nvSpPr>
            <p:spPr>
              <a:xfrm rot="5400000">
                <a:off x="1126053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0" name="Rechteck 327"/>
              <p:cNvSpPr/>
              <p:nvPr userDrawn="1"/>
            </p:nvSpPr>
            <p:spPr>
              <a:xfrm rot="5400000">
                <a:off x="262712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1" name="Rechteck 328"/>
              <p:cNvSpPr/>
              <p:nvPr userDrawn="1"/>
            </p:nvSpPr>
            <p:spPr>
              <a:xfrm rot="5400000">
                <a:off x="316671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2" name="Rechteck 329"/>
              <p:cNvSpPr/>
              <p:nvPr userDrawn="1"/>
            </p:nvSpPr>
            <p:spPr>
              <a:xfrm rot="5400000">
                <a:off x="3706300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3" name="Rechteck 330"/>
              <p:cNvSpPr/>
              <p:nvPr userDrawn="1"/>
            </p:nvSpPr>
            <p:spPr>
              <a:xfrm rot="5400000">
                <a:off x="4245888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4" name="Rechteck 331"/>
              <p:cNvSpPr/>
              <p:nvPr userDrawn="1"/>
            </p:nvSpPr>
            <p:spPr>
              <a:xfrm rot="5400000">
                <a:off x="478547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5" name="Rechteck 332"/>
              <p:cNvSpPr/>
              <p:nvPr userDrawn="1"/>
            </p:nvSpPr>
            <p:spPr>
              <a:xfrm rot="5400000">
                <a:off x="1180012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3" name="Gruppieren 202"/>
            <p:cNvGrpSpPr/>
            <p:nvPr userDrawn="1"/>
          </p:nvGrpSpPr>
          <p:grpSpPr>
            <a:xfrm>
              <a:off x="2627124" y="2914368"/>
              <a:ext cx="9389002" cy="216000"/>
              <a:chOff x="2627124" y="2914368"/>
              <a:chExt cx="9389002" cy="216000"/>
            </a:xfrm>
          </p:grpSpPr>
          <p:sp>
            <p:nvSpPr>
              <p:cNvPr id="280" name="Rechteck 297"/>
              <p:cNvSpPr/>
              <p:nvPr userDrawn="1"/>
            </p:nvSpPr>
            <p:spPr>
              <a:xfrm rot="5400000">
                <a:off x="532506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1" name="Rechteck 298"/>
              <p:cNvSpPr/>
              <p:nvPr userDrawn="1"/>
            </p:nvSpPr>
            <p:spPr>
              <a:xfrm rot="5400000">
                <a:off x="586465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2" name="Rechteck 299"/>
              <p:cNvSpPr/>
              <p:nvPr userDrawn="1"/>
            </p:nvSpPr>
            <p:spPr>
              <a:xfrm rot="5400000">
                <a:off x="6404240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3" name="Rechteck 300"/>
              <p:cNvSpPr/>
              <p:nvPr userDrawn="1"/>
            </p:nvSpPr>
            <p:spPr>
              <a:xfrm rot="5400000">
                <a:off x="6943828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4" name="Rechteck 301"/>
              <p:cNvSpPr/>
              <p:nvPr userDrawn="1"/>
            </p:nvSpPr>
            <p:spPr>
              <a:xfrm rot="5400000">
                <a:off x="748341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5" name="Rechteck 302"/>
              <p:cNvSpPr/>
              <p:nvPr userDrawn="1"/>
            </p:nvSpPr>
            <p:spPr>
              <a:xfrm rot="5400000">
                <a:off x="802300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6" name="Rechteck 303"/>
              <p:cNvSpPr/>
              <p:nvPr userDrawn="1"/>
            </p:nvSpPr>
            <p:spPr>
              <a:xfrm rot="5400000">
                <a:off x="856259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7" name="Rechteck 304"/>
              <p:cNvSpPr/>
              <p:nvPr userDrawn="1"/>
            </p:nvSpPr>
            <p:spPr>
              <a:xfrm rot="5400000">
                <a:off x="9102180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8" name="Rechteck 305"/>
              <p:cNvSpPr/>
              <p:nvPr userDrawn="1"/>
            </p:nvSpPr>
            <p:spPr>
              <a:xfrm rot="5400000">
                <a:off x="9641768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9" name="Rechteck 306"/>
              <p:cNvSpPr/>
              <p:nvPr userDrawn="1"/>
            </p:nvSpPr>
            <p:spPr>
              <a:xfrm rot="5400000">
                <a:off x="1018135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0" name="Rechteck 307"/>
              <p:cNvSpPr/>
              <p:nvPr userDrawn="1"/>
            </p:nvSpPr>
            <p:spPr>
              <a:xfrm rot="5400000">
                <a:off x="1072094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1" name="Rechteck 308"/>
              <p:cNvSpPr/>
              <p:nvPr userDrawn="1"/>
            </p:nvSpPr>
            <p:spPr>
              <a:xfrm rot="5400000">
                <a:off x="1126053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2" name="Rechteck 309"/>
              <p:cNvSpPr/>
              <p:nvPr userDrawn="1"/>
            </p:nvSpPr>
            <p:spPr>
              <a:xfrm rot="5400000">
                <a:off x="262712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3" name="Rechteck 310"/>
              <p:cNvSpPr/>
              <p:nvPr userDrawn="1"/>
            </p:nvSpPr>
            <p:spPr>
              <a:xfrm rot="5400000">
                <a:off x="316671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4" name="Rechteck 311"/>
              <p:cNvSpPr/>
              <p:nvPr userDrawn="1"/>
            </p:nvSpPr>
            <p:spPr>
              <a:xfrm rot="5400000">
                <a:off x="3706300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5" name="Rechteck 312"/>
              <p:cNvSpPr/>
              <p:nvPr userDrawn="1"/>
            </p:nvSpPr>
            <p:spPr>
              <a:xfrm rot="5400000">
                <a:off x="4245888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6" name="Rechteck 313"/>
              <p:cNvSpPr/>
              <p:nvPr userDrawn="1"/>
            </p:nvSpPr>
            <p:spPr>
              <a:xfrm rot="5400000">
                <a:off x="478547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7" name="Rechteck 314"/>
              <p:cNvSpPr/>
              <p:nvPr userDrawn="1"/>
            </p:nvSpPr>
            <p:spPr>
              <a:xfrm rot="5400000">
                <a:off x="1180012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4" name="Gruppieren 203"/>
            <p:cNvGrpSpPr/>
            <p:nvPr userDrawn="1"/>
          </p:nvGrpSpPr>
          <p:grpSpPr>
            <a:xfrm>
              <a:off x="2627124" y="3472401"/>
              <a:ext cx="9389002" cy="216000"/>
              <a:chOff x="2627124" y="3472401"/>
              <a:chExt cx="9389002" cy="216000"/>
            </a:xfrm>
          </p:grpSpPr>
          <p:sp>
            <p:nvSpPr>
              <p:cNvPr id="262" name="Rechteck 279"/>
              <p:cNvSpPr/>
              <p:nvPr userDrawn="1"/>
            </p:nvSpPr>
            <p:spPr>
              <a:xfrm rot="5400000">
                <a:off x="532506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3" name="Rechteck 280"/>
              <p:cNvSpPr/>
              <p:nvPr userDrawn="1"/>
            </p:nvSpPr>
            <p:spPr>
              <a:xfrm rot="5400000">
                <a:off x="586465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4" name="Rechteck 281"/>
              <p:cNvSpPr/>
              <p:nvPr userDrawn="1"/>
            </p:nvSpPr>
            <p:spPr>
              <a:xfrm rot="5400000">
                <a:off x="6404240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5" name="Rechteck 282"/>
              <p:cNvSpPr/>
              <p:nvPr userDrawn="1"/>
            </p:nvSpPr>
            <p:spPr>
              <a:xfrm rot="5400000">
                <a:off x="6943828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6" name="Rechteck 283"/>
              <p:cNvSpPr/>
              <p:nvPr userDrawn="1"/>
            </p:nvSpPr>
            <p:spPr>
              <a:xfrm rot="5400000">
                <a:off x="748341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7" name="Rechteck 284"/>
              <p:cNvSpPr/>
              <p:nvPr userDrawn="1"/>
            </p:nvSpPr>
            <p:spPr>
              <a:xfrm rot="5400000">
                <a:off x="802300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8" name="Rechteck 285"/>
              <p:cNvSpPr/>
              <p:nvPr userDrawn="1"/>
            </p:nvSpPr>
            <p:spPr>
              <a:xfrm rot="5400000">
                <a:off x="856259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9" name="Rechteck 286"/>
              <p:cNvSpPr/>
              <p:nvPr userDrawn="1"/>
            </p:nvSpPr>
            <p:spPr>
              <a:xfrm rot="5400000">
                <a:off x="9102180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0" name="Rechteck 287"/>
              <p:cNvSpPr/>
              <p:nvPr userDrawn="1"/>
            </p:nvSpPr>
            <p:spPr>
              <a:xfrm rot="5400000">
                <a:off x="9641768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1" name="Rechteck 288"/>
              <p:cNvSpPr/>
              <p:nvPr userDrawn="1"/>
            </p:nvSpPr>
            <p:spPr>
              <a:xfrm rot="5400000">
                <a:off x="1018135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2" name="Rechteck 289"/>
              <p:cNvSpPr/>
              <p:nvPr userDrawn="1"/>
            </p:nvSpPr>
            <p:spPr>
              <a:xfrm rot="5400000">
                <a:off x="1072094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3" name="Rechteck 290"/>
              <p:cNvSpPr/>
              <p:nvPr userDrawn="1"/>
            </p:nvSpPr>
            <p:spPr>
              <a:xfrm rot="5400000">
                <a:off x="1126053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4" name="Rechteck 291"/>
              <p:cNvSpPr/>
              <p:nvPr userDrawn="1"/>
            </p:nvSpPr>
            <p:spPr>
              <a:xfrm rot="5400000">
                <a:off x="262712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5" name="Rechteck 292"/>
              <p:cNvSpPr/>
              <p:nvPr userDrawn="1"/>
            </p:nvSpPr>
            <p:spPr>
              <a:xfrm rot="5400000">
                <a:off x="316671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6" name="Rechteck 293"/>
              <p:cNvSpPr/>
              <p:nvPr userDrawn="1"/>
            </p:nvSpPr>
            <p:spPr>
              <a:xfrm rot="5400000">
                <a:off x="3706300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7" name="Rechteck 294"/>
              <p:cNvSpPr/>
              <p:nvPr userDrawn="1"/>
            </p:nvSpPr>
            <p:spPr>
              <a:xfrm rot="5400000">
                <a:off x="4245888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8" name="Rechteck 295"/>
              <p:cNvSpPr/>
              <p:nvPr userDrawn="1"/>
            </p:nvSpPr>
            <p:spPr>
              <a:xfrm rot="5400000">
                <a:off x="478547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9" name="Rechteck 296"/>
              <p:cNvSpPr/>
              <p:nvPr userDrawn="1"/>
            </p:nvSpPr>
            <p:spPr>
              <a:xfrm rot="5400000">
                <a:off x="1180012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5" name="Gruppieren 204"/>
            <p:cNvGrpSpPr/>
            <p:nvPr userDrawn="1"/>
          </p:nvGrpSpPr>
          <p:grpSpPr>
            <a:xfrm>
              <a:off x="2627124" y="4030433"/>
              <a:ext cx="9389002" cy="216000"/>
              <a:chOff x="2627124" y="4030433"/>
              <a:chExt cx="9389002" cy="216000"/>
            </a:xfrm>
          </p:grpSpPr>
          <p:sp>
            <p:nvSpPr>
              <p:cNvPr id="244" name="Rechteck 261"/>
              <p:cNvSpPr/>
              <p:nvPr userDrawn="1"/>
            </p:nvSpPr>
            <p:spPr>
              <a:xfrm rot="5400000">
                <a:off x="532506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5" name="Rechteck 262"/>
              <p:cNvSpPr/>
              <p:nvPr userDrawn="1"/>
            </p:nvSpPr>
            <p:spPr>
              <a:xfrm rot="5400000">
                <a:off x="586465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6" name="Rechteck 263"/>
              <p:cNvSpPr/>
              <p:nvPr userDrawn="1"/>
            </p:nvSpPr>
            <p:spPr>
              <a:xfrm rot="5400000">
                <a:off x="6404240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7" name="Rechteck 264"/>
              <p:cNvSpPr/>
              <p:nvPr userDrawn="1"/>
            </p:nvSpPr>
            <p:spPr>
              <a:xfrm rot="5400000">
                <a:off x="6943828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8" name="Rechteck 265"/>
              <p:cNvSpPr/>
              <p:nvPr userDrawn="1"/>
            </p:nvSpPr>
            <p:spPr>
              <a:xfrm rot="5400000">
                <a:off x="748341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9" name="Rechteck 266"/>
              <p:cNvSpPr/>
              <p:nvPr userDrawn="1"/>
            </p:nvSpPr>
            <p:spPr>
              <a:xfrm rot="5400000">
                <a:off x="802300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0" name="Rechteck 267"/>
              <p:cNvSpPr/>
              <p:nvPr userDrawn="1"/>
            </p:nvSpPr>
            <p:spPr>
              <a:xfrm rot="5400000">
                <a:off x="856259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1" name="Rechteck 268"/>
              <p:cNvSpPr/>
              <p:nvPr userDrawn="1"/>
            </p:nvSpPr>
            <p:spPr>
              <a:xfrm rot="5400000">
                <a:off x="9102180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2" name="Rechteck 269"/>
              <p:cNvSpPr/>
              <p:nvPr userDrawn="1"/>
            </p:nvSpPr>
            <p:spPr>
              <a:xfrm rot="5400000">
                <a:off x="9641768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3" name="Rechteck 270"/>
              <p:cNvSpPr/>
              <p:nvPr userDrawn="1"/>
            </p:nvSpPr>
            <p:spPr>
              <a:xfrm rot="5400000">
                <a:off x="1018135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4" name="Rechteck 271"/>
              <p:cNvSpPr/>
              <p:nvPr userDrawn="1"/>
            </p:nvSpPr>
            <p:spPr>
              <a:xfrm rot="5400000">
                <a:off x="1072094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5" name="Rechteck 272"/>
              <p:cNvSpPr/>
              <p:nvPr userDrawn="1"/>
            </p:nvSpPr>
            <p:spPr>
              <a:xfrm rot="5400000">
                <a:off x="1126053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6" name="Rechteck 273"/>
              <p:cNvSpPr/>
              <p:nvPr userDrawn="1"/>
            </p:nvSpPr>
            <p:spPr>
              <a:xfrm rot="5400000">
                <a:off x="262712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7" name="Rechteck 274"/>
              <p:cNvSpPr/>
              <p:nvPr userDrawn="1"/>
            </p:nvSpPr>
            <p:spPr>
              <a:xfrm rot="5400000">
                <a:off x="316671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8" name="Rechteck 275"/>
              <p:cNvSpPr/>
              <p:nvPr userDrawn="1"/>
            </p:nvSpPr>
            <p:spPr>
              <a:xfrm rot="5400000">
                <a:off x="3706300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9" name="Rechteck 276"/>
              <p:cNvSpPr/>
              <p:nvPr userDrawn="1"/>
            </p:nvSpPr>
            <p:spPr>
              <a:xfrm rot="5400000">
                <a:off x="4245888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0" name="Rechteck 277"/>
              <p:cNvSpPr/>
              <p:nvPr userDrawn="1"/>
            </p:nvSpPr>
            <p:spPr>
              <a:xfrm rot="5400000">
                <a:off x="478547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1" name="Rechteck 278"/>
              <p:cNvSpPr/>
              <p:nvPr userDrawn="1"/>
            </p:nvSpPr>
            <p:spPr>
              <a:xfrm rot="5400000">
                <a:off x="1180012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6" name="Gruppieren 205"/>
            <p:cNvGrpSpPr/>
            <p:nvPr userDrawn="1"/>
          </p:nvGrpSpPr>
          <p:grpSpPr>
            <a:xfrm>
              <a:off x="2627124" y="4588466"/>
              <a:ext cx="9389002" cy="216000"/>
              <a:chOff x="2627124" y="4588466"/>
              <a:chExt cx="9389002" cy="216000"/>
            </a:xfrm>
          </p:grpSpPr>
          <p:sp>
            <p:nvSpPr>
              <p:cNvPr id="226" name="Rechteck 243"/>
              <p:cNvSpPr/>
              <p:nvPr userDrawn="1"/>
            </p:nvSpPr>
            <p:spPr>
              <a:xfrm rot="5400000">
                <a:off x="532506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7" name="Rechteck 244"/>
              <p:cNvSpPr/>
              <p:nvPr userDrawn="1"/>
            </p:nvSpPr>
            <p:spPr>
              <a:xfrm rot="5400000">
                <a:off x="586465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8" name="Rechteck 245"/>
              <p:cNvSpPr/>
              <p:nvPr userDrawn="1"/>
            </p:nvSpPr>
            <p:spPr>
              <a:xfrm rot="5400000">
                <a:off x="6404240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9" name="Rechteck 246"/>
              <p:cNvSpPr/>
              <p:nvPr userDrawn="1"/>
            </p:nvSpPr>
            <p:spPr>
              <a:xfrm rot="5400000">
                <a:off x="6943828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0" name="Rechteck 247"/>
              <p:cNvSpPr/>
              <p:nvPr userDrawn="1"/>
            </p:nvSpPr>
            <p:spPr>
              <a:xfrm rot="5400000">
                <a:off x="748341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1" name="Rechteck 248"/>
              <p:cNvSpPr/>
              <p:nvPr userDrawn="1"/>
            </p:nvSpPr>
            <p:spPr>
              <a:xfrm rot="5400000">
                <a:off x="802300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2" name="Rechteck 249"/>
              <p:cNvSpPr/>
              <p:nvPr userDrawn="1"/>
            </p:nvSpPr>
            <p:spPr>
              <a:xfrm rot="5400000">
                <a:off x="856259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3" name="Rechteck 250"/>
              <p:cNvSpPr/>
              <p:nvPr userDrawn="1"/>
            </p:nvSpPr>
            <p:spPr>
              <a:xfrm rot="5400000">
                <a:off x="9102180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4" name="Rechteck 251"/>
              <p:cNvSpPr/>
              <p:nvPr userDrawn="1"/>
            </p:nvSpPr>
            <p:spPr>
              <a:xfrm rot="5400000">
                <a:off x="9641768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5" name="Rechteck 252"/>
              <p:cNvSpPr/>
              <p:nvPr userDrawn="1"/>
            </p:nvSpPr>
            <p:spPr>
              <a:xfrm rot="5400000">
                <a:off x="1018135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6" name="Rechteck 253"/>
              <p:cNvSpPr/>
              <p:nvPr userDrawn="1"/>
            </p:nvSpPr>
            <p:spPr>
              <a:xfrm rot="5400000">
                <a:off x="1072094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7" name="Rechteck 254"/>
              <p:cNvSpPr/>
              <p:nvPr userDrawn="1"/>
            </p:nvSpPr>
            <p:spPr>
              <a:xfrm rot="5400000">
                <a:off x="1126053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8" name="Rechteck 255"/>
              <p:cNvSpPr/>
              <p:nvPr userDrawn="1"/>
            </p:nvSpPr>
            <p:spPr>
              <a:xfrm rot="5400000">
                <a:off x="262712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9" name="Rechteck 256"/>
              <p:cNvSpPr/>
              <p:nvPr userDrawn="1"/>
            </p:nvSpPr>
            <p:spPr>
              <a:xfrm rot="5400000">
                <a:off x="316671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0" name="Rechteck 257"/>
              <p:cNvSpPr/>
              <p:nvPr userDrawn="1"/>
            </p:nvSpPr>
            <p:spPr>
              <a:xfrm rot="5400000">
                <a:off x="3706300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1" name="Rechteck 258"/>
              <p:cNvSpPr/>
              <p:nvPr userDrawn="1"/>
            </p:nvSpPr>
            <p:spPr>
              <a:xfrm rot="5400000">
                <a:off x="4245888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2" name="Rechteck 259"/>
              <p:cNvSpPr/>
              <p:nvPr userDrawn="1"/>
            </p:nvSpPr>
            <p:spPr>
              <a:xfrm rot="5400000">
                <a:off x="478547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3" name="Rechteck 260"/>
              <p:cNvSpPr/>
              <p:nvPr userDrawn="1"/>
            </p:nvSpPr>
            <p:spPr>
              <a:xfrm rot="5400000">
                <a:off x="1180012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7" name="Gruppieren 206"/>
            <p:cNvGrpSpPr/>
            <p:nvPr userDrawn="1"/>
          </p:nvGrpSpPr>
          <p:grpSpPr>
            <a:xfrm>
              <a:off x="2627124" y="5146498"/>
              <a:ext cx="9389002" cy="216000"/>
              <a:chOff x="2627124" y="5146498"/>
              <a:chExt cx="9389002" cy="216000"/>
            </a:xfrm>
          </p:grpSpPr>
          <p:sp>
            <p:nvSpPr>
              <p:cNvPr id="208" name="Rechteck 225"/>
              <p:cNvSpPr/>
              <p:nvPr userDrawn="1"/>
            </p:nvSpPr>
            <p:spPr>
              <a:xfrm rot="5400000">
                <a:off x="532506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9" name="Rechteck 226"/>
              <p:cNvSpPr/>
              <p:nvPr userDrawn="1"/>
            </p:nvSpPr>
            <p:spPr>
              <a:xfrm rot="5400000">
                <a:off x="586465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0" name="Rechteck 227"/>
              <p:cNvSpPr/>
              <p:nvPr userDrawn="1"/>
            </p:nvSpPr>
            <p:spPr>
              <a:xfrm rot="5400000">
                <a:off x="6404240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1" name="Rechteck 228"/>
              <p:cNvSpPr/>
              <p:nvPr userDrawn="1"/>
            </p:nvSpPr>
            <p:spPr>
              <a:xfrm rot="5400000">
                <a:off x="6943828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2" name="Rechteck 229"/>
              <p:cNvSpPr/>
              <p:nvPr userDrawn="1"/>
            </p:nvSpPr>
            <p:spPr>
              <a:xfrm rot="5400000">
                <a:off x="748341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3" name="Rechteck 230"/>
              <p:cNvSpPr/>
              <p:nvPr userDrawn="1"/>
            </p:nvSpPr>
            <p:spPr>
              <a:xfrm rot="5400000">
                <a:off x="802300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4" name="Rechteck 231"/>
              <p:cNvSpPr/>
              <p:nvPr userDrawn="1"/>
            </p:nvSpPr>
            <p:spPr>
              <a:xfrm rot="5400000">
                <a:off x="856259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5" name="Rechteck 232"/>
              <p:cNvSpPr/>
              <p:nvPr userDrawn="1"/>
            </p:nvSpPr>
            <p:spPr>
              <a:xfrm rot="5400000">
                <a:off x="9102180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6" name="Rechteck 233"/>
              <p:cNvSpPr/>
              <p:nvPr userDrawn="1"/>
            </p:nvSpPr>
            <p:spPr>
              <a:xfrm rot="5400000">
                <a:off x="9641768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7" name="Rechteck 234"/>
              <p:cNvSpPr/>
              <p:nvPr userDrawn="1"/>
            </p:nvSpPr>
            <p:spPr>
              <a:xfrm rot="5400000">
                <a:off x="1018135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8" name="Rechteck 235"/>
              <p:cNvSpPr/>
              <p:nvPr userDrawn="1"/>
            </p:nvSpPr>
            <p:spPr>
              <a:xfrm rot="5400000">
                <a:off x="1072094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9" name="Rechteck 236"/>
              <p:cNvSpPr/>
              <p:nvPr userDrawn="1"/>
            </p:nvSpPr>
            <p:spPr>
              <a:xfrm rot="5400000">
                <a:off x="1126053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0" name="Rechteck 237"/>
              <p:cNvSpPr/>
              <p:nvPr userDrawn="1"/>
            </p:nvSpPr>
            <p:spPr>
              <a:xfrm rot="5400000">
                <a:off x="262712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1" name="Rechteck 238"/>
              <p:cNvSpPr/>
              <p:nvPr userDrawn="1"/>
            </p:nvSpPr>
            <p:spPr>
              <a:xfrm rot="5400000">
                <a:off x="316671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2" name="Rechteck 239"/>
              <p:cNvSpPr/>
              <p:nvPr userDrawn="1"/>
            </p:nvSpPr>
            <p:spPr>
              <a:xfrm rot="5400000">
                <a:off x="3706300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3" name="Rechteck 240"/>
              <p:cNvSpPr/>
              <p:nvPr userDrawn="1"/>
            </p:nvSpPr>
            <p:spPr>
              <a:xfrm rot="5400000">
                <a:off x="4245888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4" name="Rechteck 241"/>
              <p:cNvSpPr/>
              <p:nvPr userDrawn="1"/>
            </p:nvSpPr>
            <p:spPr>
              <a:xfrm rot="5400000">
                <a:off x="478547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5" name="Rechteck 242"/>
              <p:cNvSpPr/>
              <p:nvPr userDrawn="1"/>
            </p:nvSpPr>
            <p:spPr>
              <a:xfrm rot="5400000">
                <a:off x="1180012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6" name="Gruppieren 5"/>
          <p:cNvGrpSpPr/>
          <p:nvPr userDrawn="1"/>
        </p:nvGrpSpPr>
        <p:grpSpPr>
          <a:xfrm>
            <a:off x="3782859" y="2227716"/>
            <a:ext cx="7484371" cy="3647772"/>
            <a:chOff x="2484000" y="1670400"/>
            <a:chExt cx="5040000" cy="2735196"/>
          </a:xfrm>
        </p:grpSpPr>
        <p:sp>
          <p:nvSpPr>
            <p:cNvPr id="2" name="Rechteck 1"/>
            <p:cNvSpPr/>
            <p:nvPr userDrawn="1"/>
          </p:nvSpPr>
          <p:spPr>
            <a:xfrm>
              <a:off x="2484000" y="1670400"/>
              <a:ext cx="5040000" cy="36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2484000" y="4045596"/>
              <a:ext cx="5040000" cy="36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hteck 31"/>
            <p:cNvSpPr/>
            <p:nvPr userDrawn="1"/>
          </p:nvSpPr>
          <p:spPr>
            <a:xfrm>
              <a:off x="2484000" y="3649730"/>
              <a:ext cx="5040000" cy="36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hteck 34"/>
            <p:cNvSpPr/>
            <p:nvPr userDrawn="1"/>
          </p:nvSpPr>
          <p:spPr>
            <a:xfrm>
              <a:off x="2484000" y="3253864"/>
              <a:ext cx="5040000" cy="36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hteck 35"/>
            <p:cNvSpPr/>
            <p:nvPr userDrawn="1"/>
          </p:nvSpPr>
          <p:spPr>
            <a:xfrm>
              <a:off x="2484000" y="2857998"/>
              <a:ext cx="5040000" cy="36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hteck 36"/>
            <p:cNvSpPr/>
            <p:nvPr userDrawn="1"/>
          </p:nvSpPr>
          <p:spPr>
            <a:xfrm>
              <a:off x="2484000" y="2462132"/>
              <a:ext cx="5040000" cy="36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hteck 37"/>
            <p:cNvSpPr/>
            <p:nvPr userDrawn="1"/>
          </p:nvSpPr>
          <p:spPr>
            <a:xfrm>
              <a:off x="2484000" y="2066266"/>
              <a:ext cx="5040000" cy="36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Textplatzhalter 6"/>
          <p:cNvSpPr>
            <a:spLocks noGrp="1"/>
          </p:cNvSpPr>
          <p:nvPr userDrawn="1">
            <p:ph type="body" sz="quarter" idx="20"/>
          </p:nvPr>
        </p:nvSpPr>
        <p:spPr>
          <a:xfrm>
            <a:off x="3845489" y="2147484"/>
            <a:ext cx="5798327" cy="4255945"/>
          </a:xfrm>
          <a:noFill/>
        </p:spPr>
        <p:txBody>
          <a:bodyPr lIns="144029" anchor="t" anchorCtr="0">
            <a:noAutofit/>
          </a:bodyPr>
          <a:lstStyle>
            <a:lvl1pPr>
              <a:lnSpc>
                <a:spcPct val="215000"/>
              </a:lnSpc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3922656" y="1732951"/>
            <a:ext cx="2241577" cy="369418"/>
          </a:xfrm>
          <a:prstGeom prst="rect">
            <a:avLst/>
          </a:prstGeom>
          <a:noFill/>
        </p:spPr>
        <p:txBody>
          <a:bodyPr wrap="square" lIns="121944" tIns="60972" rIns="121944" bIns="60972" rtlCol="0">
            <a:spAutoFit/>
          </a:bodyPr>
          <a:lstStyle/>
          <a:p>
            <a:r>
              <a:rPr lang="en-GB" sz="1600" b="1" dirty="0"/>
              <a:t>Agenda</a:t>
            </a:r>
          </a:p>
        </p:txBody>
      </p:sp>
      <p:sp>
        <p:nvSpPr>
          <p:cNvPr id="352" name="Textfeld 7189"/>
          <p:cNvSpPr txBox="1"/>
          <p:nvPr userDrawn="1"/>
        </p:nvSpPr>
        <p:spPr>
          <a:xfrm>
            <a:off x="2306064" y="6583777"/>
            <a:ext cx="8038989" cy="18962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000" b="1" kern="1200" dirty="0">
                <a:solidFill>
                  <a:schemeClr val="bg2">
                    <a:lumMod val="50000"/>
                  </a:schemeClr>
                </a:solidFill>
                <a:effectLst/>
                <a:ea typeface="Times New Roman"/>
                <a:cs typeface="Times New Roman"/>
              </a:rPr>
              <a:t>The Hermes Standard </a:t>
            </a:r>
            <a:r>
              <a:rPr lang="en-US" sz="1000" kern="1200" dirty="0">
                <a:solidFill>
                  <a:schemeClr val="bg2">
                    <a:lumMod val="50000"/>
                  </a:schemeClr>
                </a:solidFill>
                <a:effectLst/>
                <a:ea typeface="Times New Roman"/>
                <a:cs typeface="Times New Roman"/>
              </a:rPr>
              <a:t> for vendor independent machine-to-machine communication in SMT Assembly.</a:t>
            </a:r>
            <a:r>
              <a:rPr lang="en-US" sz="1000" dirty="0">
                <a:solidFill>
                  <a:schemeClr val="bg2">
                    <a:lumMod val="50000"/>
                  </a:schemeClr>
                </a:solidFill>
                <a:effectLst/>
                <a:ea typeface="Times New Roman"/>
                <a:cs typeface="Times New Roman"/>
              </a:rPr>
              <a:t> </a:t>
            </a:r>
            <a:endParaRPr lang="de-DE" sz="1100" dirty="0">
              <a:solidFill>
                <a:schemeClr val="bg2">
                  <a:lumMod val="50000"/>
                </a:schemeClr>
              </a:solidFill>
              <a:effectLst/>
              <a:ea typeface="Times New Roman"/>
              <a:cs typeface="Times New Roman"/>
            </a:endParaRPr>
          </a:p>
        </p:txBody>
      </p:sp>
      <p:pic>
        <p:nvPicPr>
          <p:cNvPr id="353" name="Grafik 35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818" y="478773"/>
            <a:ext cx="3041848" cy="236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9036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30" userDrawn="1">
          <p15:clr>
            <a:srgbClr val="FBAE40"/>
          </p15:clr>
        </p15:guide>
        <p15:guide id="2" pos="3841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Grafik_1 Text Container_Benef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30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6192863" y="2085399"/>
            <a:ext cx="5667790" cy="4321118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6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7581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 userDrawn="1"/>
        </p:nvSpPr>
        <p:spPr>
          <a:xfrm>
            <a:off x="0" y="9400"/>
            <a:ext cx="12220932" cy="685018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1903162" y="1728590"/>
            <a:ext cx="10112964" cy="4324831"/>
            <a:chOff x="819425" y="901874"/>
            <a:chExt cx="11196701" cy="4788294"/>
          </a:xfrm>
          <a:solidFill>
            <a:schemeClr val="tx1">
              <a:lumMod val="10000"/>
              <a:lumOff val="90000"/>
            </a:schemeClr>
          </a:solidFill>
        </p:grpSpPr>
        <p:grpSp>
          <p:nvGrpSpPr>
            <p:cNvPr id="15" name="Gruppieren 14"/>
            <p:cNvGrpSpPr/>
            <p:nvPr userDrawn="1"/>
          </p:nvGrpSpPr>
          <p:grpSpPr>
            <a:xfrm>
              <a:off x="819425" y="901874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156" name="Rechteck 155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7" name="Rechteck 156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8" name="Rechteck 157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9" name="Rechteck 158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0" name="Rechteck 159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1" name="Rechteck 160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2" name="Rechteck 161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3" name="Rechteck 162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4" name="Rechteck 163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5" name="Rechteck 164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6" name="Rechteck 165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7" name="Rechteck 166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8" name="Rechteck 167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9" name="Rechteck 168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0" name="Rechteck 169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1" name="Rechteck 170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2" name="Rechteck 171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3" name="Rechteck 172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4" name="Rechteck 173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6" name="Gruppieren 15"/>
            <p:cNvGrpSpPr/>
            <p:nvPr userDrawn="1"/>
          </p:nvGrpSpPr>
          <p:grpSpPr>
            <a:xfrm>
              <a:off x="819425" y="1519707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137" name="Rechteck 136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8" name="Rechteck 137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9" name="Rechteck 138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0" name="Rechteck 139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1" name="Rechteck 140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2" name="Rechteck 141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3" name="Rechteck 142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4" name="Rechteck 143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5" name="Rechteck 144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6" name="Rechteck 145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7" name="Rechteck 146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8" name="Rechteck 147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9" name="Rechteck 148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0" name="Rechteck 149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1" name="Rechteck 150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2" name="Rechteck 151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3" name="Rechteck 152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4" name="Rechteck 153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5" name="Rechteck 154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7" name="Gruppieren 16"/>
            <p:cNvGrpSpPr/>
            <p:nvPr userDrawn="1"/>
          </p:nvGrpSpPr>
          <p:grpSpPr>
            <a:xfrm>
              <a:off x="819425" y="2137540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118" name="Rechteck 117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9" name="Rechteck 118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0" name="Rechteck 119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1" name="Rechteck 120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2" name="Rechteck 121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3" name="Rechteck 122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4" name="Rechteck 123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5" name="Rechteck 124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6" name="Rechteck 125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7" name="Rechteck 126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8" name="Rechteck 127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9" name="Rechteck 128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0" name="Rechteck 129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1" name="Rechteck 130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2" name="Rechteck 131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3" name="Rechteck 132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4" name="Rechteck 133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5" name="Rechteck 134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6" name="Rechteck 135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" name="Gruppieren 17"/>
            <p:cNvGrpSpPr/>
            <p:nvPr userDrawn="1"/>
          </p:nvGrpSpPr>
          <p:grpSpPr>
            <a:xfrm>
              <a:off x="819425" y="2755373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99" name="Rechteck 98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0" name="Rechteck 99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1" name="Rechteck 100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2" name="Rechteck 101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3" name="Rechteck 102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4" name="Rechteck 103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5" name="Rechteck 104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6" name="Rechteck 105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7" name="Rechteck 106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8" name="Rechteck 107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9" name="Rechteck 108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0" name="Rechteck 109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1" name="Rechteck 110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2" name="Rechteck 111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3" name="Rechteck 112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4" name="Rechteck 113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5" name="Rechteck 114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6" name="Rechteck 115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7" name="Rechteck 116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9" name="Gruppieren 18"/>
            <p:cNvGrpSpPr/>
            <p:nvPr userDrawn="1"/>
          </p:nvGrpSpPr>
          <p:grpSpPr>
            <a:xfrm>
              <a:off x="819425" y="3373206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80" name="Rechteck 79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1" name="Rechteck 80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2" name="Rechteck 81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3" name="Rechteck 82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4" name="Rechteck 83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5" name="Rechteck 84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6" name="Rechteck 85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7" name="Rechteck 86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8" name="Rechteck 87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9" name="Rechteck 88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0" name="Rechteck 89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1" name="Rechteck 90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2" name="Rechteck 91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3" name="Rechteck 92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4" name="Rechteck 93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5" name="Rechteck 94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6" name="Rechteck 95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7" name="Rechteck 96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8" name="Rechteck 97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" name="Gruppieren 19"/>
            <p:cNvGrpSpPr/>
            <p:nvPr userDrawn="1"/>
          </p:nvGrpSpPr>
          <p:grpSpPr>
            <a:xfrm>
              <a:off x="819425" y="3991039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61" name="Rechteck 60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2" name="Rechteck 61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3" name="Rechteck 62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4" name="Rechteck 63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5" name="Rechteck 64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6" name="Rechteck 65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7" name="Rechteck 66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8" name="Rechteck 67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9" name="Rechteck 68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0" name="Rechteck 69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1" name="Rechteck 70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2" name="Rechteck 71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3" name="Rechteck 72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4" name="Rechteck 73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5" name="Rechteck 74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6" name="Rechteck 75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7" name="Rechteck 76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8" name="Rechteck 77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9" name="Rechteck 78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1" name="Gruppieren 20"/>
            <p:cNvGrpSpPr/>
            <p:nvPr userDrawn="1"/>
          </p:nvGrpSpPr>
          <p:grpSpPr>
            <a:xfrm>
              <a:off x="819425" y="4608872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42" name="Rechteck 41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3" name="Rechteck 42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Rechteck 44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Rechteck 45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Rechteck 46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8" name="Rechteck 47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9" name="Rechteck 48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0" name="Rechteck 49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1" name="Rechteck 50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2" name="Rechteck 51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3" name="Rechteck 52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4" name="Rechteck 53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5" name="Rechteck 54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6" name="Rechteck 55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Rechteck 56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Rechteck 57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Rechteck 58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2" name="Gruppieren 21"/>
            <p:cNvGrpSpPr/>
            <p:nvPr userDrawn="1"/>
          </p:nvGrpSpPr>
          <p:grpSpPr>
            <a:xfrm>
              <a:off x="819425" y="5226705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23" name="Rechteck 22"/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" name="Rechteck 23"/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Rechteck 24"/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" name="Rechteck 25"/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Rechteck 26"/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" name="Rechteck 27"/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" name="Rechteck 28"/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" name="Rechteck 29"/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Rechteck 30"/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" name="Rechteck 31"/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" name="Rechteck 32"/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" name="Rechteck 33"/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" name="Rechteck 34"/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" name="Rechteck 35"/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7" name="Rechteck 36"/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8" name="Rechteck 37"/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" name="Rechteck 38"/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0" name="Rechteck 39"/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1" name="Rechteck 40"/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175" name="Untertitel 2"/>
          <p:cNvSpPr txBox="1">
            <a:spLocks/>
          </p:cNvSpPr>
          <p:nvPr userDrawn="1"/>
        </p:nvSpPr>
        <p:spPr>
          <a:xfrm>
            <a:off x="4018646" y="6241445"/>
            <a:ext cx="5089325" cy="5233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444" rtl="0" eaLnBrk="1" latinLnBrk="0" hangingPunct="1">
              <a:spcBef>
                <a:spcPts val="24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722" indent="0" algn="ctr" defTabSz="1219444" rtl="0" eaLnBrk="1" latinLnBrk="0" hangingPunct="1">
              <a:spcBef>
                <a:spcPts val="600"/>
              </a:spcBef>
              <a:buFont typeface="+mj-lt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444" indent="0" algn="ctr" defTabSz="1219444" rtl="0" eaLnBrk="1" latinLnBrk="0" hangingPunct="1">
              <a:spcBef>
                <a:spcPts val="48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9166" indent="0" algn="ctr" defTabSz="1219444" rtl="0" eaLnBrk="1" latinLnBrk="0" hangingPunct="1">
              <a:spcBef>
                <a:spcPts val="48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tabLst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888" indent="0" algn="ctr" defTabSz="1219444" rtl="0" eaLnBrk="1" latinLnBrk="0" hangingPunct="1">
              <a:spcBef>
                <a:spcPts val="48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8610" indent="0" algn="ctr" defTabSz="121944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8332" indent="0" algn="ctr" defTabSz="121944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8053" indent="0" algn="ctr" defTabSz="121944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7775" indent="0" algn="ctr" defTabSz="121944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grpSp>
        <p:nvGrpSpPr>
          <p:cNvPr id="176" name="Gruppieren 175"/>
          <p:cNvGrpSpPr/>
          <p:nvPr userDrawn="1"/>
        </p:nvGrpSpPr>
        <p:grpSpPr>
          <a:xfrm>
            <a:off x="0" y="6259132"/>
            <a:ext cx="12220932" cy="438837"/>
            <a:chOff x="0" y="6446509"/>
            <a:chExt cx="7002773" cy="251460"/>
          </a:xfrm>
        </p:grpSpPr>
        <p:pic>
          <p:nvPicPr>
            <p:cNvPr id="177" name="Picture 2"/>
            <p:cNvPicPr/>
            <p:nvPr userDrawn="1"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446509"/>
              <a:ext cx="1259840" cy="251460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178" name="Picture 2"/>
            <p:cNvPicPr/>
            <p:nvPr userDrawn="1"/>
          </p:nvPicPr>
          <p:blipFill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8730" y="6446509"/>
              <a:ext cx="5704043" cy="251460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79" name="Gleichschenkliges Dreieck 178"/>
            <p:cNvSpPr/>
            <p:nvPr userDrawn="1"/>
          </p:nvSpPr>
          <p:spPr>
            <a:xfrm rot="5400000">
              <a:off x="1208878" y="6486196"/>
              <a:ext cx="167640" cy="18351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180" name="Gruppieren 179"/>
          <p:cNvGrpSpPr/>
          <p:nvPr userDrawn="1"/>
        </p:nvGrpSpPr>
        <p:grpSpPr>
          <a:xfrm>
            <a:off x="2276396" y="1828993"/>
            <a:ext cx="9389002" cy="4122227"/>
            <a:chOff x="2627124" y="1240271"/>
            <a:chExt cx="9389002" cy="4122227"/>
          </a:xfrm>
        </p:grpSpPr>
        <p:grpSp>
          <p:nvGrpSpPr>
            <p:cNvPr id="181" name="Gruppieren 180"/>
            <p:cNvGrpSpPr/>
            <p:nvPr userDrawn="1"/>
          </p:nvGrpSpPr>
          <p:grpSpPr>
            <a:xfrm>
              <a:off x="2627124" y="1240271"/>
              <a:ext cx="9389002" cy="216000"/>
              <a:chOff x="2627124" y="1240271"/>
              <a:chExt cx="9389002" cy="216000"/>
            </a:xfrm>
          </p:grpSpPr>
          <p:sp>
            <p:nvSpPr>
              <p:cNvPr id="315" name="Rechteck 351"/>
              <p:cNvSpPr/>
              <p:nvPr userDrawn="1"/>
            </p:nvSpPr>
            <p:spPr>
              <a:xfrm rot="5400000">
                <a:off x="532506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6" name="Rechteck 352"/>
              <p:cNvSpPr/>
              <p:nvPr userDrawn="1"/>
            </p:nvSpPr>
            <p:spPr>
              <a:xfrm rot="5400000">
                <a:off x="586465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7" name="Rechteck 353"/>
              <p:cNvSpPr/>
              <p:nvPr userDrawn="1"/>
            </p:nvSpPr>
            <p:spPr>
              <a:xfrm rot="5400000">
                <a:off x="6404240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8" name="Rechteck 354"/>
              <p:cNvSpPr/>
              <p:nvPr userDrawn="1"/>
            </p:nvSpPr>
            <p:spPr>
              <a:xfrm rot="5400000">
                <a:off x="6943828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9" name="Rechteck 355"/>
              <p:cNvSpPr/>
              <p:nvPr userDrawn="1"/>
            </p:nvSpPr>
            <p:spPr>
              <a:xfrm rot="5400000">
                <a:off x="748341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0" name="Rechteck 356"/>
              <p:cNvSpPr/>
              <p:nvPr userDrawn="1"/>
            </p:nvSpPr>
            <p:spPr>
              <a:xfrm rot="5400000">
                <a:off x="802300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1" name="Rechteck 357"/>
              <p:cNvSpPr/>
              <p:nvPr userDrawn="1"/>
            </p:nvSpPr>
            <p:spPr>
              <a:xfrm rot="5400000">
                <a:off x="856259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2" name="Rechteck 358"/>
              <p:cNvSpPr/>
              <p:nvPr userDrawn="1"/>
            </p:nvSpPr>
            <p:spPr>
              <a:xfrm rot="5400000">
                <a:off x="9102180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3" name="Rechteck 359"/>
              <p:cNvSpPr/>
              <p:nvPr userDrawn="1"/>
            </p:nvSpPr>
            <p:spPr>
              <a:xfrm rot="5400000">
                <a:off x="9641768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4" name="Rechteck 360"/>
              <p:cNvSpPr/>
              <p:nvPr userDrawn="1"/>
            </p:nvSpPr>
            <p:spPr>
              <a:xfrm rot="5400000">
                <a:off x="1018135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5" name="Rechteck 361"/>
              <p:cNvSpPr/>
              <p:nvPr userDrawn="1"/>
            </p:nvSpPr>
            <p:spPr>
              <a:xfrm rot="5400000">
                <a:off x="1072094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6" name="Rechteck 362"/>
              <p:cNvSpPr/>
              <p:nvPr userDrawn="1"/>
            </p:nvSpPr>
            <p:spPr>
              <a:xfrm rot="5400000">
                <a:off x="1126053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7" name="Rechteck 363"/>
              <p:cNvSpPr/>
              <p:nvPr userDrawn="1"/>
            </p:nvSpPr>
            <p:spPr>
              <a:xfrm rot="5400000">
                <a:off x="2627124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8" name="Rechteck 364"/>
              <p:cNvSpPr/>
              <p:nvPr userDrawn="1"/>
            </p:nvSpPr>
            <p:spPr>
              <a:xfrm rot="5400000">
                <a:off x="3166712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9" name="Rechteck 365"/>
              <p:cNvSpPr/>
              <p:nvPr userDrawn="1"/>
            </p:nvSpPr>
            <p:spPr>
              <a:xfrm rot="5400000">
                <a:off x="3706300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0" name="Rechteck 366"/>
              <p:cNvSpPr/>
              <p:nvPr userDrawn="1"/>
            </p:nvSpPr>
            <p:spPr>
              <a:xfrm rot="5400000">
                <a:off x="4245888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1" name="Rechteck 367"/>
              <p:cNvSpPr/>
              <p:nvPr userDrawn="1"/>
            </p:nvSpPr>
            <p:spPr>
              <a:xfrm rot="5400000">
                <a:off x="478547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2" name="Rechteck 368"/>
              <p:cNvSpPr/>
              <p:nvPr userDrawn="1"/>
            </p:nvSpPr>
            <p:spPr>
              <a:xfrm rot="5400000">
                <a:off x="11800126" y="124027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2" name="Gruppieren 181"/>
            <p:cNvGrpSpPr/>
            <p:nvPr userDrawn="1"/>
          </p:nvGrpSpPr>
          <p:grpSpPr>
            <a:xfrm>
              <a:off x="2627124" y="1798303"/>
              <a:ext cx="9389002" cy="216000"/>
              <a:chOff x="2627124" y="1798303"/>
              <a:chExt cx="9389002" cy="216000"/>
            </a:xfrm>
          </p:grpSpPr>
          <p:sp>
            <p:nvSpPr>
              <p:cNvPr id="297" name="Rechteck 333"/>
              <p:cNvSpPr/>
              <p:nvPr userDrawn="1"/>
            </p:nvSpPr>
            <p:spPr>
              <a:xfrm rot="5400000">
                <a:off x="532506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8" name="Rechteck 334"/>
              <p:cNvSpPr/>
              <p:nvPr userDrawn="1"/>
            </p:nvSpPr>
            <p:spPr>
              <a:xfrm rot="5400000">
                <a:off x="586465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9" name="Rechteck 335"/>
              <p:cNvSpPr/>
              <p:nvPr userDrawn="1"/>
            </p:nvSpPr>
            <p:spPr>
              <a:xfrm rot="5400000">
                <a:off x="6404240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0" name="Rechteck 336"/>
              <p:cNvSpPr/>
              <p:nvPr userDrawn="1"/>
            </p:nvSpPr>
            <p:spPr>
              <a:xfrm rot="5400000">
                <a:off x="6943828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1" name="Rechteck 337"/>
              <p:cNvSpPr/>
              <p:nvPr userDrawn="1"/>
            </p:nvSpPr>
            <p:spPr>
              <a:xfrm rot="5400000">
                <a:off x="748341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2" name="Rechteck 338"/>
              <p:cNvSpPr/>
              <p:nvPr userDrawn="1"/>
            </p:nvSpPr>
            <p:spPr>
              <a:xfrm rot="5400000">
                <a:off x="802300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3" name="Rechteck 339"/>
              <p:cNvSpPr/>
              <p:nvPr userDrawn="1"/>
            </p:nvSpPr>
            <p:spPr>
              <a:xfrm rot="5400000">
                <a:off x="856259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4" name="Rechteck 340"/>
              <p:cNvSpPr/>
              <p:nvPr userDrawn="1"/>
            </p:nvSpPr>
            <p:spPr>
              <a:xfrm rot="5400000">
                <a:off x="9102180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5" name="Rechteck 341"/>
              <p:cNvSpPr/>
              <p:nvPr userDrawn="1"/>
            </p:nvSpPr>
            <p:spPr>
              <a:xfrm rot="5400000">
                <a:off x="9641768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6" name="Rechteck 342"/>
              <p:cNvSpPr/>
              <p:nvPr userDrawn="1"/>
            </p:nvSpPr>
            <p:spPr>
              <a:xfrm rot="5400000">
                <a:off x="1018135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7" name="Rechteck 343"/>
              <p:cNvSpPr/>
              <p:nvPr userDrawn="1"/>
            </p:nvSpPr>
            <p:spPr>
              <a:xfrm rot="5400000">
                <a:off x="1072094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8" name="Rechteck 344"/>
              <p:cNvSpPr/>
              <p:nvPr userDrawn="1"/>
            </p:nvSpPr>
            <p:spPr>
              <a:xfrm rot="5400000">
                <a:off x="1126053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9" name="Rechteck 345"/>
              <p:cNvSpPr/>
              <p:nvPr userDrawn="1"/>
            </p:nvSpPr>
            <p:spPr>
              <a:xfrm rot="5400000">
                <a:off x="2627124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0" name="Rechteck 346"/>
              <p:cNvSpPr/>
              <p:nvPr userDrawn="1"/>
            </p:nvSpPr>
            <p:spPr>
              <a:xfrm rot="5400000">
                <a:off x="3166712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1" name="Rechteck 347"/>
              <p:cNvSpPr/>
              <p:nvPr userDrawn="1"/>
            </p:nvSpPr>
            <p:spPr>
              <a:xfrm rot="5400000">
                <a:off x="3706300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2" name="Rechteck 348"/>
              <p:cNvSpPr/>
              <p:nvPr userDrawn="1"/>
            </p:nvSpPr>
            <p:spPr>
              <a:xfrm rot="5400000">
                <a:off x="4245888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3" name="Rechteck 349"/>
              <p:cNvSpPr/>
              <p:nvPr userDrawn="1"/>
            </p:nvSpPr>
            <p:spPr>
              <a:xfrm rot="5400000">
                <a:off x="478547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4" name="Rechteck 350"/>
              <p:cNvSpPr/>
              <p:nvPr userDrawn="1"/>
            </p:nvSpPr>
            <p:spPr>
              <a:xfrm rot="5400000">
                <a:off x="11800126" y="179830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3" name="Gruppieren 182"/>
            <p:cNvGrpSpPr/>
            <p:nvPr userDrawn="1"/>
          </p:nvGrpSpPr>
          <p:grpSpPr>
            <a:xfrm>
              <a:off x="2627124" y="2356336"/>
              <a:ext cx="9389002" cy="216000"/>
              <a:chOff x="2627124" y="2356336"/>
              <a:chExt cx="9389002" cy="216000"/>
            </a:xfrm>
          </p:grpSpPr>
          <p:sp>
            <p:nvSpPr>
              <p:cNvPr id="279" name="Rechteck 315"/>
              <p:cNvSpPr/>
              <p:nvPr userDrawn="1"/>
            </p:nvSpPr>
            <p:spPr>
              <a:xfrm rot="5400000">
                <a:off x="532506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0" name="Rechteck 316"/>
              <p:cNvSpPr/>
              <p:nvPr userDrawn="1"/>
            </p:nvSpPr>
            <p:spPr>
              <a:xfrm rot="5400000">
                <a:off x="586465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1" name="Rechteck 317"/>
              <p:cNvSpPr/>
              <p:nvPr userDrawn="1"/>
            </p:nvSpPr>
            <p:spPr>
              <a:xfrm rot="5400000">
                <a:off x="6404240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2" name="Rechteck 318"/>
              <p:cNvSpPr/>
              <p:nvPr userDrawn="1"/>
            </p:nvSpPr>
            <p:spPr>
              <a:xfrm rot="5400000">
                <a:off x="6943828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3" name="Rechteck 319"/>
              <p:cNvSpPr/>
              <p:nvPr userDrawn="1"/>
            </p:nvSpPr>
            <p:spPr>
              <a:xfrm rot="5400000">
                <a:off x="748341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4" name="Rechteck 320"/>
              <p:cNvSpPr/>
              <p:nvPr userDrawn="1"/>
            </p:nvSpPr>
            <p:spPr>
              <a:xfrm rot="5400000">
                <a:off x="802300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5" name="Rechteck 321"/>
              <p:cNvSpPr/>
              <p:nvPr userDrawn="1"/>
            </p:nvSpPr>
            <p:spPr>
              <a:xfrm rot="5400000">
                <a:off x="856259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6" name="Rechteck 322"/>
              <p:cNvSpPr/>
              <p:nvPr userDrawn="1"/>
            </p:nvSpPr>
            <p:spPr>
              <a:xfrm rot="5400000">
                <a:off x="9102180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7" name="Rechteck 323"/>
              <p:cNvSpPr/>
              <p:nvPr userDrawn="1"/>
            </p:nvSpPr>
            <p:spPr>
              <a:xfrm rot="5400000">
                <a:off x="9641768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8" name="Rechteck 324"/>
              <p:cNvSpPr/>
              <p:nvPr userDrawn="1"/>
            </p:nvSpPr>
            <p:spPr>
              <a:xfrm rot="5400000">
                <a:off x="1018135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9" name="Rechteck 325"/>
              <p:cNvSpPr/>
              <p:nvPr userDrawn="1"/>
            </p:nvSpPr>
            <p:spPr>
              <a:xfrm rot="5400000">
                <a:off x="1072094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0" name="Rechteck 326"/>
              <p:cNvSpPr/>
              <p:nvPr userDrawn="1"/>
            </p:nvSpPr>
            <p:spPr>
              <a:xfrm rot="5400000">
                <a:off x="1126053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1" name="Rechteck 327"/>
              <p:cNvSpPr/>
              <p:nvPr userDrawn="1"/>
            </p:nvSpPr>
            <p:spPr>
              <a:xfrm rot="5400000">
                <a:off x="2627124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2" name="Rechteck 328"/>
              <p:cNvSpPr/>
              <p:nvPr userDrawn="1"/>
            </p:nvSpPr>
            <p:spPr>
              <a:xfrm rot="5400000">
                <a:off x="3166712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3" name="Rechteck 329"/>
              <p:cNvSpPr/>
              <p:nvPr userDrawn="1"/>
            </p:nvSpPr>
            <p:spPr>
              <a:xfrm rot="5400000">
                <a:off x="3706300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4" name="Rechteck 330"/>
              <p:cNvSpPr/>
              <p:nvPr userDrawn="1"/>
            </p:nvSpPr>
            <p:spPr>
              <a:xfrm rot="5400000">
                <a:off x="4245888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5" name="Rechteck 331"/>
              <p:cNvSpPr/>
              <p:nvPr userDrawn="1"/>
            </p:nvSpPr>
            <p:spPr>
              <a:xfrm rot="5400000">
                <a:off x="478547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6" name="Rechteck 332"/>
              <p:cNvSpPr/>
              <p:nvPr userDrawn="1"/>
            </p:nvSpPr>
            <p:spPr>
              <a:xfrm rot="5400000">
                <a:off x="11800126" y="235633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4" name="Gruppieren 183"/>
            <p:cNvGrpSpPr/>
            <p:nvPr userDrawn="1"/>
          </p:nvGrpSpPr>
          <p:grpSpPr>
            <a:xfrm>
              <a:off x="2627124" y="2914368"/>
              <a:ext cx="9389002" cy="216000"/>
              <a:chOff x="2627124" y="2914368"/>
              <a:chExt cx="9389002" cy="216000"/>
            </a:xfrm>
          </p:grpSpPr>
          <p:sp>
            <p:nvSpPr>
              <p:cNvPr id="261" name="Rechteck 297"/>
              <p:cNvSpPr/>
              <p:nvPr userDrawn="1"/>
            </p:nvSpPr>
            <p:spPr>
              <a:xfrm rot="5400000">
                <a:off x="532506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2" name="Rechteck 298"/>
              <p:cNvSpPr/>
              <p:nvPr userDrawn="1"/>
            </p:nvSpPr>
            <p:spPr>
              <a:xfrm rot="5400000">
                <a:off x="586465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3" name="Rechteck 299"/>
              <p:cNvSpPr/>
              <p:nvPr userDrawn="1"/>
            </p:nvSpPr>
            <p:spPr>
              <a:xfrm rot="5400000">
                <a:off x="6404240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4" name="Rechteck 300"/>
              <p:cNvSpPr/>
              <p:nvPr userDrawn="1"/>
            </p:nvSpPr>
            <p:spPr>
              <a:xfrm rot="5400000">
                <a:off x="6943828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5" name="Rechteck 301"/>
              <p:cNvSpPr/>
              <p:nvPr userDrawn="1"/>
            </p:nvSpPr>
            <p:spPr>
              <a:xfrm rot="5400000">
                <a:off x="748341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6" name="Rechteck 302"/>
              <p:cNvSpPr/>
              <p:nvPr userDrawn="1"/>
            </p:nvSpPr>
            <p:spPr>
              <a:xfrm rot="5400000">
                <a:off x="802300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7" name="Rechteck 303"/>
              <p:cNvSpPr/>
              <p:nvPr userDrawn="1"/>
            </p:nvSpPr>
            <p:spPr>
              <a:xfrm rot="5400000">
                <a:off x="856259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8" name="Rechteck 304"/>
              <p:cNvSpPr/>
              <p:nvPr userDrawn="1"/>
            </p:nvSpPr>
            <p:spPr>
              <a:xfrm rot="5400000">
                <a:off x="9102180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9" name="Rechteck 305"/>
              <p:cNvSpPr/>
              <p:nvPr userDrawn="1"/>
            </p:nvSpPr>
            <p:spPr>
              <a:xfrm rot="5400000">
                <a:off x="9641768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0" name="Rechteck 306"/>
              <p:cNvSpPr/>
              <p:nvPr userDrawn="1"/>
            </p:nvSpPr>
            <p:spPr>
              <a:xfrm rot="5400000">
                <a:off x="1018135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1" name="Rechteck 307"/>
              <p:cNvSpPr/>
              <p:nvPr userDrawn="1"/>
            </p:nvSpPr>
            <p:spPr>
              <a:xfrm rot="5400000">
                <a:off x="1072094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2" name="Rechteck 308"/>
              <p:cNvSpPr/>
              <p:nvPr userDrawn="1"/>
            </p:nvSpPr>
            <p:spPr>
              <a:xfrm rot="5400000">
                <a:off x="1126053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3" name="Rechteck 309"/>
              <p:cNvSpPr/>
              <p:nvPr userDrawn="1"/>
            </p:nvSpPr>
            <p:spPr>
              <a:xfrm rot="5400000">
                <a:off x="2627124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4" name="Rechteck 310"/>
              <p:cNvSpPr/>
              <p:nvPr userDrawn="1"/>
            </p:nvSpPr>
            <p:spPr>
              <a:xfrm rot="5400000">
                <a:off x="3166712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5" name="Rechteck 311"/>
              <p:cNvSpPr/>
              <p:nvPr userDrawn="1"/>
            </p:nvSpPr>
            <p:spPr>
              <a:xfrm rot="5400000">
                <a:off x="3706300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6" name="Rechteck 312"/>
              <p:cNvSpPr/>
              <p:nvPr userDrawn="1"/>
            </p:nvSpPr>
            <p:spPr>
              <a:xfrm rot="5400000">
                <a:off x="4245888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7" name="Rechteck 313"/>
              <p:cNvSpPr/>
              <p:nvPr userDrawn="1"/>
            </p:nvSpPr>
            <p:spPr>
              <a:xfrm rot="5400000">
                <a:off x="478547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8" name="Rechteck 314"/>
              <p:cNvSpPr/>
              <p:nvPr userDrawn="1"/>
            </p:nvSpPr>
            <p:spPr>
              <a:xfrm rot="5400000">
                <a:off x="11800126" y="291436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5" name="Gruppieren 184"/>
            <p:cNvGrpSpPr/>
            <p:nvPr userDrawn="1"/>
          </p:nvGrpSpPr>
          <p:grpSpPr>
            <a:xfrm>
              <a:off x="2627124" y="3472401"/>
              <a:ext cx="9389002" cy="216000"/>
              <a:chOff x="2627124" y="3472401"/>
              <a:chExt cx="9389002" cy="216000"/>
            </a:xfrm>
          </p:grpSpPr>
          <p:sp>
            <p:nvSpPr>
              <p:cNvPr id="243" name="Rechteck 279"/>
              <p:cNvSpPr/>
              <p:nvPr userDrawn="1"/>
            </p:nvSpPr>
            <p:spPr>
              <a:xfrm rot="5400000">
                <a:off x="532506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4" name="Rechteck 280"/>
              <p:cNvSpPr/>
              <p:nvPr userDrawn="1"/>
            </p:nvSpPr>
            <p:spPr>
              <a:xfrm rot="5400000">
                <a:off x="586465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5" name="Rechteck 281"/>
              <p:cNvSpPr/>
              <p:nvPr userDrawn="1"/>
            </p:nvSpPr>
            <p:spPr>
              <a:xfrm rot="5400000">
                <a:off x="6404240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6" name="Rechteck 282"/>
              <p:cNvSpPr/>
              <p:nvPr userDrawn="1"/>
            </p:nvSpPr>
            <p:spPr>
              <a:xfrm rot="5400000">
                <a:off x="6943828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7" name="Rechteck 283"/>
              <p:cNvSpPr/>
              <p:nvPr userDrawn="1"/>
            </p:nvSpPr>
            <p:spPr>
              <a:xfrm rot="5400000">
                <a:off x="748341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8" name="Rechteck 284"/>
              <p:cNvSpPr/>
              <p:nvPr userDrawn="1"/>
            </p:nvSpPr>
            <p:spPr>
              <a:xfrm rot="5400000">
                <a:off x="802300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9" name="Rechteck 285"/>
              <p:cNvSpPr/>
              <p:nvPr userDrawn="1"/>
            </p:nvSpPr>
            <p:spPr>
              <a:xfrm rot="5400000">
                <a:off x="856259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0" name="Rechteck 286"/>
              <p:cNvSpPr/>
              <p:nvPr userDrawn="1"/>
            </p:nvSpPr>
            <p:spPr>
              <a:xfrm rot="5400000">
                <a:off x="9102180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1" name="Rechteck 287"/>
              <p:cNvSpPr/>
              <p:nvPr userDrawn="1"/>
            </p:nvSpPr>
            <p:spPr>
              <a:xfrm rot="5400000">
                <a:off x="9641768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2" name="Rechteck 288"/>
              <p:cNvSpPr/>
              <p:nvPr userDrawn="1"/>
            </p:nvSpPr>
            <p:spPr>
              <a:xfrm rot="5400000">
                <a:off x="1018135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3" name="Rechteck 289"/>
              <p:cNvSpPr/>
              <p:nvPr userDrawn="1"/>
            </p:nvSpPr>
            <p:spPr>
              <a:xfrm rot="5400000">
                <a:off x="1072094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4" name="Rechteck 290"/>
              <p:cNvSpPr/>
              <p:nvPr userDrawn="1"/>
            </p:nvSpPr>
            <p:spPr>
              <a:xfrm rot="5400000">
                <a:off x="1126053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5" name="Rechteck 291"/>
              <p:cNvSpPr/>
              <p:nvPr userDrawn="1"/>
            </p:nvSpPr>
            <p:spPr>
              <a:xfrm rot="5400000">
                <a:off x="2627124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6" name="Rechteck 292"/>
              <p:cNvSpPr/>
              <p:nvPr userDrawn="1"/>
            </p:nvSpPr>
            <p:spPr>
              <a:xfrm rot="5400000">
                <a:off x="3166712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7" name="Rechteck 293"/>
              <p:cNvSpPr/>
              <p:nvPr userDrawn="1"/>
            </p:nvSpPr>
            <p:spPr>
              <a:xfrm rot="5400000">
                <a:off x="3706300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8" name="Rechteck 294"/>
              <p:cNvSpPr/>
              <p:nvPr userDrawn="1"/>
            </p:nvSpPr>
            <p:spPr>
              <a:xfrm rot="5400000">
                <a:off x="4245888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9" name="Rechteck 295"/>
              <p:cNvSpPr/>
              <p:nvPr userDrawn="1"/>
            </p:nvSpPr>
            <p:spPr>
              <a:xfrm rot="5400000">
                <a:off x="478547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0" name="Rechteck 296"/>
              <p:cNvSpPr/>
              <p:nvPr userDrawn="1"/>
            </p:nvSpPr>
            <p:spPr>
              <a:xfrm rot="5400000">
                <a:off x="11800126" y="3472401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6" name="Gruppieren 185"/>
            <p:cNvGrpSpPr/>
            <p:nvPr userDrawn="1"/>
          </p:nvGrpSpPr>
          <p:grpSpPr>
            <a:xfrm>
              <a:off x="2627124" y="4030433"/>
              <a:ext cx="9389002" cy="216000"/>
              <a:chOff x="2627124" y="4030433"/>
              <a:chExt cx="9389002" cy="216000"/>
            </a:xfrm>
          </p:grpSpPr>
          <p:sp>
            <p:nvSpPr>
              <p:cNvPr id="225" name="Rechteck 261"/>
              <p:cNvSpPr/>
              <p:nvPr userDrawn="1"/>
            </p:nvSpPr>
            <p:spPr>
              <a:xfrm rot="5400000">
                <a:off x="532506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6" name="Rechteck 262"/>
              <p:cNvSpPr/>
              <p:nvPr userDrawn="1"/>
            </p:nvSpPr>
            <p:spPr>
              <a:xfrm rot="5400000">
                <a:off x="586465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7" name="Rechteck 263"/>
              <p:cNvSpPr/>
              <p:nvPr userDrawn="1"/>
            </p:nvSpPr>
            <p:spPr>
              <a:xfrm rot="5400000">
                <a:off x="6404240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8" name="Rechteck 264"/>
              <p:cNvSpPr/>
              <p:nvPr userDrawn="1"/>
            </p:nvSpPr>
            <p:spPr>
              <a:xfrm rot="5400000">
                <a:off x="6943828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9" name="Rechteck 265"/>
              <p:cNvSpPr/>
              <p:nvPr userDrawn="1"/>
            </p:nvSpPr>
            <p:spPr>
              <a:xfrm rot="5400000">
                <a:off x="748341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0" name="Rechteck 266"/>
              <p:cNvSpPr/>
              <p:nvPr userDrawn="1"/>
            </p:nvSpPr>
            <p:spPr>
              <a:xfrm rot="5400000">
                <a:off x="802300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1" name="Rechteck 267"/>
              <p:cNvSpPr/>
              <p:nvPr userDrawn="1"/>
            </p:nvSpPr>
            <p:spPr>
              <a:xfrm rot="5400000">
                <a:off x="856259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2" name="Rechteck 268"/>
              <p:cNvSpPr/>
              <p:nvPr userDrawn="1"/>
            </p:nvSpPr>
            <p:spPr>
              <a:xfrm rot="5400000">
                <a:off x="9102180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3" name="Rechteck 269"/>
              <p:cNvSpPr/>
              <p:nvPr userDrawn="1"/>
            </p:nvSpPr>
            <p:spPr>
              <a:xfrm rot="5400000">
                <a:off x="9641768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4" name="Rechteck 270"/>
              <p:cNvSpPr/>
              <p:nvPr userDrawn="1"/>
            </p:nvSpPr>
            <p:spPr>
              <a:xfrm rot="5400000">
                <a:off x="1018135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5" name="Rechteck 271"/>
              <p:cNvSpPr/>
              <p:nvPr userDrawn="1"/>
            </p:nvSpPr>
            <p:spPr>
              <a:xfrm rot="5400000">
                <a:off x="1072094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6" name="Rechteck 272"/>
              <p:cNvSpPr/>
              <p:nvPr userDrawn="1"/>
            </p:nvSpPr>
            <p:spPr>
              <a:xfrm rot="5400000">
                <a:off x="1126053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7" name="Rechteck 273"/>
              <p:cNvSpPr/>
              <p:nvPr userDrawn="1"/>
            </p:nvSpPr>
            <p:spPr>
              <a:xfrm rot="5400000">
                <a:off x="2627124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8" name="Rechteck 274"/>
              <p:cNvSpPr/>
              <p:nvPr userDrawn="1"/>
            </p:nvSpPr>
            <p:spPr>
              <a:xfrm rot="5400000">
                <a:off x="3166712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9" name="Rechteck 275"/>
              <p:cNvSpPr/>
              <p:nvPr userDrawn="1"/>
            </p:nvSpPr>
            <p:spPr>
              <a:xfrm rot="5400000">
                <a:off x="3706300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0" name="Rechteck 276"/>
              <p:cNvSpPr/>
              <p:nvPr userDrawn="1"/>
            </p:nvSpPr>
            <p:spPr>
              <a:xfrm rot="5400000">
                <a:off x="4245888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1" name="Rechteck 277"/>
              <p:cNvSpPr/>
              <p:nvPr userDrawn="1"/>
            </p:nvSpPr>
            <p:spPr>
              <a:xfrm rot="5400000">
                <a:off x="478547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2" name="Rechteck 278"/>
              <p:cNvSpPr/>
              <p:nvPr userDrawn="1"/>
            </p:nvSpPr>
            <p:spPr>
              <a:xfrm rot="5400000">
                <a:off x="11800126" y="4030433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7" name="Gruppieren 186"/>
            <p:cNvGrpSpPr/>
            <p:nvPr userDrawn="1"/>
          </p:nvGrpSpPr>
          <p:grpSpPr>
            <a:xfrm>
              <a:off x="2627124" y="4588466"/>
              <a:ext cx="9389002" cy="216000"/>
              <a:chOff x="2627124" y="4588466"/>
              <a:chExt cx="9389002" cy="216000"/>
            </a:xfrm>
          </p:grpSpPr>
          <p:sp>
            <p:nvSpPr>
              <p:cNvPr id="207" name="Rechteck 243"/>
              <p:cNvSpPr/>
              <p:nvPr userDrawn="1"/>
            </p:nvSpPr>
            <p:spPr>
              <a:xfrm rot="5400000">
                <a:off x="532506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8" name="Rechteck 244"/>
              <p:cNvSpPr/>
              <p:nvPr userDrawn="1"/>
            </p:nvSpPr>
            <p:spPr>
              <a:xfrm rot="5400000">
                <a:off x="586465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9" name="Rechteck 245"/>
              <p:cNvSpPr/>
              <p:nvPr userDrawn="1"/>
            </p:nvSpPr>
            <p:spPr>
              <a:xfrm rot="5400000">
                <a:off x="6404240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0" name="Rechteck 246"/>
              <p:cNvSpPr/>
              <p:nvPr userDrawn="1"/>
            </p:nvSpPr>
            <p:spPr>
              <a:xfrm rot="5400000">
                <a:off x="6943828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1" name="Rechteck 247"/>
              <p:cNvSpPr/>
              <p:nvPr userDrawn="1"/>
            </p:nvSpPr>
            <p:spPr>
              <a:xfrm rot="5400000">
                <a:off x="748341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2" name="Rechteck 248"/>
              <p:cNvSpPr/>
              <p:nvPr userDrawn="1"/>
            </p:nvSpPr>
            <p:spPr>
              <a:xfrm rot="5400000">
                <a:off x="802300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3" name="Rechteck 249"/>
              <p:cNvSpPr/>
              <p:nvPr userDrawn="1"/>
            </p:nvSpPr>
            <p:spPr>
              <a:xfrm rot="5400000">
                <a:off x="856259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4" name="Rechteck 250"/>
              <p:cNvSpPr/>
              <p:nvPr userDrawn="1"/>
            </p:nvSpPr>
            <p:spPr>
              <a:xfrm rot="5400000">
                <a:off x="9102180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5" name="Rechteck 251"/>
              <p:cNvSpPr/>
              <p:nvPr userDrawn="1"/>
            </p:nvSpPr>
            <p:spPr>
              <a:xfrm rot="5400000">
                <a:off x="9641768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6" name="Rechteck 252"/>
              <p:cNvSpPr/>
              <p:nvPr userDrawn="1"/>
            </p:nvSpPr>
            <p:spPr>
              <a:xfrm rot="5400000">
                <a:off x="1018135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7" name="Rechteck 253"/>
              <p:cNvSpPr/>
              <p:nvPr userDrawn="1"/>
            </p:nvSpPr>
            <p:spPr>
              <a:xfrm rot="5400000">
                <a:off x="1072094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8" name="Rechteck 254"/>
              <p:cNvSpPr/>
              <p:nvPr userDrawn="1"/>
            </p:nvSpPr>
            <p:spPr>
              <a:xfrm rot="5400000">
                <a:off x="1126053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9" name="Rechteck 255"/>
              <p:cNvSpPr/>
              <p:nvPr userDrawn="1"/>
            </p:nvSpPr>
            <p:spPr>
              <a:xfrm rot="5400000">
                <a:off x="2627124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0" name="Rechteck 256"/>
              <p:cNvSpPr/>
              <p:nvPr userDrawn="1"/>
            </p:nvSpPr>
            <p:spPr>
              <a:xfrm rot="5400000">
                <a:off x="3166712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1" name="Rechteck 257"/>
              <p:cNvSpPr/>
              <p:nvPr userDrawn="1"/>
            </p:nvSpPr>
            <p:spPr>
              <a:xfrm rot="5400000">
                <a:off x="3706300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2" name="Rechteck 258"/>
              <p:cNvSpPr/>
              <p:nvPr userDrawn="1"/>
            </p:nvSpPr>
            <p:spPr>
              <a:xfrm rot="5400000">
                <a:off x="4245888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3" name="Rechteck 259"/>
              <p:cNvSpPr/>
              <p:nvPr userDrawn="1"/>
            </p:nvSpPr>
            <p:spPr>
              <a:xfrm rot="5400000">
                <a:off x="478547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4" name="Rechteck 260"/>
              <p:cNvSpPr/>
              <p:nvPr userDrawn="1"/>
            </p:nvSpPr>
            <p:spPr>
              <a:xfrm rot="5400000">
                <a:off x="11800126" y="4588466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8" name="Gruppieren 187"/>
            <p:cNvGrpSpPr/>
            <p:nvPr userDrawn="1"/>
          </p:nvGrpSpPr>
          <p:grpSpPr>
            <a:xfrm>
              <a:off x="2627124" y="5146498"/>
              <a:ext cx="9389002" cy="216000"/>
              <a:chOff x="2627124" y="5146498"/>
              <a:chExt cx="9389002" cy="216000"/>
            </a:xfrm>
          </p:grpSpPr>
          <p:sp>
            <p:nvSpPr>
              <p:cNvPr id="189" name="Rechteck 225"/>
              <p:cNvSpPr/>
              <p:nvPr userDrawn="1"/>
            </p:nvSpPr>
            <p:spPr>
              <a:xfrm rot="5400000">
                <a:off x="532506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0" name="Rechteck 226"/>
              <p:cNvSpPr/>
              <p:nvPr userDrawn="1"/>
            </p:nvSpPr>
            <p:spPr>
              <a:xfrm rot="5400000">
                <a:off x="586465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1" name="Rechteck 227"/>
              <p:cNvSpPr/>
              <p:nvPr userDrawn="1"/>
            </p:nvSpPr>
            <p:spPr>
              <a:xfrm rot="5400000">
                <a:off x="6404240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2" name="Rechteck 228"/>
              <p:cNvSpPr/>
              <p:nvPr userDrawn="1"/>
            </p:nvSpPr>
            <p:spPr>
              <a:xfrm rot="5400000">
                <a:off x="6943828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3" name="Rechteck 229"/>
              <p:cNvSpPr/>
              <p:nvPr userDrawn="1"/>
            </p:nvSpPr>
            <p:spPr>
              <a:xfrm rot="5400000">
                <a:off x="748341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4" name="Rechteck 230"/>
              <p:cNvSpPr/>
              <p:nvPr userDrawn="1"/>
            </p:nvSpPr>
            <p:spPr>
              <a:xfrm rot="5400000">
                <a:off x="802300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5" name="Rechteck 231"/>
              <p:cNvSpPr/>
              <p:nvPr userDrawn="1"/>
            </p:nvSpPr>
            <p:spPr>
              <a:xfrm rot="5400000">
                <a:off x="856259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6" name="Rechteck 232"/>
              <p:cNvSpPr/>
              <p:nvPr userDrawn="1"/>
            </p:nvSpPr>
            <p:spPr>
              <a:xfrm rot="5400000">
                <a:off x="9102180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7" name="Rechteck 233"/>
              <p:cNvSpPr/>
              <p:nvPr userDrawn="1"/>
            </p:nvSpPr>
            <p:spPr>
              <a:xfrm rot="5400000">
                <a:off x="9641768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8" name="Rechteck 234"/>
              <p:cNvSpPr/>
              <p:nvPr userDrawn="1"/>
            </p:nvSpPr>
            <p:spPr>
              <a:xfrm rot="5400000">
                <a:off x="1018135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9" name="Rechteck 235"/>
              <p:cNvSpPr/>
              <p:nvPr userDrawn="1"/>
            </p:nvSpPr>
            <p:spPr>
              <a:xfrm rot="5400000">
                <a:off x="1072094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0" name="Rechteck 236"/>
              <p:cNvSpPr/>
              <p:nvPr userDrawn="1"/>
            </p:nvSpPr>
            <p:spPr>
              <a:xfrm rot="5400000">
                <a:off x="1126053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1" name="Rechteck 237"/>
              <p:cNvSpPr/>
              <p:nvPr userDrawn="1"/>
            </p:nvSpPr>
            <p:spPr>
              <a:xfrm rot="5400000">
                <a:off x="2627124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2" name="Rechteck 238"/>
              <p:cNvSpPr/>
              <p:nvPr userDrawn="1"/>
            </p:nvSpPr>
            <p:spPr>
              <a:xfrm rot="5400000">
                <a:off x="3166712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3" name="Rechteck 239"/>
              <p:cNvSpPr/>
              <p:nvPr userDrawn="1"/>
            </p:nvSpPr>
            <p:spPr>
              <a:xfrm rot="5400000">
                <a:off x="3706300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4" name="Rechteck 240"/>
              <p:cNvSpPr/>
              <p:nvPr userDrawn="1"/>
            </p:nvSpPr>
            <p:spPr>
              <a:xfrm rot="5400000">
                <a:off x="4245888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5" name="Rechteck 241"/>
              <p:cNvSpPr/>
              <p:nvPr userDrawn="1"/>
            </p:nvSpPr>
            <p:spPr>
              <a:xfrm rot="5400000">
                <a:off x="478547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6" name="Rechteck 242"/>
              <p:cNvSpPr/>
              <p:nvPr userDrawn="1"/>
            </p:nvSpPr>
            <p:spPr>
              <a:xfrm rot="5400000">
                <a:off x="11800126" y="5146498"/>
                <a:ext cx="216000" cy="216000"/>
              </a:xfrm>
              <a:prstGeom prst="triangl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616849" y="3761507"/>
            <a:ext cx="5089325" cy="1022637"/>
          </a:xfrm>
        </p:spPr>
        <p:txBody>
          <a:bodyPr lIns="0" tIns="0" rIns="0" bIns="62412">
            <a:noAutofit/>
          </a:bodyPr>
          <a:lstStyle>
            <a:lvl1pPr algn="ctr">
              <a:defRPr sz="4000" b="1">
                <a:solidFill>
                  <a:schemeClr val="accent2"/>
                </a:solidFill>
              </a:defRPr>
            </a:lvl1pPr>
          </a:lstStyle>
          <a:p>
            <a:endParaRPr lang="en-GB" sz="4800" noProof="0" dirty="0">
              <a:solidFill>
                <a:schemeClr val="bg1">
                  <a:lumMod val="65000"/>
                </a:schemeClr>
              </a:solidFill>
              <a:effectLst>
                <a:glow rad="139700">
                  <a:schemeClr val="bg1"/>
                </a:glow>
              </a:effectLst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550194" y="4835155"/>
            <a:ext cx="5089325" cy="523321"/>
          </a:xfrm>
        </p:spPr>
        <p:txBody>
          <a:bodyPr>
            <a:noAutofit/>
          </a:bodyPr>
          <a:lstStyle>
            <a:lvl1pPr marL="0" indent="0" algn="ctr">
              <a:buNone/>
              <a:defRPr b="0">
                <a:solidFill>
                  <a:schemeClr val="tx1">
                    <a:tint val="75000"/>
                  </a:schemeClr>
                </a:solidFill>
              </a:defRPr>
            </a:lvl1pPr>
            <a:lvl2pPr marL="609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91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8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8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Formatvorlage des Untertitelmasters durch Klicken bearbeiten</a:t>
            </a:r>
            <a:endParaRPr lang="en-GB" noProof="0" dirty="0"/>
          </a:p>
        </p:txBody>
      </p:sp>
      <p:sp>
        <p:nvSpPr>
          <p:cNvPr id="337" name="Titel 1"/>
          <p:cNvSpPr txBox="1">
            <a:spLocks/>
          </p:cNvSpPr>
          <p:nvPr userDrawn="1"/>
        </p:nvSpPr>
        <p:spPr>
          <a:xfrm>
            <a:off x="2265026" y="5930902"/>
            <a:ext cx="9634700" cy="35660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1219444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ea typeface="Times New Roman"/>
                <a:cs typeface="Times New Roman"/>
              </a:rPr>
              <a:t>The Hermes Standard for vendor independent machine-to-machine communication in SMT Assembly. </a:t>
            </a:r>
            <a:endParaRPr lang="de-DE" sz="1400" dirty="0">
              <a:solidFill>
                <a:schemeClr val="bg2">
                  <a:lumMod val="50000"/>
                </a:schemeClr>
              </a:solidFill>
              <a:ea typeface="Times New Roman"/>
              <a:cs typeface="Times New Roman"/>
            </a:endParaRPr>
          </a:p>
        </p:txBody>
      </p:sp>
      <p:sp>
        <p:nvSpPr>
          <p:cNvPr id="336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8325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33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8325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39" name="Grafik 33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818" y="478773"/>
            <a:ext cx="3041848" cy="236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13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Text_1 Conta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45236291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270" imgH="270" progId="TCLayout.ActiveDocument.1">
                  <p:embed/>
                </p:oleObj>
              </mc:Choice>
              <mc:Fallback>
                <p:oleObj name="think-cell Folie" r:id="rId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53200" y="424543"/>
            <a:ext cx="10416479" cy="1141211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1872017" y="2085401"/>
            <a:ext cx="9988637" cy="4321116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5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323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Text_1 Container _Benef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1872017" y="2085402"/>
            <a:ext cx="9988637" cy="3937910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3293658" y="5923104"/>
            <a:ext cx="8565430" cy="467791"/>
          </a:xfrm>
        </p:spPr>
        <p:txBody>
          <a:bodyPr anchor="b" anchorCtr="0"/>
          <a:lstStyle/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29698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Text_2 Conta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31911" y="2085401"/>
            <a:ext cx="5617463" cy="4321116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8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6243192" y="2083683"/>
            <a:ext cx="5617463" cy="4321116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9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389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Text_2 Container_Benef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9476867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270" imgH="270" progId="TCLayout.ActiveDocument.1">
                  <p:embed/>
                </p:oleObj>
              </mc:Choice>
              <mc:Fallback>
                <p:oleObj name="think-cell Folie" r:id="rId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31911" y="2085402"/>
            <a:ext cx="5617463" cy="3939628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8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6243192" y="2083684"/>
            <a:ext cx="5617463" cy="3939628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3293658" y="5960682"/>
            <a:ext cx="8565430" cy="467791"/>
          </a:xfrm>
        </p:spPr>
        <p:txBody>
          <a:bodyPr anchor="b" anchorCtr="0"/>
          <a:lstStyle/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0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271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Text_3 Conta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4390676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270" imgH="270" progId="TCLayout.ActiveDocument.1">
                  <p:embed/>
                </p:oleObj>
              </mc:Choice>
              <mc:Fallback>
                <p:oleObj name="think-cell Folie" r:id="rId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31911" y="2080056"/>
            <a:ext cx="3677758" cy="4326460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8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8182897" y="2080056"/>
            <a:ext cx="3677758" cy="4326460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307404" y="2080056"/>
            <a:ext cx="3677758" cy="4326460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9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483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Text_3 Container_Benef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31911" y="2080057"/>
            <a:ext cx="3677758" cy="393962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8182897" y="2080057"/>
            <a:ext cx="3677758" cy="393962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307404" y="2080057"/>
            <a:ext cx="3677758" cy="393962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6"/>
          </p:nvPr>
        </p:nvSpPr>
        <p:spPr>
          <a:xfrm>
            <a:off x="3293658" y="5960682"/>
            <a:ext cx="8565430" cy="467791"/>
          </a:xfrm>
        </p:spPr>
        <p:txBody>
          <a:bodyPr anchor="b" anchorCtr="0"/>
          <a:lstStyle/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372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Text_4 Conta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31911" y="2085402"/>
            <a:ext cx="5617463" cy="2040472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8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6243192" y="2083684"/>
            <a:ext cx="5617463" cy="2040472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1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6241623" y="4345006"/>
            <a:ext cx="5617463" cy="2040472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2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431911" y="4345006"/>
            <a:ext cx="5617463" cy="2040472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9" name="Datumsplatzhalter 2"/>
          <p:cNvSpPr>
            <a:spLocks noGrp="1"/>
          </p:cNvSpPr>
          <p:nvPr>
            <p:ph type="dt" sz="half" idx="10"/>
          </p:nvPr>
        </p:nvSpPr>
        <p:spPr>
          <a:xfrm>
            <a:off x="10053818" y="6620732"/>
            <a:ext cx="1286735" cy="196846"/>
          </a:xfrm>
          <a:prstGeom prst="rect">
            <a:avLst/>
          </a:prstGeom>
        </p:spPr>
        <p:txBody>
          <a:bodyPr/>
          <a:lstStyle>
            <a:lvl1pPr algn="r">
              <a:defRPr sz="700"/>
            </a:lvl1pPr>
          </a:lstStyle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55782" y="6620732"/>
            <a:ext cx="624163" cy="196846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183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2.xml"/><Relationship Id="rId28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Relationship Id="rId27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>
            <p:custDataLst>
              <p:tags r:id="rId23"/>
            </p:custDataLst>
            <p:extLst>
              <p:ext uri="{D42A27DB-BD31-4B8C-83A1-F6EECF244321}">
                <p14:modId xmlns:p14="http://schemas.microsoft.com/office/powerpoint/2010/main" val="299262024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4" imgW="270" imgH="270" progId="TCLayout.ActiveDocument.1">
                  <p:embed/>
                </p:oleObj>
              </mc:Choice>
              <mc:Fallback>
                <p:oleObj name="think-cell Folie" r:id="rId2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53644" y="122405"/>
            <a:ext cx="10441531" cy="1141211"/>
          </a:xfrm>
          <a:prstGeom prst="rect">
            <a:avLst/>
          </a:prstGeom>
        </p:spPr>
        <p:txBody>
          <a:bodyPr vert="horz" lIns="432086" tIns="60972" rIns="121944" bIns="60972" rtlCol="0" anchor="ctr">
            <a:normAutofit/>
          </a:bodyPr>
          <a:lstStyle/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1912" y="2085401"/>
            <a:ext cx="11428741" cy="43211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5" name="Line 8"/>
          <p:cNvSpPr>
            <a:spLocks noChangeShapeType="1"/>
          </p:cNvSpPr>
          <p:nvPr/>
        </p:nvSpPr>
        <p:spPr bwMode="gray">
          <a:xfrm rot="5400000">
            <a:off x="11330516" y="6677234"/>
            <a:ext cx="144033" cy="0"/>
          </a:xfrm>
          <a:prstGeom prst="line">
            <a:avLst/>
          </a:prstGeom>
          <a:ln>
            <a:solidFill>
              <a:schemeClr val="tx2"/>
            </a:solidFill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none" lIns="0" tIns="0" rIns="0" bIns="0"/>
          <a:lstStyle/>
          <a:p>
            <a:endParaRPr lang="de-DE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5" name="Textfeld 7189"/>
          <p:cNvSpPr txBox="1"/>
          <p:nvPr/>
        </p:nvSpPr>
        <p:spPr>
          <a:xfrm>
            <a:off x="1158483" y="6669964"/>
            <a:ext cx="5734050" cy="135255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800" b="1" kern="1200" dirty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The Hermes Standard </a:t>
            </a:r>
            <a:r>
              <a:rPr lang="en-US" sz="800" kern="1200" dirty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 for vendor independent machine-to-machine communication in SMT Assembly.</a:t>
            </a:r>
            <a:r>
              <a:rPr lang="en-US" sz="800" dirty="0">
                <a:effectLst/>
                <a:ea typeface="Times New Roman"/>
                <a:cs typeface="Times New Roman"/>
              </a:rPr>
              <a:t> </a:t>
            </a:r>
            <a:endParaRPr lang="de-DE" sz="1000" dirty="0">
              <a:effectLst/>
              <a:ea typeface="Times New Roman"/>
              <a:cs typeface="Times New Roman"/>
            </a:endParaRPr>
          </a:p>
        </p:txBody>
      </p:sp>
      <p:pic>
        <p:nvPicPr>
          <p:cNvPr id="9" name="Picture 2"/>
          <p:cNvPicPr/>
          <p:nvPr/>
        </p:nvPicPr>
        <p:blipFill>
          <a:blip r:embed="rId26">
            <a:grayscl/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350793"/>
            <a:ext cx="12204000" cy="109709"/>
          </a:xfrm>
          <a:prstGeom prst="rect">
            <a:avLst/>
          </a:prstGeom>
          <a:noFill/>
          <a:ln>
            <a:noFill/>
          </a:ln>
          <a:effectLst/>
        </p:spPr>
      </p:pic>
      <p:grpSp>
        <p:nvGrpSpPr>
          <p:cNvPr id="10" name="Gruppieren 9"/>
          <p:cNvGrpSpPr/>
          <p:nvPr/>
        </p:nvGrpSpPr>
        <p:grpSpPr>
          <a:xfrm>
            <a:off x="1" y="6409243"/>
            <a:ext cx="12195752" cy="228425"/>
            <a:chOff x="0" y="6446509"/>
            <a:chExt cx="13425619" cy="251460"/>
          </a:xfrm>
        </p:grpSpPr>
        <p:pic>
          <p:nvPicPr>
            <p:cNvPr id="11" name="Picture 2"/>
            <p:cNvPicPr/>
            <p:nvPr userDrawn="1"/>
          </p:nvPicPr>
          <p:blipFill>
            <a:blip r:embed="rId28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446509"/>
              <a:ext cx="1259840" cy="251460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12" name="Picture 2"/>
            <p:cNvPicPr/>
            <p:nvPr userDrawn="1"/>
          </p:nvPicPr>
          <p:blipFill>
            <a:blip r:embed="rId26">
              <a:grayscl/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8723" y="6446509"/>
              <a:ext cx="12126896" cy="251460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3" name="Gleichschenkliges Dreieck 12"/>
            <p:cNvSpPr/>
            <p:nvPr userDrawn="1"/>
          </p:nvSpPr>
          <p:spPr>
            <a:xfrm rot="5400000">
              <a:off x="1208878" y="6486196"/>
              <a:ext cx="167640" cy="18351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606F7136-C1C6-4FBB-95F0-F92D7DDAB81B}"/>
              </a:ext>
            </a:extLst>
          </p:cNvPr>
          <p:cNvPicPr>
            <a:picLocks noChangeAspect="1"/>
          </p:cNvPicPr>
          <p:nvPr userDrawn="1"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63" y="151148"/>
            <a:ext cx="1274424" cy="97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048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6" r:id="rId2"/>
    <p:sldLayoutId id="2147483655" r:id="rId3"/>
    <p:sldLayoutId id="2147483657" r:id="rId4"/>
    <p:sldLayoutId id="2147483658" r:id="rId5"/>
    <p:sldLayoutId id="2147483659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63" r:id="rId12"/>
    <p:sldLayoutId id="2147483700" r:id="rId13"/>
    <p:sldLayoutId id="2147483690" r:id="rId14"/>
    <p:sldLayoutId id="2147483701" r:id="rId15"/>
    <p:sldLayoutId id="2147483662" r:id="rId16"/>
    <p:sldLayoutId id="2147483702" r:id="rId17"/>
    <p:sldLayoutId id="2147483664" r:id="rId18"/>
    <p:sldLayoutId id="2147483703" r:id="rId19"/>
    <p:sldLayoutId id="2147483685" r:id="rId20"/>
    <p:sldLayoutId id="2147483668" r:id="rId21"/>
  </p:sldLayoutIdLst>
  <p:hf hdr="0" ftr="0"/>
  <p:txStyles>
    <p:titleStyle>
      <a:lvl1pPr algn="l" defTabSz="1219444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19444" rtl="0" eaLnBrk="1" latinLnBrk="0" hangingPunct="1">
        <a:spcBef>
          <a:spcPts val="2400"/>
        </a:spcBef>
        <a:spcAft>
          <a:spcPts val="600"/>
        </a:spcAft>
        <a:buFont typeface="Arial" panose="020B0604020202020204" pitchFamily="34" charset="0"/>
        <a:buNone/>
        <a:defRPr sz="16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1219444" rtl="0" eaLnBrk="1" latinLnBrk="0" hangingPunct="1">
        <a:spcBef>
          <a:spcPts val="600"/>
        </a:spcBef>
        <a:buFont typeface="+mj-lt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82436" indent="-182436" algn="l" defTabSz="1219444" rtl="0" eaLnBrk="1" latinLnBrk="0" hangingPunct="1">
        <a:spcBef>
          <a:spcPts val="480"/>
        </a:spcBef>
        <a:buClr>
          <a:schemeClr val="accent2"/>
        </a:buClr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364873" indent="-182436" algn="l" defTabSz="1219444" rtl="0" eaLnBrk="1" latinLnBrk="0" hangingPunct="1">
        <a:spcBef>
          <a:spcPts val="480"/>
        </a:spcBef>
        <a:buClr>
          <a:schemeClr val="accent2"/>
        </a:buClr>
        <a:buSzPct val="80000"/>
        <a:buFont typeface="Wingdings" panose="05000000000000000000" pitchFamily="2" charset="2"/>
        <a:buChar char="§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7309" indent="-182436" algn="l" defTabSz="1219444" rtl="0" eaLnBrk="1" latinLnBrk="0" hangingPunct="1">
        <a:spcBef>
          <a:spcPts val="480"/>
        </a:spcBef>
        <a:buClr>
          <a:schemeClr val="accent2"/>
        </a:buClr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3353471" indent="-304861" algn="l" defTabSz="12194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3192" indent="-304861" algn="l" defTabSz="12194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914" indent="-304861" algn="l" defTabSz="12194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2636" indent="-304861" algn="l" defTabSz="12194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72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444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166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888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61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33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053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7775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EE24F04F-6B17-449B-A9F7-FDEA53307639}"/>
              </a:ext>
            </a:extLst>
          </p:cNvPr>
          <p:cNvSpPr txBox="1"/>
          <p:nvPr/>
        </p:nvSpPr>
        <p:spPr>
          <a:xfrm>
            <a:off x="933449" y="3298406"/>
            <a:ext cx="10270341" cy="923301"/>
          </a:xfrm>
          <a:prstGeom prst="rect">
            <a:avLst/>
          </a:prstGeom>
          <a:noFill/>
        </p:spPr>
        <p:txBody>
          <a:bodyPr wrap="square" lIns="91416" tIns="45706" rIns="91416" bIns="45706" rtlCol="0">
            <a:spAutoFit/>
          </a:bodyPr>
          <a:lstStyle/>
          <a:p>
            <a:pPr algn="ctr" defTabSz="1219118"/>
            <a:r>
              <a:rPr lang="de-DE" sz="5400" b="1" dirty="0" err="1">
                <a:solidFill>
                  <a:srgbClr val="151517"/>
                </a:solidFill>
                <a:effectLst>
                  <a:glow rad="190500">
                    <a:prstClr val="white"/>
                  </a:glow>
                </a:effectLst>
              </a:rPr>
              <a:t>Our</a:t>
            </a:r>
            <a:r>
              <a:rPr lang="de-DE" sz="5400" b="1" dirty="0">
                <a:solidFill>
                  <a:srgbClr val="151517"/>
                </a:solidFill>
                <a:effectLst>
                  <a:glow rad="190500">
                    <a:prstClr val="white"/>
                  </a:glow>
                </a:effectLst>
              </a:rPr>
              <a:t> World </a:t>
            </a:r>
            <a:r>
              <a:rPr lang="de-DE" sz="5400" b="1" dirty="0" err="1">
                <a:solidFill>
                  <a:srgbClr val="151517"/>
                </a:solidFill>
                <a:effectLst>
                  <a:glow rad="190500">
                    <a:prstClr val="white"/>
                  </a:glow>
                </a:effectLst>
              </a:rPr>
              <a:t>becomes</a:t>
            </a:r>
            <a:r>
              <a:rPr lang="de-DE" sz="5400" b="1" dirty="0">
                <a:solidFill>
                  <a:srgbClr val="151517"/>
                </a:solidFill>
                <a:effectLst>
                  <a:glow rad="190500">
                    <a:prstClr val="white"/>
                  </a:glow>
                </a:effectLst>
              </a:rPr>
              <a:t> digital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A9E4623-009F-4A6F-BC91-525F63E19ABD}"/>
              </a:ext>
            </a:extLst>
          </p:cNvPr>
          <p:cNvSpPr/>
          <p:nvPr/>
        </p:nvSpPr>
        <p:spPr>
          <a:xfrm>
            <a:off x="1656272" y="3298406"/>
            <a:ext cx="8798943" cy="9233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C330E092-A2B8-41D8-96AB-5E2D810D7B58}"/>
              </a:ext>
            </a:extLst>
          </p:cNvPr>
          <p:cNvGrpSpPr/>
          <p:nvPr/>
        </p:nvGrpSpPr>
        <p:grpSpPr>
          <a:xfrm>
            <a:off x="1903162" y="1728590"/>
            <a:ext cx="10112964" cy="4324831"/>
            <a:chOff x="819425" y="901874"/>
            <a:chExt cx="11196701" cy="4788294"/>
          </a:xfrm>
          <a:solidFill>
            <a:schemeClr val="tx1">
              <a:lumMod val="10000"/>
              <a:lumOff val="90000"/>
            </a:schemeClr>
          </a:solidFill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75C45913-BA39-44BA-BF34-C9CE95096130}"/>
                </a:ext>
              </a:extLst>
            </p:cNvPr>
            <p:cNvGrpSpPr/>
            <p:nvPr userDrawn="1"/>
          </p:nvGrpSpPr>
          <p:grpSpPr>
            <a:xfrm>
              <a:off x="3188888" y="901874"/>
              <a:ext cx="8827238" cy="463463"/>
              <a:chOff x="3188888" y="901874"/>
              <a:chExt cx="8827238" cy="463463"/>
            </a:xfrm>
            <a:grpFill/>
          </p:grpSpPr>
          <p:sp>
            <p:nvSpPr>
              <p:cNvPr id="149" name="Rechteck 148">
                <a:extLst>
                  <a:ext uri="{FF2B5EF4-FFF2-40B4-BE49-F238E27FC236}">
                    <a16:creationId xmlns:a16="http://schemas.microsoft.com/office/drawing/2014/main" id="{E11122CC-1FDD-4BFE-8EB3-5EE20B8A94E1}"/>
                  </a:ext>
                </a:extLst>
              </p:cNvPr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0" name="Rechteck 149">
                <a:extLst>
                  <a:ext uri="{FF2B5EF4-FFF2-40B4-BE49-F238E27FC236}">
                    <a16:creationId xmlns:a16="http://schemas.microsoft.com/office/drawing/2014/main" id="{081D6F1B-9964-42F5-AE91-DD644FBE21B8}"/>
                  </a:ext>
                </a:extLst>
              </p:cNvPr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1" name="Rechteck 150">
                <a:extLst>
                  <a:ext uri="{FF2B5EF4-FFF2-40B4-BE49-F238E27FC236}">
                    <a16:creationId xmlns:a16="http://schemas.microsoft.com/office/drawing/2014/main" id="{A119F9C5-E4DA-441C-961A-E1428F0425F1}"/>
                  </a:ext>
                </a:extLst>
              </p:cNvPr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2" name="Rechteck 151">
                <a:extLst>
                  <a:ext uri="{FF2B5EF4-FFF2-40B4-BE49-F238E27FC236}">
                    <a16:creationId xmlns:a16="http://schemas.microsoft.com/office/drawing/2014/main" id="{F990D70A-25A3-48E3-AC82-FA4E5D3E9A97}"/>
                  </a:ext>
                </a:extLst>
              </p:cNvPr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3" name="Rechteck 152">
                <a:extLst>
                  <a:ext uri="{FF2B5EF4-FFF2-40B4-BE49-F238E27FC236}">
                    <a16:creationId xmlns:a16="http://schemas.microsoft.com/office/drawing/2014/main" id="{54B89C26-A413-48BF-9121-3BE12F7B49D5}"/>
                  </a:ext>
                </a:extLst>
              </p:cNvPr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4" name="Rechteck 153">
                <a:extLst>
                  <a:ext uri="{FF2B5EF4-FFF2-40B4-BE49-F238E27FC236}">
                    <a16:creationId xmlns:a16="http://schemas.microsoft.com/office/drawing/2014/main" id="{AC40423D-E496-423D-9E17-CF1D70D6DAF9}"/>
                  </a:ext>
                </a:extLst>
              </p:cNvPr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5" name="Rechteck 154">
                <a:extLst>
                  <a:ext uri="{FF2B5EF4-FFF2-40B4-BE49-F238E27FC236}">
                    <a16:creationId xmlns:a16="http://schemas.microsoft.com/office/drawing/2014/main" id="{DB2C9D30-9E9C-4054-BA4B-C9D856BF1BCD}"/>
                  </a:ext>
                </a:extLst>
              </p:cNvPr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6" name="Rechteck 155">
                <a:extLst>
                  <a:ext uri="{FF2B5EF4-FFF2-40B4-BE49-F238E27FC236}">
                    <a16:creationId xmlns:a16="http://schemas.microsoft.com/office/drawing/2014/main" id="{31A9EBEA-2D91-410F-8776-5BBD079BFCB4}"/>
                  </a:ext>
                </a:extLst>
              </p:cNvPr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7" name="Rechteck 156">
                <a:extLst>
                  <a:ext uri="{FF2B5EF4-FFF2-40B4-BE49-F238E27FC236}">
                    <a16:creationId xmlns:a16="http://schemas.microsoft.com/office/drawing/2014/main" id="{857E57A0-BFCC-46E5-B170-24E95A4E2505}"/>
                  </a:ext>
                </a:extLst>
              </p:cNvPr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8" name="Rechteck 157">
                <a:extLst>
                  <a:ext uri="{FF2B5EF4-FFF2-40B4-BE49-F238E27FC236}">
                    <a16:creationId xmlns:a16="http://schemas.microsoft.com/office/drawing/2014/main" id="{8F194B09-F588-4698-B9AE-7087AE921160}"/>
                  </a:ext>
                </a:extLst>
              </p:cNvPr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9" name="Rechteck 158">
                <a:extLst>
                  <a:ext uri="{FF2B5EF4-FFF2-40B4-BE49-F238E27FC236}">
                    <a16:creationId xmlns:a16="http://schemas.microsoft.com/office/drawing/2014/main" id="{1B0A5449-C9BA-48E4-94DF-1F7195EF496E}"/>
                  </a:ext>
                </a:extLst>
              </p:cNvPr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0" name="Rechteck 159">
                <a:extLst>
                  <a:ext uri="{FF2B5EF4-FFF2-40B4-BE49-F238E27FC236}">
                    <a16:creationId xmlns:a16="http://schemas.microsoft.com/office/drawing/2014/main" id="{50955E37-9B40-4496-8A0F-67E635D1FEBD}"/>
                  </a:ext>
                </a:extLst>
              </p:cNvPr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4" name="Rechteck 163">
                <a:extLst>
                  <a:ext uri="{FF2B5EF4-FFF2-40B4-BE49-F238E27FC236}">
                    <a16:creationId xmlns:a16="http://schemas.microsoft.com/office/drawing/2014/main" id="{E7AC5FD8-8142-4A18-A27D-CDF2E14085D2}"/>
                  </a:ext>
                </a:extLst>
              </p:cNvPr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5" name="Rechteck 164">
                <a:extLst>
                  <a:ext uri="{FF2B5EF4-FFF2-40B4-BE49-F238E27FC236}">
                    <a16:creationId xmlns:a16="http://schemas.microsoft.com/office/drawing/2014/main" id="{FDCF299A-3559-44B2-9B53-8E1C52E19602}"/>
                  </a:ext>
                </a:extLst>
              </p:cNvPr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6" name="Rechteck 165">
                <a:extLst>
                  <a:ext uri="{FF2B5EF4-FFF2-40B4-BE49-F238E27FC236}">
                    <a16:creationId xmlns:a16="http://schemas.microsoft.com/office/drawing/2014/main" id="{05798E05-8183-4D1D-8C1D-738C74130795}"/>
                  </a:ext>
                </a:extLst>
              </p:cNvPr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14AF15B4-7562-4F3A-AEB1-4277D10DFBA6}"/>
                </a:ext>
              </a:extLst>
            </p:cNvPr>
            <p:cNvGrpSpPr/>
            <p:nvPr userDrawn="1"/>
          </p:nvGrpSpPr>
          <p:grpSpPr>
            <a:xfrm>
              <a:off x="3188888" y="1519707"/>
              <a:ext cx="8827238" cy="463463"/>
              <a:chOff x="3188888" y="901874"/>
              <a:chExt cx="8827238" cy="463463"/>
            </a:xfrm>
            <a:grpFill/>
          </p:grpSpPr>
          <p:sp>
            <p:nvSpPr>
              <p:cNvPr id="130" name="Rechteck 129">
                <a:extLst>
                  <a:ext uri="{FF2B5EF4-FFF2-40B4-BE49-F238E27FC236}">
                    <a16:creationId xmlns:a16="http://schemas.microsoft.com/office/drawing/2014/main" id="{4620E6BD-AD94-4CC0-855A-3E87A52910A4}"/>
                  </a:ext>
                </a:extLst>
              </p:cNvPr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1" name="Rechteck 130">
                <a:extLst>
                  <a:ext uri="{FF2B5EF4-FFF2-40B4-BE49-F238E27FC236}">
                    <a16:creationId xmlns:a16="http://schemas.microsoft.com/office/drawing/2014/main" id="{CC44B98F-64EB-4404-BDA6-BEF323EC78F9}"/>
                  </a:ext>
                </a:extLst>
              </p:cNvPr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2" name="Rechteck 131">
                <a:extLst>
                  <a:ext uri="{FF2B5EF4-FFF2-40B4-BE49-F238E27FC236}">
                    <a16:creationId xmlns:a16="http://schemas.microsoft.com/office/drawing/2014/main" id="{8F31F5FD-8891-4392-A162-884490D844AE}"/>
                  </a:ext>
                </a:extLst>
              </p:cNvPr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3" name="Rechteck 132">
                <a:extLst>
                  <a:ext uri="{FF2B5EF4-FFF2-40B4-BE49-F238E27FC236}">
                    <a16:creationId xmlns:a16="http://schemas.microsoft.com/office/drawing/2014/main" id="{88D266D7-05E6-4A63-B670-74E84A5A25E1}"/>
                  </a:ext>
                </a:extLst>
              </p:cNvPr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4" name="Rechteck 133">
                <a:extLst>
                  <a:ext uri="{FF2B5EF4-FFF2-40B4-BE49-F238E27FC236}">
                    <a16:creationId xmlns:a16="http://schemas.microsoft.com/office/drawing/2014/main" id="{829A074B-7DD4-4AB2-BB4D-0C2B2721886A}"/>
                  </a:ext>
                </a:extLst>
              </p:cNvPr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5" name="Rechteck 134">
                <a:extLst>
                  <a:ext uri="{FF2B5EF4-FFF2-40B4-BE49-F238E27FC236}">
                    <a16:creationId xmlns:a16="http://schemas.microsoft.com/office/drawing/2014/main" id="{00B1D5BA-1B9D-49B0-9A62-B0755AFCF114}"/>
                  </a:ext>
                </a:extLst>
              </p:cNvPr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6" name="Rechteck 135">
                <a:extLst>
                  <a:ext uri="{FF2B5EF4-FFF2-40B4-BE49-F238E27FC236}">
                    <a16:creationId xmlns:a16="http://schemas.microsoft.com/office/drawing/2014/main" id="{E9B24AC7-7499-466C-8A06-5B3D670081E9}"/>
                  </a:ext>
                </a:extLst>
              </p:cNvPr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7" name="Rechteck 136">
                <a:extLst>
                  <a:ext uri="{FF2B5EF4-FFF2-40B4-BE49-F238E27FC236}">
                    <a16:creationId xmlns:a16="http://schemas.microsoft.com/office/drawing/2014/main" id="{E74C4ABF-6193-47F7-B8CC-4FD5620881FD}"/>
                  </a:ext>
                </a:extLst>
              </p:cNvPr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8" name="Rechteck 137">
                <a:extLst>
                  <a:ext uri="{FF2B5EF4-FFF2-40B4-BE49-F238E27FC236}">
                    <a16:creationId xmlns:a16="http://schemas.microsoft.com/office/drawing/2014/main" id="{73472F13-29B6-42F2-9D13-892F0C05260B}"/>
                  </a:ext>
                </a:extLst>
              </p:cNvPr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9" name="Rechteck 138">
                <a:extLst>
                  <a:ext uri="{FF2B5EF4-FFF2-40B4-BE49-F238E27FC236}">
                    <a16:creationId xmlns:a16="http://schemas.microsoft.com/office/drawing/2014/main" id="{E1A94568-9AE4-4B8C-A976-D9459CD7103A}"/>
                  </a:ext>
                </a:extLst>
              </p:cNvPr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0" name="Rechteck 139">
                <a:extLst>
                  <a:ext uri="{FF2B5EF4-FFF2-40B4-BE49-F238E27FC236}">
                    <a16:creationId xmlns:a16="http://schemas.microsoft.com/office/drawing/2014/main" id="{242259DA-BD09-495D-9C68-F82166794285}"/>
                  </a:ext>
                </a:extLst>
              </p:cNvPr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1" name="Rechteck 140">
                <a:extLst>
                  <a:ext uri="{FF2B5EF4-FFF2-40B4-BE49-F238E27FC236}">
                    <a16:creationId xmlns:a16="http://schemas.microsoft.com/office/drawing/2014/main" id="{C15ED136-93A2-40AF-A31F-B808779E206E}"/>
                  </a:ext>
                </a:extLst>
              </p:cNvPr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5" name="Rechteck 144">
                <a:extLst>
                  <a:ext uri="{FF2B5EF4-FFF2-40B4-BE49-F238E27FC236}">
                    <a16:creationId xmlns:a16="http://schemas.microsoft.com/office/drawing/2014/main" id="{942469AC-AF33-4E4E-B803-2600FF806156}"/>
                  </a:ext>
                </a:extLst>
              </p:cNvPr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6" name="Rechteck 145">
                <a:extLst>
                  <a:ext uri="{FF2B5EF4-FFF2-40B4-BE49-F238E27FC236}">
                    <a16:creationId xmlns:a16="http://schemas.microsoft.com/office/drawing/2014/main" id="{33FBCD1C-42A3-4C13-B863-EFC1B81EA133}"/>
                  </a:ext>
                </a:extLst>
              </p:cNvPr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7" name="Rechteck 146">
                <a:extLst>
                  <a:ext uri="{FF2B5EF4-FFF2-40B4-BE49-F238E27FC236}">
                    <a16:creationId xmlns:a16="http://schemas.microsoft.com/office/drawing/2014/main" id="{47976A95-9C11-44AA-9C11-5F98E23E516B}"/>
                  </a:ext>
                </a:extLst>
              </p:cNvPr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13A7A5C2-A170-415E-98CE-24312B209A01}"/>
                </a:ext>
              </a:extLst>
            </p:cNvPr>
            <p:cNvGrpSpPr/>
            <p:nvPr userDrawn="1"/>
          </p:nvGrpSpPr>
          <p:grpSpPr>
            <a:xfrm>
              <a:off x="2591476" y="2137540"/>
              <a:ext cx="9424650" cy="463463"/>
              <a:chOff x="2591476" y="901874"/>
              <a:chExt cx="9424650" cy="463463"/>
            </a:xfrm>
            <a:grpFill/>
          </p:grpSpPr>
          <p:sp>
            <p:nvSpPr>
              <p:cNvPr id="111" name="Rechteck 110">
                <a:extLst>
                  <a:ext uri="{FF2B5EF4-FFF2-40B4-BE49-F238E27FC236}">
                    <a16:creationId xmlns:a16="http://schemas.microsoft.com/office/drawing/2014/main" id="{A223898A-C4A3-4D7C-8B66-C9EF18D95AE4}"/>
                  </a:ext>
                </a:extLst>
              </p:cNvPr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2" name="Rechteck 111">
                <a:extLst>
                  <a:ext uri="{FF2B5EF4-FFF2-40B4-BE49-F238E27FC236}">
                    <a16:creationId xmlns:a16="http://schemas.microsoft.com/office/drawing/2014/main" id="{6F1D08D3-BCDD-4806-8D28-4333DE8A77B1}"/>
                  </a:ext>
                </a:extLst>
              </p:cNvPr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3" name="Rechteck 112">
                <a:extLst>
                  <a:ext uri="{FF2B5EF4-FFF2-40B4-BE49-F238E27FC236}">
                    <a16:creationId xmlns:a16="http://schemas.microsoft.com/office/drawing/2014/main" id="{6A41A270-F991-49F6-8CB8-5E59BE08AE48}"/>
                  </a:ext>
                </a:extLst>
              </p:cNvPr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4" name="Rechteck 113">
                <a:extLst>
                  <a:ext uri="{FF2B5EF4-FFF2-40B4-BE49-F238E27FC236}">
                    <a16:creationId xmlns:a16="http://schemas.microsoft.com/office/drawing/2014/main" id="{D011359C-FD4E-4F86-A7B9-C11CE871A092}"/>
                  </a:ext>
                </a:extLst>
              </p:cNvPr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5" name="Rechteck 114">
                <a:extLst>
                  <a:ext uri="{FF2B5EF4-FFF2-40B4-BE49-F238E27FC236}">
                    <a16:creationId xmlns:a16="http://schemas.microsoft.com/office/drawing/2014/main" id="{9592BA2A-6A8F-408A-93F3-F81D4314163B}"/>
                  </a:ext>
                </a:extLst>
              </p:cNvPr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6" name="Rechteck 115">
                <a:extLst>
                  <a:ext uri="{FF2B5EF4-FFF2-40B4-BE49-F238E27FC236}">
                    <a16:creationId xmlns:a16="http://schemas.microsoft.com/office/drawing/2014/main" id="{EC74F707-5319-416F-909C-E1A8618FB4DC}"/>
                  </a:ext>
                </a:extLst>
              </p:cNvPr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7" name="Rechteck 116">
                <a:extLst>
                  <a:ext uri="{FF2B5EF4-FFF2-40B4-BE49-F238E27FC236}">
                    <a16:creationId xmlns:a16="http://schemas.microsoft.com/office/drawing/2014/main" id="{DA3DE94D-6C66-4F32-89FB-D8FAF583F063}"/>
                  </a:ext>
                </a:extLst>
              </p:cNvPr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8" name="Rechteck 117">
                <a:extLst>
                  <a:ext uri="{FF2B5EF4-FFF2-40B4-BE49-F238E27FC236}">
                    <a16:creationId xmlns:a16="http://schemas.microsoft.com/office/drawing/2014/main" id="{140A84FB-BDF0-4674-93D5-F227B3A1C020}"/>
                  </a:ext>
                </a:extLst>
              </p:cNvPr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9" name="Rechteck 118">
                <a:extLst>
                  <a:ext uri="{FF2B5EF4-FFF2-40B4-BE49-F238E27FC236}">
                    <a16:creationId xmlns:a16="http://schemas.microsoft.com/office/drawing/2014/main" id="{51156931-7CF8-4CFB-90D3-CB71DCE3D926}"/>
                  </a:ext>
                </a:extLst>
              </p:cNvPr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0" name="Rechteck 119">
                <a:extLst>
                  <a:ext uri="{FF2B5EF4-FFF2-40B4-BE49-F238E27FC236}">
                    <a16:creationId xmlns:a16="http://schemas.microsoft.com/office/drawing/2014/main" id="{109A69FC-EE61-4532-837D-B5697F61D69D}"/>
                  </a:ext>
                </a:extLst>
              </p:cNvPr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1" name="Rechteck 120">
                <a:extLst>
                  <a:ext uri="{FF2B5EF4-FFF2-40B4-BE49-F238E27FC236}">
                    <a16:creationId xmlns:a16="http://schemas.microsoft.com/office/drawing/2014/main" id="{2ED00A1F-1557-405C-94B9-F570E00E121E}"/>
                  </a:ext>
                </a:extLst>
              </p:cNvPr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2" name="Rechteck 121">
                <a:extLst>
                  <a:ext uri="{FF2B5EF4-FFF2-40B4-BE49-F238E27FC236}">
                    <a16:creationId xmlns:a16="http://schemas.microsoft.com/office/drawing/2014/main" id="{1FC72888-1A4F-48C4-A380-12D26546C5E0}"/>
                  </a:ext>
                </a:extLst>
              </p:cNvPr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5" name="Rechteck 124">
                <a:extLst>
                  <a:ext uri="{FF2B5EF4-FFF2-40B4-BE49-F238E27FC236}">
                    <a16:creationId xmlns:a16="http://schemas.microsoft.com/office/drawing/2014/main" id="{2CBF1968-B395-42D3-9DA9-0B275C1A2CCD}"/>
                  </a:ext>
                </a:extLst>
              </p:cNvPr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6" name="Rechteck 125">
                <a:extLst>
                  <a:ext uri="{FF2B5EF4-FFF2-40B4-BE49-F238E27FC236}">
                    <a16:creationId xmlns:a16="http://schemas.microsoft.com/office/drawing/2014/main" id="{33B0FE75-2350-46D5-A8F1-D54A4733E5B1}"/>
                  </a:ext>
                </a:extLst>
              </p:cNvPr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7" name="Rechteck 126">
                <a:extLst>
                  <a:ext uri="{FF2B5EF4-FFF2-40B4-BE49-F238E27FC236}">
                    <a16:creationId xmlns:a16="http://schemas.microsoft.com/office/drawing/2014/main" id="{835822FD-3A48-4848-A0D1-BE4C53C8E70C}"/>
                  </a:ext>
                </a:extLst>
              </p:cNvPr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8" name="Rechteck 127">
                <a:extLst>
                  <a:ext uri="{FF2B5EF4-FFF2-40B4-BE49-F238E27FC236}">
                    <a16:creationId xmlns:a16="http://schemas.microsoft.com/office/drawing/2014/main" id="{85CA8985-D9EF-4C31-AAA2-5D5C0A4E2B1C}"/>
                  </a:ext>
                </a:extLst>
              </p:cNvPr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22589292-1863-48D1-BE40-A34DF54C255C}"/>
                </a:ext>
              </a:extLst>
            </p:cNvPr>
            <p:cNvGrpSpPr/>
            <p:nvPr userDrawn="1"/>
          </p:nvGrpSpPr>
          <p:grpSpPr>
            <a:xfrm>
              <a:off x="819425" y="2755373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91" name="Rechteck 90">
                <a:extLst>
                  <a:ext uri="{FF2B5EF4-FFF2-40B4-BE49-F238E27FC236}">
                    <a16:creationId xmlns:a16="http://schemas.microsoft.com/office/drawing/2014/main" id="{0F4FEA0F-0510-432E-8FB4-E0B7752A3A24}"/>
                  </a:ext>
                </a:extLst>
              </p:cNvPr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2" name="Rechteck 91">
                <a:extLst>
                  <a:ext uri="{FF2B5EF4-FFF2-40B4-BE49-F238E27FC236}">
                    <a16:creationId xmlns:a16="http://schemas.microsoft.com/office/drawing/2014/main" id="{847ABA98-FE90-48C1-9B14-318657264D04}"/>
                  </a:ext>
                </a:extLst>
              </p:cNvPr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3" name="Rechteck 92">
                <a:extLst>
                  <a:ext uri="{FF2B5EF4-FFF2-40B4-BE49-F238E27FC236}">
                    <a16:creationId xmlns:a16="http://schemas.microsoft.com/office/drawing/2014/main" id="{B3F87301-F014-4FB0-AB65-7A664851A3D5}"/>
                  </a:ext>
                </a:extLst>
              </p:cNvPr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4" name="Rechteck 93">
                <a:extLst>
                  <a:ext uri="{FF2B5EF4-FFF2-40B4-BE49-F238E27FC236}">
                    <a16:creationId xmlns:a16="http://schemas.microsoft.com/office/drawing/2014/main" id="{12DBB61A-8620-4320-AAC4-DD0C1804C362}"/>
                  </a:ext>
                </a:extLst>
              </p:cNvPr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5" name="Rechteck 94">
                <a:extLst>
                  <a:ext uri="{FF2B5EF4-FFF2-40B4-BE49-F238E27FC236}">
                    <a16:creationId xmlns:a16="http://schemas.microsoft.com/office/drawing/2014/main" id="{2AD4DB1A-45BC-4609-A63C-0FDBA3294BAA}"/>
                  </a:ext>
                </a:extLst>
              </p:cNvPr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6" name="Rechteck 95">
                <a:extLst>
                  <a:ext uri="{FF2B5EF4-FFF2-40B4-BE49-F238E27FC236}">
                    <a16:creationId xmlns:a16="http://schemas.microsoft.com/office/drawing/2014/main" id="{8106A08B-E74A-46A2-B113-A4EE105D1325}"/>
                  </a:ext>
                </a:extLst>
              </p:cNvPr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7" name="Rechteck 96">
                <a:extLst>
                  <a:ext uri="{FF2B5EF4-FFF2-40B4-BE49-F238E27FC236}">
                    <a16:creationId xmlns:a16="http://schemas.microsoft.com/office/drawing/2014/main" id="{5569B777-1258-4CC3-861E-7170A12E317B}"/>
                  </a:ext>
                </a:extLst>
              </p:cNvPr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8" name="Rechteck 97">
                <a:extLst>
                  <a:ext uri="{FF2B5EF4-FFF2-40B4-BE49-F238E27FC236}">
                    <a16:creationId xmlns:a16="http://schemas.microsoft.com/office/drawing/2014/main" id="{46CC107A-F608-4413-A556-2260841D217B}"/>
                  </a:ext>
                </a:extLst>
              </p:cNvPr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9" name="Rechteck 98">
                <a:extLst>
                  <a:ext uri="{FF2B5EF4-FFF2-40B4-BE49-F238E27FC236}">
                    <a16:creationId xmlns:a16="http://schemas.microsoft.com/office/drawing/2014/main" id="{371243D3-A417-4B8A-B85C-741A964EEA41}"/>
                  </a:ext>
                </a:extLst>
              </p:cNvPr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0" name="Rechteck 99">
                <a:extLst>
                  <a:ext uri="{FF2B5EF4-FFF2-40B4-BE49-F238E27FC236}">
                    <a16:creationId xmlns:a16="http://schemas.microsoft.com/office/drawing/2014/main" id="{6EF39C03-173F-4DF6-86F4-08AC2C75E30D}"/>
                  </a:ext>
                </a:extLst>
              </p:cNvPr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1" name="Rechteck 100">
                <a:extLst>
                  <a:ext uri="{FF2B5EF4-FFF2-40B4-BE49-F238E27FC236}">
                    <a16:creationId xmlns:a16="http://schemas.microsoft.com/office/drawing/2014/main" id="{5EFBF218-7C62-41C4-91E6-03F194422F0E}"/>
                  </a:ext>
                </a:extLst>
              </p:cNvPr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2" name="Rechteck 101">
                <a:extLst>
                  <a:ext uri="{FF2B5EF4-FFF2-40B4-BE49-F238E27FC236}">
                    <a16:creationId xmlns:a16="http://schemas.microsoft.com/office/drawing/2014/main" id="{9F53585F-E291-4CD8-BFE3-EE71498B822D}"/>
                  </a:ext>
                </a:extLst>
              </p:cNvPr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3" name="Rechteck 102">
                <a:extLst>
                  <a:ext uri="{FF2B5EF4-FFF2-40B4-BE49-F238E27FC236}">
                    <a16:creationId xmlns:a16="http://schemas.microsoft.com/office/drawing/2014/main" id="{B16A78DD-87F2-4EA9-BC57-263D6AF874EC}"/>
                  </a:ext>
                </a:extLst>
              </p:cNvPr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4" name="Rechteck 103">
                <a:extLst>
                  <a:ext uri="{FF2B5EF4-FFF2-40B4-BE49-F238E27FC236}">
                    <a16:creationId xmlns:a16="http://schemas.microsoft.com/office/drawing/2014/main" id="{D9879D51-2786-4A10-85C0-8CBE5BB2E149}"/>
                  </a:ext>
                </a:extLst>
              </p:cNvPr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5" name="Rechteck 104">
                <a:extLst>
                  <a:ext uri="{FF2B5EF4-FFF2-40B4-BE49-F238E27FC236}">
                    <a16:creationId xmlns:a16="http://schemas.microsoft.com/office/drawing/2014/main" id="{B821322C-7DED-4778-8CD3-93E7665B0357}"/>
                  </a:ext>
                </a:extLst>
              </p:cNvPr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6" name="Rechteck 105">
                <a:extLst>
                  <a:ext uri="{FF2B5EF4-FFF2-40B4-BE49-F238E27FC236}">
                    <a16:creationId xmlns:a16="http://schemas.microsoft.com/office/drawing/2014/main" id="{6EFCB776-D9C6-49C7-81B7-A9FA5FC4940B}"/>
                  </a:ext>
                </a:extLst>
              </p:cNvPr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7" name="Rechteck 106">
                <a:extLst>
                  <a:ext uri="{FF2B5EF4-FFF2-40B4-BE49-F238E27FC236}">
                    <a16:creationId xmlns:a16="http://schemas.microsoft.com/office/drawing/2014/main" id="{8321A9DC-0FE6-4CFA-96B6-A43BA418B0F9}"/>
                  </a:ext>
                </a:extLst>
              </p:cNvPr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8" name="Rechteck 107">
                <a:extLst>
                  <a:ext uri="{FF2B5EF4-FFF2-40B4-BE49-F238E27FC236}">
                    <a16:creationId xmlns:a16="http://schemas.microsoft.com/office/drawing/2014/main" id="{0A742D20-7C4A-4D37-ABE8-0E46ED2DE043}"/>
                  </a:ext>
                </a:extLst>
              </p:cNvPr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9" name="Rechteck 108">
                <a:extLst>
                  <a:ext uri="{FF2B5EF4-FFF2-40B4-BE49-F238E27FC236}">
                    <a16:creationId xmlns:a16="http://schemas.microsoft.com/office/drawing/2014/main" id="{B78FA8F0-AAF4-4122-AC68-BCE6665ED7E8}"/>
                  </a:ext>
                </a:extLst>
              </p:cNvPr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4210BBA3-6741-418C-8705-0F2EFC88236E}"/>
                </a:ext>
              </a:extLst>
            </p:cNvPr>
            <p:cNvGrpSpPr/>
            <p:nvPr userDrawn="1"/>
          </p:nvGrpSpPr>
          <p:grpSpPr>
            <a:xfrm>
              <a:off x="819425" y="3373206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72" name="Rechteck 71">
                <a:extLst>
                  <a:ext uri="{FF2B5EF4-FFF2-40B4-BE49-F238E27FC236}">
                    <a16:creationId xmlns:a16="http://schemas.microsoft.com/office/drawing/2014/main" id="{17072CCC-C509-4BD1-B506-DF5BCED1BFB2}"/>
                  </a:ext>
                </a:extLst>
              </p:cNvPr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3" name="Rechteck 72">
                <a:extLst>
                  <a:ext uri="{FF2B5EF4-FFF2-40B4-BE49-F238E27FC236}">
                    <a16:creationId xmlns:a16="http://schemas.microsoft.com/office/drawing/2014/main" id="{3D92587E-83AE-4C48-AB5B-6A0A64DB015F}"/>
                  </a:ext>
                </a:extLst>
              </p:cNvPr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4" name="Rechteck 73">
                <a:extLst>
                  <a:ext uri="{FF2B5EF4-FFF2-40B4-BE49-F238E27FC236}">
                    <a16:creationId xmlns:a16="http://schemas.microsoft.com/office/drawing/2014/main" id="{8831D680-52CB-420F-85D1-B85FD8D485BD}"/>
                  </a:ext>
                </a:extLst>
              </p:cNvPr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5" name="Rechteck 74">
                <a:extLst>
                  <a:ext uri="{FF2B5EF4-FFF2-40B4-BE49-F238E27FC236}">
                    <a16:creationId xmlns:a16="http://schemas.microsoft.com/office/drawing/2014/main" id="{4BD9B631-3DE2-4C8F-9C73-C5E760B0C3E7}"/>
                  </a:ext>
                </a:extLst>
              </p:cNvPr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6" name="Rechteck 75">
                <a:extLst>
                  <a:ext uri="{FF2B5EF4-FFF2-40B4-BE49-F238E27FC236}">
                    <a16:creationId xmlns:a16="http://schemas.microsoft.com/office/drawing/2014/main" id="{F2DE3075-F7E7-4525-9DCC-0188151E2960}"/>
                  </a:ext>
                </a:extLst>
              </p:cNvPr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7" name="Rechteck 76">
                <a:extLst>
                  <a:ext uri="{FF2B5EF4-FFF2-40B4-BE49-F238E27FC236}">
                    <a16:creationId xmlns:a16="http://schemas.microsoft.com/office/drawing/2014/main" id="{0D23D911-A683-4300-A19B-6EAA904C8A16}"/>
                  </a:ext>
                </a:extLst>
              </p:cNvPr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8" name="Rechteck 77">
                <a:extLst>
                  <a:ext uri="{FF2B5EF4-FFF2-40B4-BE49-F238E27FC236}">
                    <a16:creationId xmlns:a16="http://schemas.microsoft.com/office/drawing/2014/main" id="{20602FA0-8F03-436A-8E5D-011B38BED952}"/>
                  </a:ext>
                </a:extLst>
              </p:cNvPr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9" name="Rechteck 78">
                <a:extLst>
                  <a:ext uri="{FF2B5EF4-FFF2-40B4-BE49-F238E27FC236}">
                    <a16:creationId xmlns:a16="http://schemas.microsoft.com/office/drawing/2014/main" id="{252A746D-624F-4E64-BB6C-AD508A1BCA6A}"/>
                  </a:ext>
                </a:extLst>
              </p:cNvPr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0" name="Rechteck 79">
                <a:extLst>
                  <a:ext uri="{FF2B5EF4-FFF2-40B4-BE49-F238E27FC236}">
                    <a16:creationId xmlns:a16="http://schemas.microsoft.com/office/drawing/2014/main" id="{24417371-5D11-4428-ADEF-6D1225074470}"/>
                  </a:ext>
                </a:extLst>
              </p:cNvPr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1" name="Rechteck 80">
                <a:extLst>
                  <a:ext uri="{FF2B5EF4-FFF2-40B4-BE49-F238E27FC236}">
                    <a16:creationId xmlns:a16="http://schemas.microsoft.com/office/drawing/2014/main" id="{538FF316-2E9B-48BD-8BCE-C62BA205B6F8}"/>
                  </a:ext>
                </a:extLst>
              </p:cNvPr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2" name="Rechteck 81">
                <a:extLst>
                  <a:ext uri="{FF2B5EF4-FFF2-40B4-BE49-F238E27FC236}">
                    <a16:creationId xmlns:a16="http://schemas.microsoft.com/office/drawing/2014/main" id="{E671EDDB-1E07-46D9-AF62-A05B63A24143}"/>
                  </a:ext>
                </a:extLst>
              </p:cNvPr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3" name="Rechteck 82">
                <a:extLst>
                  <a:ext uri="{FF2B5EF4-FFF2-40B4-BE49-F238E27FC236}">
                    <a16:creationId xmlns:a16="http://schemas.microsoft.com/office/drawing/2014/main" id="{4044C880-A461-494A-95D2-67F4B64DC697}"/>
                  </a:ext>
                </a:extLst>
              </p:cNvPr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4" name="Rechteck 83">
                <a:extLst>
                  <a:ext uri="{FF2B5EF4-FFF2-40B4-BE49-F238E27FC236}">
                    <a16:creationId xmlns:a16="http://schemas.microsoft.com/office/drawing/2014/main" id="{31FC77BC-57D4-4DF3-A358-A2B0B160B306}"/>
                  </a:ext>
                </a:extLst>
              </p:cNvPr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5" name="Rechteck 84">
                <a:extLst>
                  <a:ext uri="{FF2B5EF4-FFF2-40B4-BE49-F238E27FC236}">
                    <a16:creationId xmlns:a16="http://schemas.microsoft.com/office/drawing/2014/main" id="{D676220E-9008-49D1-A6D0-A2877F8C9DD2}"/>
                  </a:ext>
                </a:extLst>
              </p:cNvPr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6" name="Rechteck 85">
                <a:extLst>
                  <a:ext uri="{FF2B5EF4-FFF2-40B4-BE49-F238E27FC236}">
                    <a16:creationId xmlns:a16="http://schemas.microsoft.com/office/drawing/2014/main" id="{CE27312D-8620-46DD-A443-35C5CFD571A3}"/>
                  </a:ext>
                </a:extLst>
              </p:cNvPr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7" name="Rechteck 86">
                <a:extLst>
                  <a:ext uri="{FF2B5EF4-FFF2-40B4-BE49-F238E27FC236}">
                    <a16:creationId xmlns:a16="http://schemas.microsoft.com/office/drawing/2014/main" id="{398B66EA-1345-4181-B2FB-4BBFE759F27C}"/>
                  </a:ext>
                </a:extLst>
              </p:cNvPr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8" name="Rechteck 87">
                <a:extLst>
                  <a:ext uri="{FF2B5EF4-FFF2-40B4-BE49-F238E27FC236}">
                    <a16:creationId xmlns:a16="http://schemas.microsoft.com/office/drawing/2014/main" id="{8417D5CC-FBCD-4594-B884-5565D672CF5C}"/>
                  </a:ext>
                </a:extLst>
              </p:cNvPr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9" name="Rechteck 88">
                <a:extLst>
                  <a:ext uri="{FF2B5EF4-FFF2-40B4-BE49-F238E27FC236}">
                    <a16:creationId xmlns:a16="http://schemas.microsoft.com/office/drawing/2014/main" id="{CAEBD2C3-02C6-4DF5-BD50-174E94F97D52}"/>
                  </a:ext>
                </a:extLst>
              </p:cNvPr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0" name="Rechteck 89">
                <a:extLst>
                  <a:ext uri="{FF2B5EF4-FFF2-40B4-BE49-F238E27FC236}">
                    <a16:creationId xmlns:a16="http://schemas.microsoft.com/office/drawing/2014/main" id="{94792242-12EA-4FEB-89B0-A97AC6DDAF1E}"/>
                  </a:ext>
                </a:extLst>
              </p:cNvPr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67454C74-164E-49A4-B4F5-149E818FC535}"/>
                </a:ext>
              </a:extLst>
            </p:cNvPr>
            <p:cNvGrpSpPr/>
            <p:nvPr userDrawn="1"/>
          </p:nvGrpSpPr>
          <p:grpSpPr>
            <a:xfrm>
              <a:off x="819425" y="3991039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53" name="Rechteck 52">
                <a:extLst>
                  <a:ext uri="{FF2B5EF4-FFF2-40B4-BE49-F238E27FC236}">
                    <a16:creationId xmlns:a16="http://schemas.microsoft.com/office/drawing/2014/main" id="{1BAC92A9-8C79-44BE-9F16-1905C3E9C5BB}"/>
                  </a:ext>
                </a:extLst>
              </p:cNvPr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4" name="Rechteck 53">
                <a:extLst>
                  <a:ext uri="{FF2B5EF4-FFF2-40B4-BE49-F238E27FC236}">
                    <a16:creationId xmlns:a16="http://schemas.microsoft.com/office/drawing/2014/main" id="{362917C1-FCB2-4440-9DF6-AB5FA9642955}"/>
                  </a:ext>
                </a:extLst>
              </p:cNvPr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5" name="Rechteck 54">
                <a:extLst>
                  <a:ext uri="{FF2B5EF4-FFF2-40B4-BE49-F238E27FC236}">
                    <a16:creationId xmlns:a16="http://schemas.microsoft.com/office/drawing/2014/main" id="{6E371DD3-B2A3-41D3-B5BC-423966BEDF73}"/>
                  </a:ext>
                </a:extLst>
              </p:cNvPr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6" name="Rechteck 55">
                <a:extLst>
                  <a:ext uri="{FF2B5EF4-FFF2-40B4-BE49-F238E27FC236}">
                    <a16:creationId xmlns:a16="http://schemas.microsoft.com/office/drawing/2014/main" id="{60F9C6DF-4EF4-4038-9D21-E2221CB22734}"/>
                  </a:ext>
                </a:extLst>
              </p:cNvPr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Rechteck 56">
                <a:extLst>
                  <a:ext uri="{FF2B5EF4-FFF2-40B4-BE49-F238E27FC236}">
                    <a16:creationId xmlns:a16="http://schemas.microsoft.com/office/drawing/2014/main" id="{308BEF21-5FAA-49B6-BE67-FD5640258F6B}"/>
                  </a:ext>
                </a:extLst>
              </p:cNvPr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Rechteck 57">
                <a:extLst>
                  <a:ext uri="{FF2B5EF4-FFF2-40B4-BE49-F238E27FC236}">
                    <a16:creationId xmlns:a16="http://schemas.microsoft.com/office/drawing/2014/main" id="{153497F6-6958-47A6-A327-024C40B84EDB}"/>
                  </a:ext>
                </a:extLst>
              </p:cNvPr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Rechteck 58">
                <a:extLst>
                  <a:ext uri="{FF2B5EF4-FFF2-40B4-BE49-F238E27FC236}">
                    <a16:creationId xmlns:a16="http://schemas.microsoft.com/office/drawing/2014/main" id="{DD3D037A-7856-404B-9B61-4068A60F7BFF}"/>
                  </a:ext>
                </a:extLst>
              </p:cNvPr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>
                <a:extLst>
                  <a:ext uri="{FF2B5EF4-FFF2-40B4-BE49-F238E27FC236}">
                    <a16:creationId xmlns:a16="http://schemas.microsoft.com/office/drawing/2014/main" id="{72066168-03E8-4DE1-BB8E-B5A26F7F641C}"/>
                  </a:ext>
                </a:extLst>
              </p:cNvPr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1" name="Rechteck 60">
                <a:extLst>
                  <a:ext uri="{FF2B5EF4-FFF2-40B4-BE49-F238E27FC236}">
                    <a16:creationId xmlns:a16="http://schemas.microsoft.com/office/drawing/2014/main" id="{8AD4411B-3823-4F44-871F-7D851A465594}"/>
                  </a:ext>
                </a:extLst>
              </p:cNvPr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2" name="Rechteck 61">
                <a:extLst>
                  <a:ext uri="{FF2B5EF4-FFF2-40B4-BE49-F238E27FC236}">
                    <a16:creationId xmlns:a16="http://schemas.microsoft.com/office/drawing/2014/main" id="{D94E0036-5C46-4F02-B728-FAA411E0B52B}"/>
                  </a:ext>
                </a:extLst>
              </p:cNvPr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3" name="Rechteck 62">
                <a:extLst>
                  <a:ext uri="{FF2B5EF4-FFF2-40B4-BE49-F238E27FC236}">
                    <a16:creationId xmlns:a16="http://schemas.microsoft.com/office/drawing/2014/main" id="{DEFE502A-1316-48DB-91B6-4C6DB1145B7D}"/>
                  </a:ext>
                </a:extLst>
              </p:cNvPr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4" name="Rechteck 63">
                <a:extLst>
                  <a:ext uri="{FF2B5EF4-FFF2-40B4-BE49-F238E27FC236}">
                    <a16:creationId xmlns:a16="http://schemas.microsoft.com/office/drawing/2014/main" id="{5A168048-C964-4FF5-9B6F-B67337B3B76F}"/>
                  </a:ext>
                </a:extLst>
              </p:cNvPr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5" name="Rechteck 64">
                <a:extLst>
                  <a:ext uri="{FF2B5EF4-FFF2-40B4-BE49-F238E27FC236}">
                    <a16:creationId xmlns:a16="http://schemas.microsoft.com/office/drawing/2014/main" id="{DC6F6E4F-65A0-4F6C-9EFF-BB28A64772B2}"/>
                  </a:ext>
                </a:extLst>
              </p:cNvPr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6" name="Rechteck 65">
                <a:extLst>
                  <a:ext uri="{FF2B5EF4-FFF2-40B4-BE49-F238E27FC236}">
                    <a16:creationId xmlns:a16="http://schemas.microsoft.com/office/drawing/2014/main" id="{B4190189-B2EA-46A3-AAF0-2BE2B815EBAF}"/>
                  </a:ext>
                </a:extLst>
              </p:cNvPr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7" name="Rechteck 66">
                <a:extLst>
                  <a:ext uri="{FF2B5EF4-FFF2-40B4-BE49-F238E27FC236}">
                    <a16:creationId xmlns:a16="http://schemas.microsoft.com/office/drawing/2014/main" id="{7578AD18-69CD-4AD7-8873-7196C70B3551}"/>
                  </a:ext>
                </a:extLst>
              </p:cNvPr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8" name="Rechteck 67">
                <a:extLst>
                  <a:ext uri="{FF2B5EF4-FFF2-40B4-BE49-F238E27FC236}">
                    <a16:creationId xmlns:a16="http://schemas.microsoft.com/office/drawing/2014/main" id="{4C033845-8F1B-4EBC-9DDA-C40922CA0E31}"/>
                  </a:ext>
                </a:extLst>
              </p:cNvPr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9" name="Rechteck 68">
                <a:extLst>
                  <a:ext uri="{FF2B5EF4-FFF2-40B4-BE49-F238E27FC236}">
                    <a16:creationId xmlns:a16="http://schemas.microsoft.com/office/drawing/2014/main" id="{028E47D6-EE2A-4F11-BAEF-0479FC299EFB}"/>
                  </a:ext>
                </a:extLst>
              </p:cNvPr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0" name="Rechteck 69">
                <a:extLst>
                  <a:ext uri="{FF2B5EF4-FFF2-40B4-BE49-F238E27FC236}">
                    <a16:creationId xmlns:a16="http://schemas.microsoft.com/office/drawing/2014/main" id="{CF2E28CD-1258-440F-9CA7-5CEBD7C0E4F7}"/>
                  </a:ext>
                </a:extLst>
              </p:cNvPr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1" name="Rechteck 70">
                <a:extLst>
                  <a:ext uri="{FF2B5EF4-FFF2-40B4-BE49-F238E27FC236}">
                    <a16:creationId xmlns:a16="http://schemas.microsoft.com/office/drawing/2014/main" id="{9837372D-F833-43BA-BA96-71C24A437821}"/>
                  </a:ext>
                </a:extLst>
              </p:cNvPr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517DB8F7-322B-44A2-AE17-0B414B1F6EB7}"/>
                </a:ext>
              </a:extLst>
            </p:cNvPr>
            <p:cNvGrpSpPr/>
            <p:nvPr userDrawn="1"/>
          </p:nvGrpSpPr>
          <p:grpSpPr>
            <a:xfrm>
              <a:off x="819425" y="4608872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34" name="Rechteck 33">
                <a:extLst>
                  <a:ext uri="{FF2B5EF4-FFF2-40B4-BE49-F238E27FC236}">
                    <a16:creationId xmlns:a16="http://schemas.microsoft.com/office/drawing/2014/main" id="{65684C71-9A47-4C21-84E5-2D29CC6BF798}"/>
                  </a:ext>
                </a:extLst>
              </p:cNvPr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8B03EE2E-ACAE-4644-9380-31AFD737AA2A}"/>
                  </a:ext>
                </a:extLst>
              </p:cNvPr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" name="Rechteck 35">
                <a:extLst>
                  <a:ext uri="{FF2B5EF4-FFF2-40B4-BE49-F238E27FC236}">
                    <a16:creationId xmlns:a16="http://schemas.microsoft.com/office/drawing/2014/main" id="{757D1689-3D77-464A-BEFA-6DD0F3E83A00}"/>
                  </a:ext>
                </a:extLst>
              </p:cNvPr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7" name="Rechteck 36">
                <a:extLst>
                  <a:ext uri="{FF2B5EF4-FFF2-40B4-BE49-F238E27FC236}">
                    <a16:creationId xmlns:a16="http://schemas.microsoft.com/office/drawing/2014/main" id="{20C1DB29-E94C-4D98-8869-EF7CFF262EE6}"/>
                  </a:ext>
                </a:extLst>
              </p:cNvPr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8" name="Rechteck 37">
                <a:extLst>
                  <a:ext uri="{FF2B5EF4-FFF2-40B4-BE49-F238E27FC236}">
                    <a16:creationId xmlns:a16="http://schemas.microsoft.com/office/drawing/2014/main" id="{D6FA8191-D26C-4356-99BA-6A2FA2D4BC33}"/>
                  </a:ext>
                </a:extLst>
              </p:cNvPr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" name="Rechteck 38">
                <a:extLst>
                  <a:ext uri="{FF2B5EF4-FFF2-40B4-BE49-F238E27FC236}">
                    <a16:creationId xmlns:a16="http://schemas.microsoft.com/office/drawing/2014/main" id="{5BB6B6B7-E665-4AB7-9424-2191B04C07F5}"/>
                  </a:ext>
                </a:extLst>
              </p:cNvPr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0" name="Rechteck 39">
                <a:extLst>
                  <a:ext uri="{FF2B5EF4-FFF2-40B4-BE49-F238E27FC236}">
                    <a16:creationId xmlns:a16="http://schemas.microsoft.com/office/drawing/2014/main" id="{9014E121-9188-4398-9E26-BCBDA129FE71}"/>
                  </a:ext>
                </a:extLst>
              </p:cNvPr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1" name="Rechteck 40">
                <a:extLst>
                  <a:ext uri="{FF2B5EF4-FFF2-40B4-BE49-F238E27FC236}">
                    <a16:creationId xmlns:a16="http://schemas.microsoft.com/office/drawing/2014/main" id="{A6910424-8002-4458-8978-9C1128CBEF9C}"/>
                  </a:ext>
                </a:extLst>
              </p:cNvPr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2" name="Rechteck 41">
                <a:extLst>
                  <a:ext uri="{FF2B5EF4-FFF2-40B4-BE49-F238E27FC236}">
                    <a16:creationId xmlns:a16="http://schemas.microsoft.com/office/drawing/2014/main" id="{D8EECD96-F1D5-44A3-85B3-1713AD112336}"/>
                  </a:ext>
                </a:extLst>
              </p:cNvPr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3" name="Rechteck 42">
                <a:extLst>
                  <a:ext uri="{FF2B5EF4-FFF2-40B4-BE49-F238E27FC236}">
                    <a16:creationId xmlns:a16="http://schemas.microsoft.com/office/drawing/2014/main" id="{9E72CB6C-42A0-4C4F-880B-C9961FD8A197}"/>
                  </a:ext>
                </a:extLst>
              </p:cNvPr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>
                <a:extLst>
                  <a:ext uri="{FF2B5EF4-FFF2-40B4-BE49-F238E27FC236}">
                    <a16:creationId xmlns:a16="http://schemas.microsoft.com/office/drawing/2014/main" id="{A539720C-C0F2-42A7-90B3-5BBA4ACE5345}"/>
                  </a:ext>
                </a:extLst>
              </p:cNvPr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Rechteck 44">
                <a:extLst>
                  <a:ext uri="{FF2B5EF4-FFF2-40B4-BE49-F238E27FC236}">
                    <a16:creationId xmlns:a16="http://schemas.microsoft.com/office/drawing/2014/main" id="{80F2C6E4-7D92-47B0-A637-88CF04B303B3}"/>
                  </a:ext>
                </a:extLst>
              </p:cNvPr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Rechteck 45">
                <a:extLst>
                  <a:ext uri="{FF2B5EF4-FFF2-40B4-BE49-F238E27FC236}">
                    <a16:creationId xmlns:a16="http://schemas.microsoft.com/office/drawing/2014/main" id="{50E6709F-8BD0-4349-B4F6-E8212C883366}"/>
                  </a:ext>
                </a:extLst>
              </p:cNvPr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Rechteck 46">
                <a:extLst>
                  <a:ext uri="{FF2B5EF4-FFF2-40B4-BE49-F238E27FC236}">
                    <a16:creationId xmlns:a16="http://schemas.microsoft.com/office/drawing/2014/main" id="{AF80560A-F4F2-4519-B5DC-64A8FBECBCEC}"/>
                  </a:ext>
                </a:extLst>
              </p:cNvPr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8" name="Rechteck 47">
                <a:extLst>
                  <a:ext uri="{FF2B5EF4-FFF2-40B4-BE49-F238E27FC236}">
                    <a16:creationId xmlns:a16="http://schemas.microsoft.com/office/drawing/2014/main" id="{6547088C-1FB6-4DBA-8775-0B5C6039E4DB}"/>
                  </a:ext>
                </a:extLst>
              </p:cNvPr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9" name="Rechteck 48">
                <a:extLst>
                  <a:ext uri="{FF2B5EF4-FFF2-40B4-BE49-F238E27FC236}">
                    <a16:creationId xmlns:a16="http://schemas.microsoft.com/office/drawing/2014/main" id="{9397F934-C0F2-4B31-A7DA-DAA10717FADE}"/>
                  </a:ext>
                </a:extLst>
              </p:cNvPr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AF05B29B-9D9F-417E-9F21-FE451D878E03}"/>
                  </a:ext>
                </a:extLst>
              </p:cNvPr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1" name="Rechteck 50">
                <a:extLst>
                  <a:ext uri="{FF2B5EF4-FFF2-40B4-BE49-F238E27FC236}">
                    <a16:creationId xmlns:a16="http://schemas.microsoft.com/office/drawing/2014/main" id="{A9AD68C7-00CC-488A-BDB0-31B9F65C6C72}"/>
                  </a:ext>
                </a:extLst>
              </p:cNvPr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2" name="Rechteck 51">
                <a:extLst>
                  <a:ext uri="{FF2B5EF4-FFF2-40B4-BE49-F238E27FC236}">
                    <a16:creationId xmlns:a16="http://schemas.microsoft.com/office/drawing/2014/main" id="{A53D30B2-E9B2-4869-A43E-3AAC8C5DBC7C}"/>
                  </a:ext>
                </a:extLst>
              </p:cNvPr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EF6C6B99-C94A-4E5E-A0C9-EA97E4FD46AB}"/>
                </a:ext>
              </a:extLst>
            </p:cNvPr>
            <p:cNvGrpSpPr/>
            <p:nvPr userDrawn="1"/>
          </p:nvGrpSpPr>
          <p:grpSpPr>
            <a:xfrm>
              <a:off x="819425" y="5226705"/>
              <a:ext cx="11196701" cy="463463"/>
              <a:chOff x="819425" y="901874"/>
              <a:chExt cx="11196701" cy="463463"/>
            </a:xfrm>
            <a:grpFill/>
          </p:grpSpPr>
          <p:sp>
            <p:nvSpPr>
              <p:cNvPr id="15" name="Rechteck 14">
                <a:extLst>
                  <a:ext uri="{FF2B5EF4-FFF2-40B4-BE49-F238E27FC236}">
                    <a16:creationId xmlns:a16="http://schemas.microsoft.com/office/drawing/2014/main" id="{3764C028-4A31-46C0-93AC-78AB46CA640C}"/>
                  </a:ext>
                </a:extLst>
              </p:cNvPr>
              <p:cNvSpPr/>
              <p:nvPr userDrawn="1"/>
            </p:nvSpPr>
            <p:spPr>
              <a:xfrm>
                <a:off x="819425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13B39275-E4F5-4D90-88A7-52CB3E089ADC}"/>
                  </a:ext>
                </a:extLst>
              </p:cNvPr>
              <p:cNvSpPr/>
              <p:nvPr userDrawn="1"/>
            </p:nvSpPr>
            <p:spPr>
              <a:xfrm>
                <a:off x="438371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" name="Rechteck 16">
                <a:extLst>
                  <a:ext uri="{FF2B5EF4-FFF2-40B4-BE49-F238E27FC236}">
                    <a16:creationId xmlns:a16="http://schemas.microsoft.com/office/drawing/2014/main" id="{8E0E0CC4-3217-4010-B7E3-6B4B2B1258CB}"/>
                  </a:ext>
                </a:extLst>
              </p:cNvPr>
              <p:cNvSpPr/>
              <p:nvPr userDrawn="1"/>
            </p:nvSpPr>
            <p:spPr>
              <a:xfrm>
                <a:off x="498112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85517CB6-7514-4BC2-8D9C-9C0E957C64B5}"/>
                  </a:ext>
                </a:extLst>
              </p:cNvPr>
              <p:cNvSpPr/>
              <p:nvPr userDrawn="1"/>
            </p:nvSpPr>
            <p:spPr>
              <a:xfrm>
                <a:off x="557853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788BF9E0-5CCC-46B4-892B-4794A0EF3BA3}"/>
                  </a:ext>
                </a:extLst>
              </p:cNvPr>
              <p:cNvSpPr/>
              <p:nvPr userDrawn="1"/>
            </p:nvSpPr>
            <p:spPr>
              <a:xfrm>
                <a:off x="617594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3905437D-83B9-41AD-90B9-7CC22153D126}"/>
                  </a:ext>
                </a:extLst>
              </p:cNvPr>
              <p:cNvSpPr/>
              <p:nvPr userDrawn="1"/>
            </p:nvSpPr>
            <p:spPr>
              <a:xfrm>
                <a:off x="677336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95E4CE45-CED1-4DC2-A8EA-C95C7DBD1325}"/>
                  </a:ext>
                </a:extLst>
              </p:cNvPr>
              <p:cNvSpPr/>
              <p:nvPr userDrawn="1"/>
            </p:nvSpPr>
            <p:spPr>
              <a:xfrm>
                <a:off x="737077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Rechteck 21">
                <a:extLst>
                  <a:ext uri="{FF2B5EF4-FFF2-40B4-BE49-F238E27FC236}">
                    <a16:creationId xmlns:a16="http://schemas.microsoft.com/office/drawing/2014/main" id="{A51EC1BC-F93A-4381-A6ED-5652598A19C5}"/>
                  </a:ext>
                </a:extLst>
              </p:cNvPr>
              <p:cNvSpPr/>
              <p:nvPr userDrawn="1"/>
            </p:nvSpPr>
            <p:spPr>
              <a:xfrm>
                <a:off x="796818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9F5559EC-C00E-46E5-AE00-8FBF5078027D}"/>
                  </a:ext>
                </a:extLst>
              </p:cNvPr>
              <p:cNvSpPr/>
              <p:nvPr userDrawn="1"/>
            </p:nvSpPr>
            <p:spPr>
              <a:xfrm>
                <a:off x="856559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2EDDB370-F53E-469D-A38C-EA5FEC9253BD}"/>
                  </a:ext>
                </a:extLst>
              </p:cNvPr>
              <p:cNvSpPr/>
              <p:nvPr userDrawn="1"/>
            </p:nvSpPr>
            <p:spPr>
              <a:xfrm>
                <a:off x="916300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9D75559A-B318-46A2-99E6-A3A6F5AEF86D}"/>
                  </a:ext>
                </a:extLst>
              </p:cNvPr>
              <p:cNvSpPr/>
              <p:nvPr userDrawn="1"/>
            </p:nvSpPr>
            <p:spPr>
              <a:xfrm>
                <a:off x="976042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" name="Rechteck 25">
                <a:extLst>
                  <a:ext uri="{FF2B5EF4-FFF2-40B4-BE49-F238E27FC236}">
                    <a16:creationId xmlns:a16="http://schemas.microsoft.com/office/drawing/2014/main" id="{F51EBF9B-2F01-4BAB-B99F-FB9AB366FDBE}"/>
                  </a:ext>
                </a:extLst>
              </p:cNvPr>
              <p:cNvSpPr/>
              <p:nvPr userDrawn="1"/>
            </p:nvSpPr>
            <p:spPr>
              <a:xfrm>
                <a:off x="1035783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Rechteck 26">
                <a:extLst>
                  <a:ext uri="{FF2B5EF4-FFF2-40B4-BE49-F238E27FC236}">
                    <a16:creationId xmlns:a16="http://schemas.microsoft.com/office/drawing/2014/main" id="{1AE92FB1-5AF8-4D15-9FDC-7D0612FA7019}"/>
                  </a:ext>
                </a:extLst>
              </p:cNvPr>
              <p:cNvSpPr/>
              <p:nvPr userDrawn="1"/>
            </p:nvSpPr>
            <p:spPr>
              <a:xfrm>
                <a:off x="1095524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B6778DA7-8905-46FB-951B-D76451A35CDE}"/>
                  </a:ext>
                </a:extLst>
              </p:cNvPr>
              <p:cNvSpPr/>
              <p:nvPr userDrawn="1"/>
            </p:nvSpPr>
            <p:spPr>
              <a:xfrm>
                <a:off x="1396652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" name="Rechteck 28">
                <a:extLst>
                  <a:ext uri="{FF2B5EF4-FFF2-40B4-BE49-F238E27FC236}">
                    <a16:creationId xmlns:a16="http://schemas.microsoft.com/office/drawing/2014/main" id="{54BB2D26-AA30-40AF-B4A7-0FFDFCBDB7A8}"/>
                  </a:ext>
                </a:extLst>
              </p:cNvPr>
              <p:cNvSpPr/>
              <p:nvPr userDrawn="1"/>
            </p:nvSpPr>
            <p:spPr>
              <a:xfrm>
                <a:off x="1994064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" name="Rechteck 29">
                <a:extLst>
                  <a:ext uri="{FF2B5EF4-FFF2-40B4-BE49-F238E27FC236}">
                    <a16:creationId xmlns:a16="http://schemas.microsoft.com/office/drawing/2014/main" id="{189FE06C-8526-40B0-8D15-40D5A31BA781}"/>
                  </a:ext>
                </a:extLst>
              </p:cNvPr>
              <p:cNvSpPr/>
              <p:nvPr userDrawn="1"/>
            </p:nvSpPr>
            <p:spPr>
              <a:xfrm>
                <a:off x="2591476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Rechteck 30">
                <a:extLst>
                  <a:ext uri="{FF2B5EF4-FFF2-40B4-BE49-F238E27FC236}">
                    <a16:creationId xmlns:a16="http://schemas.microsoft.com/office/drawing/2014/main" id="{B4C47877-2245-40FA-AC8A-C519F656E983}"/>
                  </a:ext>
                </a:extLst>
              </p:cNvPr>
              <p:cNvSpPr/>
              <p:nvPr userDrawn="1"/>
            </p:nvSpPr>
            <p:spPr>
              <a:xfrm>
                <a:off x="3188888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" name="Rechteck 31">
                <a:extLst>
                  <a:ext uri="{FF2B5EF4-FFF2-40B4-BE49-F238E27FC236}">
                    <a16:creationId xmlns:a16="http://schemas.microsoft.com/office/drawing/2014/main" id="{DD459FEF-EFF8-41AA-BAD7-F5F59D9415FC}"/>
                  </a:ext>
                </a:extLst>
              </p:cNvPr>
              <p:cNvSpPr/>
              <p:nvPr userDrawn="1"/>
            </p:nvSpPr>
            <p:spPr>
              <a:xfrm>
                <a:off x="3786300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" name="Rechteck 32">
                <a:extLst>
                  <a:ext uri="{FF2B5EF4-FFF2-40B4-BE49-F238E27FC236}">
                    <a16:creationId xmlns:a16="http://schemas.microsoft.com/office/drawing/2014/main" id="{B1AA3120-F01E-4046-8A04-F8154E677CE3}"/>
                  </a:ext>
                </a:extLst>
              </p:cNvPr>
              <p:cNvSpPr/>
              <p:nvPr userDrawn="1"/>
            </p:nvSpPr>
            <p:spPr>
              <a:xfrm>
                <a:off x="11552663" y="901874"/>
                <a:ext cx="463463" cy="463463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3" name="Textfeld 2"/>
          <p:cNvSpPr txBox="1"/>
          <p:nvPr/>
        </p:nvSpPr>
        <p:spPr>
          <a:xfrm>
            <a:off x="4046266" y="5266825"/>
            <a:ext cx="629422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de-DE" sz="1700" dirty="0">
                <a:solidFill>
                  <a:schemeClr val="bg2">
                    <a:lumMod val="50000"/>
                  </a:schemeClr>
                </a:solidFill>
              </a:rPr>
              <a:t>Thomas Marktscheffel, ASM Assembly Systems GmbH &amp; Co. KG</a:t>
            </a:r>
            <a:br>
              <a:rPr lang="de-DE" sz="1700">
                <a:solidFill>
                  <a:schemeClr val="bg2">
                    <a:lumMod val="50000"/>
                  </a:schemeClr>
                </a:solidFill>
              </a:rPr>
            </a:br>
            <a:endParaRPr lang="de-DE" sz="17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2" name="Titel 1">
            <a:extLst>
              <a:ext uri="{FF2B5EF4-FFF2-40B4-BE49-F238E27FC236}">
                <a16:creationId xmlns:a16="http://schemas.microsoft.com/office/drawing/2014/main" id="{DAE02C1C-167F-4F0C-B0AF-89911FA76820}"/>
              </a:ext>
            </a:extLst>
          </p:cNvPr>
          <p:cNvSpPr txBox="1">
            <a:spLocks/>
          </p:cNvSpPr>
          <p:nvPr/>
        </p:nvSpPr>
        <p:spPr>
          <a:xfrm>
            <a:off x="4018646" y="4102024"/>
            <a:ext cx="6697480" cy="1022637"/>
          </a:xfrm>
          <a:prstGeom prst="rect">
            <a:avLst/>
          </a:prstGeom>
        </p:spPr>
        <p:txBody>
          <a:bodyPr vert="horz" lIns="0" tIns="0" rIns="0" bIns="62412" rtlCol="0" anchor="ctr">
            <a:noAutofit/>
          </a:bodyPr>
          <a:lstStyle>
            <a:lvl1pPr algn="l" defTabSz="1219444" rtl="0" eaLnBrk="1" latinLnBrk="0" hangingPunct="1">
              <a:spcBef>
                <a:spcPct val="0"/>
              </a:spcBef>
              <a:buNone/>
              <a:defRPr sz="2000" b="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97A0A5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Work Group:</a:t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97A0A5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97A0A5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CFX – </a:t>
            </a:r>
            <a:r>
              <a:rPr lang="en-US" sz="2400" b="1" dirty="0">
                <a:solidFill>
                  <a:srgbClr val="97A0A5"/>
                </a:solidFill>
              </a:rPr>
              <a:t>Hermes</a:t>
            </a:r>
            <a:br>
              <a:rPr lang="en-US" sz="2400" b="1" dirty="0">
                <a:solidFill>
                  <a:srgbClr val="97A0A5"/>
                </a:solidFill>
              </a:rPr>
            </a:br>
            <a:r>
              <a:rPr lang="en-US" sz="2400" b="1" dirty="0">
                <a:solidFill>
                  <a:srgbClr val="97A0A5"/>
                </a:solidFill>
              </a:rPr>
              <a:t>Report of Results from 2020 Meetings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97A0A5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73" name="Untertitel 2">
            <a:extLst>
              <a:ext uri="{FF2B5EF4-FFF2-40B4-BE49-F238E27FC236}">
                <a16:creationId xmlns:a16="http://schemas.microsoft.com/office/drawing/2014/main" id="{CE7610FC-6A9E-43B3-A271-F29DB28B5209}"/>
              </a:ext>
            </a:extLst>
          </p:cNvPr>
          <p:cNvSpPr txBox="1">
            <a:spLocks/>
          </p:cNvSpPr>
          <p:nvPr/>
        </p:nvSpPr>
        <p:spPr>
          <a:xfrm>
            <a:off x="4018646" y="5503949"/>
            <a:ext cx="5089325" cy="5233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444" rtl="0" eaLnBrk="1" latinLnBrk="0" hangingPunct="1">
              <a:spcBef>
                <a:spcPts val="24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722" indent="0" algn="ctr" defTabSz="1219444" rtl="0" eaLnBrk="1" latinLnBrk="0" hangingPunct="1">
              <a:spcBef>
                <a:spcPts val="600"/>
              </a:spcBef>
              <a:buFont typeface="+mj-lt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444" indent="0" algn="ctr" defTabSz="1219444" rtl="0" eaLnBrk="1" latinLnBrk="0" hangingPunct="1">
              <a:spcBef>
                <a:spcPts val="48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9166" indent="0" algn="ctr" defTabSz="1219444" rtl="0" eaLnBrk="1" latinLnBrk="0" hangingPunct="1">
              <a:spcBef>
                <a:spcPts val="48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tabLst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888" indent="0" algn="ctr" defTabSz="1219444" rtl="0" eaLnBrk="1" latinLnBrk="0" hangingPunct="1">
              <a:spcBef>
                <a:spcPts val="48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8610" indent="0" algn="ctr" defTabSz="121944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8332" indent="0" algn="ctr" defTabSz="121944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8053" indent="0" algn="ctr" defTabSz="121944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7775" indent="0" algn="ctr" defTabSz="121944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444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0" name="Picture 109">
            <a:extLst>
              <a:ext uri="{FF2B5EF4-FFF2-40B4-BE49-F238E27FC236}">
                <a16:creationId xmlns:a16="http://schemas.microsoft.com/office/drawing/2014/main" id="{3C8FAE6D-30F6-4051-97F7-ED5F82C8E4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37" y="481506"/>
            <a:ext cx="3100158" cy="2363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954652"/>
      </p:ext>
    </p:extLst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F0002-EFE7-4679-9215-0D9EC6629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Participants of Workgroup “CFX - Hermes”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19A612-E7F8-44BA-8D4A-D41DCDB378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ts val="0"/>
              </a:spcBef>
              <a:tabLst>
                <a:tab pos="1482725" algn="l"/>
              </a:tabLst>
            </a:pPr>
            <a:r>
              <a:rPr lang="en-US" dirty="0"/>
              <a:t>AEGIS	Michael Ford</a:t>
            </a:r>
          </a:p>
          <a:p>
            <a:pPr>
              <a:spcBef>
                <a:spcPts val="0"/>
              </a:spcBef>
              <a:tabLst>
                <a:tab pos="1482725" algn="l"/>
              </a:tabLst>
            </a:pPr>
            <a:r>
              <a:rPr lang="en-US" dirty="0"/>
              <a:t>Arch Systems	Tim Burke</a:t>
            </a:r>
          </a:p>
          <a:p>
            <a:pPr>
              <a:spcBef>
                <a:spcPts val="0"/>
              </a:spcBef>
              <a:tabLst>
                <a:tab pos="1482725" algn="l"/>
              </a:tabLst>
            </a:pPr>
            <a:r>
              <a:rPr lang="en-US" dirty="0"/>
              <a:t>ASM	Tom Marktscheffel</a:t>
            </a:r>
          </a:p>
          <a:p>
            <a:pPr>
              <a:spcBef>
                <a:spcPts val="0"/>
              </a:spcBef>
              <a:tabLst>
                <a:tab pos="1482725" algn="l"/>
              </a:tabLst>
            </a:pPr>
            <a:r>
              <a:rPr lang="en-US" dirty="0" err="1"/>
              <a:t>Europlacer</a:t>
            </a:r>
            <a:r>
              <a:rPr lang="en-US" dirty="0"/>
              <a:t>	Alexis Fouquet</a:t>
            </a:r>
          </a:p>
          <a:p>
            <a:pPr>
              <a:spcBef>
                <a:spcPts val="0"/>
              </a:spcBef>
              <a:tabLst>
                <a:tab pos="1482725" algn="l"/>
              </a:tabLst>
            </a:pPr>
            <a:r>
              <a:rPr lang="en-US" dirty="0" err="1"/>
              <a:t>FlexLink</a:t>
            </a:r>
            <a:r>
              <a:rPr lang="en-US" dirty="0"/>
              <a:t>	Pat Ortiz</a:t>
            </a:r>
          </a:p>
          <a:p>
            <a:pPr>
              <a:spcBef>
                <a:spcPts val="0"/>
              </a:spcBef>
              <a:tabLst>
                <a:tab pos="1482725" algn="l"/>
              </a:tabLst>
            </a:pPr>
            <a:r>
              <a:rPr lang="en-US" dirty="0"/>
              <a:t>IPC	Chris Jorgensen</a:t>
            </a:r>
          </a:p>
          <a:p>
            <a:pPr>
              <a:spcBef>
                <a:spcPts val="0"/>
              </a:spcBef>
              <a:tabLst>
                <a:tab pos="1482725" algn="l"/>
              </a:tabLst>
            </a:pPr>
            <a:r>
              <a:rPr lang="en-US" dirty="0" err="1"/>
              <a:t>Mycronic</a:t>
            </a:r>
            <a:r>
              <a:rPr lang="en-US" dirty="0"/>
              <a:t>	Håkan Sandell</a:t>
            </a:r>
          </a:p>
          <a:p>
            <a:pPr>
              <a:spcBef>
                <a:spcPts val="0"/>
              </a:spcBef>
              <a:tabLst>
                <a:tab pos="1482725" algn="l"/>
              </a:tabLst>
            </a:pPr>
            <a:r>
              <a:rPr lang="en-US" dirty="0"/>
              <a:t>Scheid IT	Markus Scheid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BC123E-BF19-4780-B3BD-BF392EBE7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4170DF-256A-43AE-86C3-4FFF2C80C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342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89943-B780-4F5D-ACAE-E9B56C467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of Workgroup “CFX - Hermes”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04AD18-F5E7-465D-8A84-29535AB84E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IPC-HERMES-9852 provides horizontal communication, whereas IPC-2591 CFX provides vertical communication</a:t>
            </a:r>
          </a:p>
          <a:p>
            <a:r>
              <a:rPr lang="en-US" dirty="0"/>
              <a:t>Both Standards are complementary</a:t>
            </a:r>
          </a:p>
          <a:p>
            <a:r>
              <a:rPr lang="en-US" dirty="0"/>
              <a:t>Discussion in the Workgroup “CFX – Hermes” in 2020:</a:t>
            </a:r>
          </a:p>
          <a:p>
            <a:pPr lvl="2"/>
            <a:r>
              <a:rPr lang="en-US" dirty="0"/>
              <a:t>How do Hermes and CFX interact at start of the SMT Line and at end of the SMT Line ?</a:t>
            </a:r>
          </a:p>
          <a:p>
            <a:pPr lvl="2"/>
            <a:r>
              <a:rPr lang="en-US" dirty="0"/>
              <a:t>What about Sublines ?</a:t>
            </a:r>
          </a:p>
          <a:p>
            <a:pPr lvl="2"/>
            <a:r>
              <a:rPr lang="en-US" dirty="0"/>
              <a:t>In-line removal and re-insertion of boards</a:t>
            </a:r>
          </a:p>
          <a:p>
            <a:pPr lvl="2"/>
            <a:r>
              <a:rPr lang="en-US" dirty="0"/>
              <a:t>What about passing on subcircuit related information such as ink spots and barcodes 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BFC848-0D78-4D39-BE52-6FD2A224B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84EF9E-15B2-4334-8B15-B49D1A9DF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5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28F99-CCB5-4E6C-B5B6-6ED9E4BF1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Hermes – CFX Communication Overview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4E1D03-9145-457E-86E3-FB24B54CF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C5C55E-15D6-4351-9C3D-9CE1D5F29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ADC98E-AC19-4233-A085-FDE4003FD481}"/>
              </a:ext>
            </a:extLst>
          </p:cNvPr>
          <p:cNvSpPr/>
          <p:nvPr/>
        </p:nvSpPr>
        <p:spPr>
          <a:xfrm>
            <a:off x="1182686" y="4090100"/>
            <a:ext cx="9369676" cy="12882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7232917-9685-45DC-BA23-3259CD7B6C62}"/>
              </a:ext>
            </a:extLst>
          </p:cNvPr>
          <p:cNvSpPr/>
          <p:nvPr/>
        </p:nvSpPr>
        <p:spPr>
          <a:xfrm>
            <a:off x="2489327" y="2139709"/>
            <a:ext cx="6705615" cy="138634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7603337-2B2F-43F4-AE82-03DB5B462868}"/>
              </a:ext>
            </a:extLst>
          </p:cNvPr>
          <p:cNvSpPr/>
          <p:nvPr/>
        </p:nvSpPr>
        <p:spPr>
          <a:xfrm>
            <a:off x="3247352" y="2471547"/>
            <a:ext cx="720000" cy="720000"/>
          </a:xfrm>
          <a:prstGeom prst="rect">
            <a:avLst/>
          </a:prstGeom>
          <a:solidFill>
            <a:srgbClr val="3BA5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Place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9C05A3-591D-48B5-9D61-9E486CAAAD76}"/>
              </a:ext>
            </a:extLst>
          </p:cNvPr>
          <p:cNvSpPr txBox="1"/>
          <p:nvPr/>
        </p:nvSpPr>
        <p:spPr>
          <a:xfrm>
            <a:off x="2489327" y="2151302"/>
            <a:ext cx="67056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Hermes Line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1D1C73F-2AA3-4323-8C89-DEF1CB6E699B}"/>
              </a:ext>
            </a:extLst>
          </p:cNvPr>
          <p:cNvSpPr/>
          <p:nvPr/>
        </p:nvSpPr>
        <p:spPr>
          <a:xfrm>
            <a:off x="5468700" y="2471547"/>
            <a:ext cx="720000" cy="720000"/>
          </a:xfrm>
          <a:prstGeom prst="rect">
            <a:avLst/>
          </a:prstGeom>
          <a:solidFill>
            <a:srgbClr val="3BA5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Inspect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F9811C-E8B9-457F-942B-4FDF57A2FEE8}"/>
              </a:ext>
            </a:extLst>
          </p:cNvPr>
          <p:cNvSpPr/>
          <p:nvPr/>
        </p:nvSpPr>
        <p:spPr>
          <a:xfrm>
            <a:off x="7690048" y="2471547"/>
            <a:ext cx="720000" cy="720000"/>
          </a:xfrm>
          <a:prstGeom prst="rect">
            <a:avLst/>
          </a:prstGeom>
          <a:solidFill>
            <a:srgbClr val="3BA5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Reflow</a:t>
            </a:r>
          </a:p>
        </p:txBody>
      </p:sp>
      <p:pic>
        <p:nvPicPr>
          <p:cNvPr id="12" name="Picture 101" descr="pcb">
            <a:extLst>
              <a:ext uri="{FF2B5EF4-FFF2-40B4-BE49-F238E27FC236}">
                <a16:creationId xmlns:a16="http://schemas.microsoft.com/office/drawing/2014/main" id="{7B8542D9-3D53-41D4-90C1-2D5FE9738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1600" y="2748081"/>
            <a:ext cx="369302" cy="166932"/>
          </a:xfrm>
          <a:prstGeom prst="rect">
            <a:avLst/>
          </a:prstGeom>
          <a:noFill/>
        </p:spPr>
      </p:pic>
      <p:pic>
        <p:nvPicPr>
          <p:cNvPr id="13" name="Picture 101" descr="pcb">
            <a:extLst>
              <a:ext uri="{FF2B5EF4-FFF2-40B4-BE49-F238E27FC236}">
                <a16:creationId xmlns:a16="http://schemas.microsoft.com/office/drawing/2014/main" id="{DA3F5D0F-1A22-4375-BB83-CF91EBDD9F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2948" y="2748081"/>
            <a:ext cx="369302" cy="166932"/>
          </a:xfrm>
          <a:prstGeom prst="rect">
            <a:avLst/>
          </a:prstGeom>
          <a:noFill/>
        </p:spPr>
      </p:pic>
      <p:pic>
        <p:nvPicPr>
          <p:cNvPr id="14" name="Picture 101" descr="pcb">
            <a:extLst>
              <a:ext uri="{FF2B5EF4-FFF2-40B4-BE49-F238E27FC236}">
                <a16:creationId xmlns:a16="http://schemas.microsoft.com/office/drawing/2014/main" id="{9E112812-B9A5-4FA9-8700-CFE33AFE2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2948" y="4628170"/>
            <a:ext cx="369302" cy="166932"/>
          </a:xfrm>
          <a:prstGeom prst="rect">
            <a:avLst/>
          </a:prstGeom>
          <a:noFill/>
        </p:spPr>
      </p:pic>
      <p:pic>
        <p:nvPicPr>
          <p:cNvPr id="15" name="Picture 101" descr="pcb">
            <a:extLst>
              <a:ext uri="{FF2B5EF4-FFF2-40B4-BE49-F238E27FC236}">
                <a16:creationId xmlns:a16="http://schemas.microsoft.com/office/drawing/2014/main" id="{B8371BC8-83FA-4BEC-B4A6-0F51D7C62A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5150" y="4626217"/>
            <a:ext cx="369302" cy="166932"/>
          </a:xfrm>
          <a:prstGeom prst="rect">
            <a:avLst/>
          </a:prstGeom>
          <a:noFill/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0B5F325-90A7-49C2-8132-D9E389B82972}"/>
              </a:ext>
            </a:extLst>
          </p:cNvPr>
          <p:cNvSpPr/>
          <p:nvPr/>
        </p:nvSpPr>
        <p:spPr>
          <a:xfrm>
            <a:off x="5468700" y="4350671"/>
            <a:ext cx="720000" cy="720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bg1"/>
                </a:solidFill>
              </a:rPr>
              <a:t>ExternalProcess</a:t>
            </a:r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78F62916-34DA-4B6E-B5B9-8169E8206984}"/>
              </a:ext>
            </a:extLst>
          </p:cNvPr>
          <p:cNvCxnSpPr>
            <a:cxnSpLocks/>
            <a:stCxn id="26" idx="3"/>
            <a:endCxn id="39" idx="0"/>
          </p:cNvCxnSpPr>
          <p:nvPr/>
        </p:nvCxnSpPr>
        <p:spPr>
          <a:xfrm>
            <a:off x="9033601" y="2831547"/>
            <a:ext cx="610821" cy="1505832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FFD9D762-C29E-40AF-ABBF-467A5AA2E3D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590634" y="3273949"/>
            <a:ext cx="1475570" cy="590767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16B6D741-3550-4C2C-A69A-6E2501F85FFD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 rot="5400000">
            <a:off x="5771021" y="3771591"/>
            <a:ext cx="1713157" cy="12700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6B4DA522-24E1-4956-93D3-AAFC73BEB58E}"/>
              </a:ext>
            </a:extLst>
          </p:cNvPr>
          <p:cNvCxnSpPr>
            <a:cxnSpLocks/>
            <a:stCxn id="14" idx="1"/>
            <a:endCxn id="16" idx="3"/>
          </p:cNvCxnSpPr>
          <p:nvPr/>
        </p:nvCxnSpPr>
        <p:spPr>
          <a:xfrm rot="10800000">
            <a:off x="6188700" y="4710672"/>
            <a:ext cx="254248" cy="965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F4B8ECCB-C862-4E56-8E17-5FF820164B16}"/>
              </a:ext>
            </a:extLst>
          </p:cNvPr>
          <p:cNvCxnSpPr>
            <a:cxnSpLocks/>
            <a:stCxn id="16" idx="1"/>
            <a:endCxn id="15" idx="3"/>
          </p:cNvCxnSpPr>
          <p:nvPr/>
        </p:nvCxnSpPr>
        <p:spPr>
          <a:xfrm rot="10800000">
            <a:off x="5214452" y="4709683"/>
            <a:ext cx="254248" cy="988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7A19B91C-9EB3-46D3-AC1E-755A636B6521}"/>
              </a:ext>
            </a:extLst>
          </p:cNvPr>
          <p:cNvCxnSpPr>
            <a:cxnSpLocks/>
            <a:stCxn id="15" idx="0"/>
            <a:endCxn id="25" idx="2"/>
          </p:cNvCxnSpPr>
          <p:nvPr/>
        </p:nvCxnSpPr>
        <p:spPr>
          <a:xfrm rot="5400000" flipH="1" flipV="1">
            <a:off x="4174199" y="3770615"/>
            <a:ext cx="1711204" cy="12700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101" descr="pcb">
            <a:extLst>
              <a:ext uri="{FF2B5EF4-FFF2-40B4-BE49-F238E27FC236}">
                <a16:creationId xmlns:a16="http://schemas.microsoft.com/office/drawing/2014/main" id="{37E519F1-6C01-4E5A-843C-5187B6E686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5150" y="2748081"/>
            <a:ext cx="369302" cy="166932"/>
          </a:xfrm>
          <a:prstGeom prst="rect">
            <a:avLst/>
          </a:prstGeom>
          <a:noFill/>
        </p:spPr>
      </p:pic>
      <p:pic>
        <p:nvPicPr>
          <p:cNvPr id="26" name="Picture 101" descr="pcb">
            <a:extLst>
              <a:ext uri="{FF2B5EF4-FFF2-40B4-BE49-F238E27FC236}">
                <a16:creationId xmlns:a16="http://schemas.microsoft.com/office/drawing/2014/main" id="{2E0B02F2-98F2-479E-992B-A02020260D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64299" y="2748081"/>
            <a:ext cx="369302" cy="166932"/>
          </a:xfrm>
          <a:prstGeom prst="rect">
            <a:avLst/>
          </a:prstGeom>
          <a:noFill/>
        </p:spPr>
      </p:pic>
      <p:pic>
        <p:nvPicPr>
          <p:cNvPr id="27" name="Picture 101" descr="pcb">
            <a:extLst>
              <a:ext uri="{FF2B5EF4-FFF2-40B4-BE49-F238E27FC236}">
                <a16:creationId xmlns:a16="http://schemas.microsoft.com/office/drawing/2014/main" id="{342D0DAB-23BA-41B0-8131-510A8ED614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6498" y="2748081"/>
            <a:ext cx="369302" cy="166932"/>
          </a:xfrm>
          <a:prstGeom prst="rect">
            <a:avLst/>
          </a:prstGeom>
          <a:noFill/>
        </p:spPr>
      </p:pic>
      <p:pic>
        <p:nvPicPr>
          <p:cNvPr id="28" name="Picture 101" descr="pcb">
            <a:extLst>
              <a:ext uri="{FF2B5EF4-FFF2-40B4-BE49-F238E27FC236}">
                <a16:creationId xmlns:a16="http://schemas.microsoft.com/office/drawing/2014/main" id="{EC4F2EBE-12D2-4993-8AC2-1021C4BE7A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3802" y="2757606"/>
            <a:ext cx="369302" cy="166932"/>
          </a:xfrm>
          <a:prstGeom prst="rect">
            <a:avLst/>
          </a:prstGeom>
          <a:noFill/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68371B41-B593-44C2-8ED8-EA1363884603}"/>
              </a:ext>
            </a:extLst>
          </p:cNvPr>
          <p:cNvSpPr txBox="1"/>
          <p:nvPr/>
        </p:nvSpPr>
        <p:spPr>
          <a:xfrm>
            <a:off x="1182685" y="5100484"/>
            <a:ext cx="9903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Supervisory System(s) / Hermes Line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EDEA112-EE6F-4665-9E7F-3E3BE1E7595F}"/>
              </a:ext>
            </a:extLst>
          </p:cNvPr>
          <p:cNvSpPr txBox="1"/>
          <p:nvPr/>
        </p:nvSpPr>
        <p:spPr>
          <a:xfrm>
            <a:off x="6583782" y="4082136"/>
            <a:ext cx="65274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Hermes</a:t>
            </a:r>
            <a:br>
              <a:rPr lang="en-GB" sz="1000" dirty="0"/>
            </a:br>
            <a:r>
              <a:rPr lang="en-GB" sz="1000" dirty="0"/>
              <a:t>External</a:t>
            </a:r>
          </a:p>
          <a:p>
            <a:r>
              <a:rPr lang="en-GB" sz="1000" dirty="0"/>
              <a:t>Panel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F6DED91-9715-41BA-AE32-624671B02CE8}"/>
              </a:ext>
            </a:extLst>
          </p:cNvPr>
          <p:cNvSpPr txBox="1"/>
          <p:nvPr/>
        </p:nvSpPr>
        <p:spPr>
          <a:xfrm>
            <a:off x="4394154" y="4108247"/>
            <a:ext cx="68800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/>
              <a:t>Hermes </a:t>
            </a:r>
            <a:br>
              <a:rPr lang="en-GB" sz="1000" dirty="0"/>
            </a:br>
            <a:r>
              <a:rPr lang="en-GB" sz="1000" dirty="0"/>
              <a:t>External</a:t>
            </a:r>
          </a:p>
          <a:p>
            <a:pPr algn="r"/>
            <a:r>
              <a:rPr lang="en-GB" sz="1000" dirty="0"/>
              <a:t>Panel</a:t>
            </a:r>
          </a:p>
        </p:txBody>
      </p:sp>
      <p:pic>
        <p:nvPicPr>
          <p:cNvPr id="38" name="Picture 2" descr="cab PCB Magazines Series 600 / 700 / 800">
            <a:extLst>
              <a:ext uri="{FF2B5EF4-FFF2-40B4-BE49-F238E27FC236}">
                <a16:creationId xmlns:a16="http://schemas.microsoft.com/office/drawing/2014/main" id="{98BAF7B5-3421-4A94-A620-D94D590E33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17" b="94167" l="9945" r="90608">
                        <a14:foregroundMark x1="65746" y1="9167" x2="65746" y2="9167"/>
                        <a14:foregroundMark x1="58011" y1="9167" x2="39227" y2="7083"/>
                        <a14:foregroundMark x1="59116" y1="22917" x2="65193" y2="59167"/>
                        <a14:foregroundMark x1="65193" y1="59167" x2="64088" y2="52500"/>
                        <a14:foregroundMark x1="60221" y1="69583" x2="60221" y2="84167"/>
                        <a14:foregroundMark x1="60221" y1="84167" x2="77348" y2="91250"/>
                        <a14:foregroundMark x1="77348" y1="91250" x2="90608" y2="89167"/>
                        <a14:foregroundMark x1="89503" y1="85000" x2="88950" y2="50417"/>
                        <a14:foregroundMark x1="88950" y1="30000" x2="89503" y2="16250"/>
                        <a14:foregroundMark x1="88950" y1="48333" x2="90608" y2="9167"/>
                        <a14:foregroundMark x1="82873" y1="7917" x2="66298" y2="9583"/>
                        <a14:foregroundMark x1="19890" y1="6250" x2="27624" y2="8750"/>
                        <a14:foregroundMark x1="46409" y1="94167" x2="41436" y2="39583"/>
                        <a14:foregroundMark x1="41436" y1="39583" x2="47514" y2="22083"/>
                        <a14:foregroundMark x1="69613" y1="33750" x2="67403" y2="12917"/>
                        <a14:foregroundMark x1="74586" y1="5417" x2="56354" y2="2917"/>
                        <a14:foregroundMark x1="56354" y1="2917" x2="55801" y2="2917"/>
                        <a14:foregroundMark x1="32597" y1="4167" x2="13260" y2="6667"/>
                        <a14:foregroundMark x1="13260" y1="6667" x2="9945" y2="6250"/>
                        <a14:foregroundMark x1="10497" y1="12500" x2="12707" y2="84583"/>
                        <a14:foregroundMark x1="90055" y1="58750" x2="89503" y2="43750"/>
                        <a14:backgroundMark x1="20442" y1="1667" x2="20442" y2="1667"/>
                        <a14:backgroundMark x1="31492" y1="1667" x2="31492" y2="1667"/>
                        <a14:backgroundMark x1="65746" y1="1250" x2="65746" y2="1250"/>
                        <a14:backgroundMark x1="39227" y1="2083" x2="39227" y2="20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814" y="4307117"/>
            <a:ext cx="780442" cy="904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ab PCB Magazines Series 600 / 700 / 800">
            <a:extLst>
              <a:ext uri="{FF2B5EF4-FFF2-40B4-BE49-F238E27FC236}">
                <a16:creationId xmlns:a16="http://schemas.microsoft.com/office/drawing/2014/main" id="{45E68DBD-3DC1-4344-B1F9-E54EF7F11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17" b="94167" l="9945" r="90608">
                        <a14:foregroundMark x1="65746" y1="9167" x2="65746" y2="9167"/>
                        <a14:foregroundMark x1="58011" y1="9167" x2="39227" y2="7083"/>
                        <a14:foregroundMark x1="59116" y1="22917" x2="65193" y2="59167"/>
                        <a14:foregroundMark x1="65193" y1="59167" x2="64088" y2="52500"/>
                        <a14:foregroundMark x1="60221" y1="69583" x2="60221" y2="84167"/>
                        <a14:foregroundMark x1="60221" y1="84167" x2="77348" y2="91250"/>
                        <a14:foregroundMark x1="77348" y1="91250" x2="90608" y2="89167"/>
                        <a14:foregroundMark x1="89503" y1="85000" x2="88950" y2="50417"/>
                        <a14:foregroundMark x1="88950" y1="30000" x2="89503" y2="16250"/>
                        <a14:foregroundMark x1="88950" y1="48333" x2="90608" y2="9167"/>
                        <a14:foregroundMark x1="82873" y1="7917" x2="66298" y2="9583"/>
                        <a14:foregroundMark x1="19890" y1="6250" x2="27624" y2="8750"/>
                        <a14:foregroundMark x1="46409" y1="94167" x2="41436" y2="39583"/>
                        <a14:foregroundMark x1="41436" y1="39583" x2="47514" y2="22083"/>
                        <a14:foregroundMark x1="69613" y1="33750" x2="67403" y2="12917"/>
                        <a14:foregroundMark x1="74586" y1="5417" x2="56354" y2="2917"/>
                        <a14:foregroundMark x1="56354" y1="2917" x2="55801" y2="2917"/>
                        <a14:foregroundMark x1="32597" y1="4167" x2="13260" y2="6667"/>
                        <a14:foregroundMark x1="13260" y1="6667" x2="9945" y2="6250"/>
                        <a14:foregroundMark x1="10497" y1="12500" x2="12707" y2="84583"/>
                        <a14:foregroundMark x1="90055" y1="58750" x2="89503" y2="43750"/>
                        <a14:backgroundMark x1="20442" y1="1667" x2="20442" y2="1667"/>
                        <a14:backgroundMark x1="31492" y1="1667" x2="31492" y2="1667"/>
                        <a14:backgroundMark x1="65746" y1="1250" x2="65746" y2="1250"/>
                        <a14:backgroundMark x1="39227" y1="2083" x2="39227" y2="20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4201" y="4337379"/>
            <a:ext cx="780442" cy="904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50DE19FB-3EC2-44D2-814B-C52D3B063A0F}"/>
              </a:ext>
            </a:extLst>
          </p:cNvPr>
          <p:cNvSpPr txBox="1"/>
          <p:nvPr/>
        </p:nvSpPr>
        <p:spPr>
          <a:xfrm>
            <a:off x="9621604" y="2850609"/>
            <a:ext cx="73770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Hermes</a:t>
            </a:r>
            <a:br>
              <a:rPr lang="en-GB" sz="1000" dirty="0"/>
            </a:br>
            <a:r>
              <a:rPr lang="en-GB" sz="1000" dirty="0"/>
              <a:t>External</a:t>
            </a:r>
            <a:br>
              <a:rPr lang="en-GB" sz="1000" dirty="0"/>
            </a:br>
            <a:r>
              <a:rPr lang="en-GB" sz="1000" dirty="0"/>
              <a:t>Magazine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FB23750-B99D-44F4-BA52-9ACF3049AFE4}"/>
              </a:ext>
            </a:extLst>
          </p:cNvPr>
          <p:cNvSpPr txBox="1"/>
          <p:nvPr/>
        </p:nvSpPr>
        <p:spPr>
          <a:xfrm>
            <a:off x="1315984" y="2796595"/>
            <a:ext cx="73770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/>
              <a:t>Hermes</a:t>
            </a:r>
          </a:p>
          <a:p>
            <a:pPr algn="r"/>
            <a:r>
              <a:rPr lang="en-GB" sz="1000" dirty="0"/>
              <a:t>External</a:t>
            </a:r>
          </a:p>
          <a:p>
            <a:pPr algn="r"/>
            <a:r>
              <a:rPr lang="en-GB" sz="1000" dirty="0"/>
              <a:t>Magazine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0A7A486-0350-4F33-88A3-2699DC51656A}"/>
              </a:ext>
            </a:extLst>
          </p:cNvPr>
          <p:cNvSpPr txBox="1"/>
          <p:nvPr/>
        </p:nvSpPr>
        <p:spPr>
          <a:xfrm>
            <a:off x="6207076" y="2408659"/>
            <a:ext cx="822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i="1" dirty="0"/>
              <a:t>Conditional</a:t>
            </a:r>
          </a:p>
          <a:p>
            <a:pPr algn="ctr"/>
            <a:r>
              <a:rPr lang="en-GB" sz="1000" i="1" dirty="0"/>
              <a:t>Route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8C58E7C-8211-4D8C-85D1-9547584D2229}"/>
              </a:ext>
            </a:extLst>
          </p:cNvPr>
          <p:cNvSpPr txBox="1"/>
          <p:nvPr/>
        </p:nvSpPr>
        <p:spPr>
          <a:xfrm>
            <a:off x="4680892" y="2426117"/>
            <a:ext cx="673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i="1" dirty="0"/>
              <a:t>Insertion</a:t>
            </a:r>
            <a:br>
              <a:rPr lang="en-GB" sz="1000" i="1" dirty="0"/>
            </a:br>
            <a:r>
              <a:rPr lang="en-GB" sz="1000" i="1" dirty="0"/>
              <a:t>Event</a:t>
            </a:r>
          </a:p>
        </p:txBody>
      </p:sp>
      <p:pic>
        <p:nvPicPr>
          <p:cNvPr id="44" name="Picture 2" descr="IPC CFX Demo: How it Works">
            <a:extLst>
              <a:ext uri="{FF2B5EF4-FFF2-40B4-BE49-F238E27FC236}">
                <a16:creationId xmlns:a16="http://schemas.microsoft.com/office/drawing/2014/main" id="{A3569D09-C3BE-43C3-BA4F-CC9720B663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3644" y="3696512"/>
            <a:ext cx="532108" cy="206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IPC CFX Demo: How it Works">
            <a:extLst>
              <a:ext uri="{FF2B5EF4-FFF2-40B4-BE49-F238E27FC236}">
                <a16:creationId xmlns:a16="http://schemas.microsoft.com/office/drawing/2014/main" id="{A87A594A-C652-40E0-9D38-39240F8519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747" y="3696512"/>
            <a:ext cx="532108" cy="206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IPC CFX Demo: How it Works">
            <a:extLst>
              <a:ext uri="{FF2B5EF4-FFF2-40B4-BE49-F238E27FC236}">
                <a16:creationId xmlns:a16="http://schemas.microsoft.com/office/drawing/2014/main" id="{A6ED8522-65BD-489B-AE82-A0BCED3867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7266" y="3696512"/>
            <a:ext cx="532108" cy="206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IPC CFX Demo: How it Works">
            <a:extLst>
              <a:ext uri="{FF2B5EF4-FFF2-40B4-BE49-F238E27FC236}">
                <a16:creationId xmlns:a16="http://schemas.microsoft.com/office/drawing/2014/main" id="{4297698A-E16F-48AB-8692-521080E05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78368" y="3696512"/>
            <a:ext cx="532108" cy="206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5269896-0344-4380-9AFB-ED1234355E2E}"/>
              </a:ext>
            </a:extLst>
          </p:cNvPr>
          <p:cNvCxnSpPr>
            <a:cxnSpLocks/>
          </p:cNvCxnSpPr>
          <p:nvPr/>
        </p:nvCxnSpPr>
        <p:spPr>
          <a:xfrm>
            <a:off x="2993104" y="2826197"/>
            <a:ext cx="254248" cy="0"/>
          </a:xfrm>
          <a:prstGeom prst="straightConnector1">
            <a:avLst/>
          </a:prstGeom>
          <a:ln w="158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9F48ECB9-D1D8-461E-94EC-EF908E7F7466}"/>
              </a:ext>
            </a:extLst>
          </p:cNvPr>
          <p:cNvCxnSpPr>
            <a:cxnSpLocks/>
          </p:cNvCxnSpPr>
          <p:nvPr/>
        </p:nvCxnSpPr>
        <p:spPr>
          <a:xfrm>
            <a:off x="3967352" y="2835638"/>
            <a:ext cx="254248" cy="0"/>
          </a:xfrm>
          <a:prstGeom prst="straightConnector1">
            <a:avLst/>
          </a:prstGeom>
          <a:ln w="158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FE52C198-C3F0-4F28-8FFC-13543864D4F1}"/>
              </a:ext>
            </a:extLst>
          </p:cNvPr>
          <p:cNvCxnSpPr>
            <a:cxnSpLocks/>
          </p:cNvCxnSpPr>
          <p:nvPr/>
        </p:nvCxnSpPr>
        <p:spPr>
          <a:xfrm>
            <a:off x="4590902" y="2832826"/>
            <a:ext cx="254248" cy="0"/>
          </a:xfrm>
          <a:prstGeom prst="straightConnector1">
            <a:avLst/>
          </a:prstGeom>
          <a:ln w="158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71AA647F-2511-4AFE-9B72-5C643713BCDD}"/>
              </a:ext>
            </a:extLst>
          </p:cNvPr>
          <p:cNvCxnSpPr>
            <a:cxnSpLocks/>
          </p:cNvCxnSpPr>
          <p:nvPr/>
        </p:nvCxnSpPr>
        <p:spPr>
          <a:xfrm>
            <a:off x="5214451" y="2830014"/>
            <a:ext cx="254248" cy="0"/>
          </a:xfrm>
          <a:prstGeom prst="straightConnector1">
            <a:avLst/>
          </a:prstGeom>
          <a:ln w="158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B9DA471A-790F-46D9-923F-75A20A12977A}"/>
              </a:ext>
            </a:extLst>
          </p:cNvPr>
          <p:cNvCxnSpPr>
            <a:cxnSpLocks/>
          </p:cNvCxnSpPr>
          <p:nvPr/>
        </p:nvCxnSpPr>
        <p:spPr>
          <a:xfrm>
            <a:off x="6198225" y="2835469"/>
            <a:ext cx="254248" cy="0"/>
          </a:xfrm>
          <a:prstGeom prst="straightConnector1">
            <a:avLst/>
          </a:prstGeom>
          <a:ln w="158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0F770A3B-77D9-4FA0-ABD9-597F884C4051}"/>
              </a:ext>
            </a:extLst>
          </p:cNvPr>
          <p:cNvCxnSpPr>
            <a:cxnSpLocks/>
          </p:cNvCxnSpPr>
          <p:nvPr/>
        </p:nvCxnSpPr>
        <p:spPr>
          <a:xfrm>
            <a:off x="6812250" y="2832657"/>
            <a:ext cx="254248" cy="0"/>
          </a:xfrm>
          <a:prstGeom prst="straightConnector1">
            <a:avLst/>
          </a:prstGeom>
          <a:ln w="158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47DE79DA-41D8-4056-A74A-5F5C8A89CF7F}"/>
              </a:ext>
            </a:extLst>
          </p:cNvPr>
          <p:cNvCxnSpPr>
            <a:cxnSpLocks/>
          </p:cNvCxnSpPr>
          <p:nvPr/>
        </p:nvCxnSpPr>
        <p:spPr>
          <a:xfrm>
            <a:off x="7435800" y="2835469"/>
            <a:ext cx="254248" cy="0"/>
          </a:xfrm>
          <a:prstGeom prst="straightConnector1">
            <a:avLst/>
          </a:prstGeom>
          <a:ln w="158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EF26D912-A566-4AB5-B822-134AAB05559C}"/>
              </a:ext>
            </a:extLst>
          </p:cNvPr>
          <p:cNvCxnSpPr>
            <a:cxnSpLocks/>
          </p:cNvCxnSpPr>
          <p:nvPr/>
        </p:nvCxnSpPr>
        <p:spPr>
          <a:xfrm>
            <a:off x="8410123" y="2842182"/>
            <a:ext cx="254248" cy="0"/>
          </a:xfrm>
          <a:prstGeom prst="straightConnector1">
            <a:avLst/>
          </a:prstGeom>
          <a:ln w="158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1081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E9FCB-E801-4238-B79E-214E0D08D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HERMES / CFX Identifiers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F09D8-685D-4E97-8E9F-D9F7E2467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4DB2AE-93E5-422E-841C-2B2CA28D5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C59151-A2CD-4E69-9A06-A844E894E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125" y="2146854"/>
            <a:ext cx="7611009" cy="3479757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654ED5E4-5DA2-455C-BEE8-523AF06BDF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56714" y="2085401"/>
            <a:ext cx="3725930" cy="4321116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dirty="0"/>
              <a:t>Overview of objects and identifiers used by CFX and Hermes standards</a:t>
            </a:r>
          </a:p>
          <a:p>
            <a:pPr lvl="2">
              <a:spcBef>
                <a:spcPts val="1200"/>
              </a:spcBef>
            </a:pPr>
            <a:r>
              <a:rPr lang="en-US" dirty="0"/>
              <a:t>CFX is using “Batch” to indicate a sub-group of work-order</a:t>
            </a:r>
          </a:p>
          <a:p>
            <a:pPr lvl="2">
              <a:spcBef>
                <a:spcPts val="1200"/>
              </a:spcBef>
            </a:pPr>
            <a:r>
              <a:rPr lang="en-US" dirty="0"/>
              <a:t>Hermes doesn’t differ between carrier and panels as only the one object is considered during the transfer between machines</a:t>
            </a:r>
          </a:p>
        </p:txBody>
      </p:sp>
      <p:sp>
        <p:nvSpPr>
          <p:cNvPr id="8" name="Speech Bubble: Rectangle 7">
            <a:extLst>
              <a:ext uri="{FF2B5EF4-FFF2-40B4-BE49-F238E27FC236}">
                <a16:creationId xmlns:a16="http://schemas.microsoft.com/office/drawing/2014/main" id="{0D1E265D-2794-4947-A0EF-634A8465B04A}"/>
              </a:ext>
            </a:extLst>
          </p:cNvPr>
          <p:cNvSpPr/>
          <p:nvPr/>
        </p:nvSpPr>
        <p:spPr>
          <a:xfrm>
            <a:off x="148950" y="4194313"/>
            <a:ext cx="7828859" cy="801757"/>
          </a:xfrm>
          <a:prstGeom prst="wedgeRectCallout">
            <a:avLst>
              <a:gd name="adj1" fmla="val 54155"/>
              <a:gd name="adj2" fmla="val -4659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CAD6E3C0-5117-4CC0-8D12-5E83BA3EC705}"/>
              </a:ext>
            </a:extLst>
          </p:cNvPr>
          <p:cNvSpPr/>
          <p:nvPr/>
        </p:nvSpPr>
        <p:spPr>
          <a:xfrm rot="3334214">
            <a:off x="4123786" y="3094919"/>
            <a:ext cx="1958388" cy="801757"/>
          </a:xfrm>
          <a:prstGeom prst="wedgeRectCallout">
            <a:avLst>
              <a:gd name="adj1" fmla="val 64040"/>
              <a:gd name="adj2" fmla="val -335979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91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3CB2A-BD01-4E53-938B-B080A4DD4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Workgroup “Hermes Use Cases”: Topics from Member Forum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0DC1B2-974E-42D5-826C-33BAE285F7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The workorder concepts of Hermes and CFX are slightly different:</a:t>
            </a:r>
          </a:p>
          <a:p>
            <a:pPr lvl="2"/>
            <a:r>
              <a:rPr lang="en-US" dirty="0"/>
              <a:t>Hermes does not have </a:t>
            </a:r>
            <a:r>
              <a:rPr lang="en-US" dirty="0" err="1"/>
              <a:t>BatchId</a:t>
            </a:r>
            <a:endParaRPr lang="en-US" dirty="0"/>
          </a:p>
          <a:p>
            <a:pPr lvl="2"/>
            <a:r>
              <a:rPr lang="en-US" dirty="0" err="1"/>
              <a:t>CFX.Production.Hermes.GetWorkOrderdata</a:t>
            </a:r>
            <a:r>
              <a:rPr lang="en-US" dirty="0"/>
              <a:t> does not have Board Side, i.e. Hermes Flipped Board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Added Batch ID to related Messages, see Hermes Member Forum, November 2020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Added Flipped Board to </a:t>
            </a:r>
            <a:r>
              <a:rPr lang="en-US" dirty="0" err="1">
                <a:sym typeface="Wingdings" panose="05000000000000000000" pitchFamily="2" charset="2"/>
              </a:rPr>
              <a:t>CFX.Production.Hermes.GetWorkOrderdata</a:t>
            </a:r>
            <a:r>
              <a:rPr lang="en-US" dirty="0">
                <a:sym typeface="Wingdings" panose="05000000000000000000" pitchFamily="2" charset="2"/>
              </a:rPr>
              <a:t> – will be released with CFX 1.3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38C7A3-E38F-4C46-94CC-D2FF75E07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F76985-B9A0-4063-AC65-952F695B4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374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7CF69-09B0-4A00-BCF9-630E4162C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on Board Arrival at the Hermes 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A71FE-EE8A-40C2-8485-55E8B4653E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Single Board arrives </a:t>
            </a:r>
            <a:r>
              <a:rPr lang="en-US" dirty="0">
                <a:sym typeface="Wingdings" panose="05000000000000000000" pitchFamily="2" charset="2"/>
              </a:rPr>
              <a:t> query work order information for board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Use existing </a:t>
            </a:r>
            <a:r>
              <a:rPr lang="en-US" dirty="0" err="1">
                <a:sym typeface="Wingdings" panose="05000000000000000000" pitchFamily="2" charset="2"/>
              </a:rPr>
              <a:t>CFX.Production.Hermes.GetWorkOrderData</a:t>
            </a:r>
            <a:r>
              <a:rPr lang="en-US" dirty="0">
                <a:sym typeface="Wingdings" panose="05000000000000000000" pitchFamily="2" charset="2"/>
              </a:rPr>
              <a:t> message</a:t>
            </a:r>
          </a:p>
          <a:p>
            <a:r>
              <a:rPr lang="en-US" dirty="0">
                <a:sym typeface="Wingdings" panose="05000000000000000000" pitchFamily="2" charset="2"/>
              </a:rPr>
              <a:t>Set of Boards arrives in a Magazine  query work order information for boards in the magazine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New </a:t>
            </a:r>
            <a:r>
              <a:rPr lang="en-US" dirty="0" err="1">
                <a:sym typeface="Wingdings" panose="05000000000000000000" pitchFamily="2" charset="2"/>
              </a:rPr>
              <a:t>CFX.Production.Hermes.GetMagazineData</a:t>
            </a:r>
            <a:r>
              <a:rPr lang="en-US" dirty="0">
                <a:sym typeface="Wingdings" panose="05000000000000000000" pitchFamily="2" charset="2"/>
              </a:rPr>
              <a:t> message</a:t>
            </a:r>
          </a:p>
          <a:p>
            <a:pPr lvl="3">
              <a:tabLst>
                <a:tab pos="2797175" algn="l"/>
              </a:tabLst>
            </a:pPr>
            <a:r>
              <a:rPr lang="en-US" dirty="0" err="1">
                <a:sym typeface="Wingdings" panose="05000000000000000000" pitchFamily="2" charset="2"/>
              </a:rPr>
              <a:t>CFX.Production.Hermes.GetMagazineDataRequest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 err="1">
                <a:sym typeface="Wingdings" panose="05000000000000000000" pitchFamily="2" charset="2"/>
              </a:rPr>
              <a:t>MagazineId</a:t>
            </a:r>
            <a:r>
              <a:rPr lang="en-US" dirty="0">
                <a:sym typeface="Wingdings" panose="05000000000000000000" pitchFamily="2" charset="2"/>
              </a:rPr>
              <a:t>	Identifier, e.g. Barcode of the Magazine</a:t>
            </a:r>
          </a:p>
          <a:p>
            <a:pPr lvl="3">
              <a:tabLst>
                <a:tab pos="2797175" algn="l"/>
              </a:tabLst>
            </a:pPr>
            <a:r>
              <a:rPr lang="en-US" dirty="0" err="1">
                <a:sym typeface="Wingdings" panose="05000000000000000000" pitchFamily="2" charset="2"/>
              </a:rPr>
              <a:t>CFX.Production.Hermes.GetMagazineDataResponse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 err="1">
                <a:sym typeface="Wingdings" panose="05000000000000000000" pitchFamily="2" charset="2"/>
              </a:rPr>
              <a:t>MagazineId</a:t>
            </a:r>
            <a:r>
              <a:rPr lang="en-US" dirty="0">
                <a:sym typeface="Wingdings" panose="05000000000000000000" pitchFamily="2" charset="2"/>
              </a:rPr>
              <a:t>	Identifier, e.g. Barcode of the Magazine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Units []	List of Boards contained in the Magazine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• </a:t>
            </a:r>
            <a:r>
              <a:rPr lang="en-US" dirty="0" err="1">
                <a:sym typeface="Wingdings" panose="05000000000000000000" pitchFamily="2" charset="2"/>
              </a:rPr>
              <a:t>SlotId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• &lt;Hermes Board Data&gt;	Hermes </a:t>
            </a:r>
            <a:r>
              <a:rPr lang="en-US" dirty="0" err="1">
                <a:sym typeface="Wingdings" panose="05000000000000000000" pitchFamily="2" charset="2"/>
              </a:rPr>
              <a:t>BoardId</a:t>
            </a:r>
            <a:r>
              <a:rPr lang="en-US" dirty="0">
                <a:sym typeface="Wingdings" panose="05000000000000000000" pitchFamily="2" charset="2"/>
              </a:rPr>
              <a:t>, Top-/</a:t>
            </a:r>
            <a:r>
              <a:rPr lang="en-US" dirty="0" err="1">
                <a:sym typeface="Wingdings" panose="05000000000000000000" pitchFamily="2" charset="2"/>
              </a:rPr>
              <a:t>BottomBarcode</a:t>
            </a:r>
            <a:r>
              <a:rPr lang="en-US" dirty="0">
                <a:sym typeface="Wingdings" panose="05000000000000000000" pitchFamily="2" charset="2"/>
              </a:rPr>
              <a:t>, </a:t>
            </a:r>
            <a:r>
              <a:rPr lang="en-US" dirty="0" err="1">
                <a:sym typeface="Wingdings" panose="05000000000000000000" pitchFamily="2" charset="2"/>
              </a:rPr>
              <a:t>ProductTypeId</a:t>
            </a:r>
            <a:r>
              <a:rPr lang="en-US" dirty="0">
                <a:sym typeface="Wingdings" panose="05000000000000000000" pitchFamily="2" charset="2"/>
              </a:rPr>
              <a:t>, Width,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	 </a:t>
            </a:r>
            <a:r>
              <a:rPr lang="en-US" dirty="0" err="1">
                <a:sym typeface="Wingdings" panose="05000000000000000000" pitchFamily="2" charset="2"/>
              </a:rPr>
              <a:t>WorkOrderIdentifier</a:t>
            </a:r>
            <a:r>
              <a:rPr lang="en-US" dirty="0">
                <a:sym typeface="Wingdings" panose="05000000000000000000" pitchFamily="2" charset="2"/>
              </a:rPr>
              <a:t>, …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71475-9C06-42D8-811D-79B3EBA1D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48376D-1C5B-4731-A5AE-5CBD6512F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412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EF59D-53FD-4F09-89D2-16B07650E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CFX – Hermes Interaction on Board Arrival at the Hermes 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804101-7710-46F6-96BD-7779BA2EF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26D644-E58E-49BE-9F0A-95B44D53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C09172-94F6-4434-AAAF-1F297282C797}"/>
              </a:ext>
            </a:extLst>
          </p:cNvPr>
          <p:cNvSpPr txBox="1"/>
          <p:nvPr/>
        </p:nvSpPr>
        <p:spPr>
          <a:xfrm>
            <a:off x="623145" y="362341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800" dirty="0">
                <a:solidFill>
                  <a:srgbClr val="000000"/>
                </a:solidFill>
                <a:latin typeface="Tahoma"/>
              </a:rPr>
              <a:t>Query using</a:t>
            </a:r>
            <a:br>
              <a:rPr lang="en-US" sz="1800" dirty="0">
                <a:solidFill>
                  <a:srgbClr val="000000"/>
                </a:solidFill>
                <a:latin typeface="Tahoma"/>
              </a:rPr>
            </a:br>
            <a:r>
              <a:rPr lang="en-US" sz="1800" dirty="0">
                <a:solidFill>
                  <a:srgbClr val="000000"/>
                </a:solidFill>
                <a:latin typeface="Tahoma"/>
              </a:rPr>
              <a:t>board barcode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2A2549-8853-405E-8053-4DC5C8716307}"/>
              </a:ext>
            </a:extLst>
          </p:cNvPr>
          <p:cNvSpPr txBox="1"/>
          <p:nvPr/>
        </p:nvSpPr>
        <p:spPr>
          <a:xfrm>
            <a:off x="3125278" y="3623414"/>
            <a:ext cx="1937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800" dirty="0">
                <a:solidFill>
                  <a:srgbClr val="000000"/>
                </a:solidFill>
                <a:latin typeface="Tahoma"/>
              </a:rPr>
              <a:t>Query using</a:t>
            </a:r>
            <a:br>
              <a:rPr lang="en-US" sz="1800" dirty="0">
                <a:solidFill>
                  <a:srgbClr val="000000"/>
                </a:solidFill>
                <a:latin typeface="Tahoma"/>
              </a:rPr>
            </a:br>
            <a:r>
              <a:rPr lang="en-US" sz="1800" dirty="0">
                <a:solidFill>
                  <a:srgbClr val="000000"/>
                </a:solidFill>
                <a:latin typeface="Tahoma"/>
              </a:rPr>
              <a:t>workorder/batch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CED6B2-212B-484D-8024-8B8A8ACB48D6}"/>
              </a:ext>
            </a:extLst>
          </p:cNvPr>
          <p:cNvSpPr txBox="1"/>
          <p:nvPr/>
        </p:nvSpPr>
        <p:spPr>
          <a:xfrm>
            <a:off x="5570703" y="3619884"/>
            <a:ext cx="1937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800" dirty="0">
                <a:solidFill>
                  <a:srgbClr val="000000"/>
                </a:solidFill>
                <a:latin typeface="Tahoma"/>
              </a:rPr>
              <a:t>Query using</a:t>
            </a:r>
            <a:br>
              <a:rPr lang="en-US" sz="1800" dirty="0">
                <a:solidFill>
                  <a:srgbClr val="000000"/>
                </a:solidFill>
                <a:latin typeface="Tahoma"/>
              </a:rPr>
            </a:br>
            <a:r>
              <a:rPr lang="en-US" sz="1800" dirty="0">
                <a:solidFill>
                  <a:srgbClr val="000000"/>
                </a:solidFill>
                <a:latin typeface="Tahoma"/>
              </a:rPr>
              <a:t>magazine id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C77B381-BC17-43B3-9B60-7524EDE615DC}"/>
              </a:ext>
            </a:extLst>
          </p:cNvPr>
          <p:cNvGrpSpPr/>
          <p:nvPr/>
        </p:nvGrpSpPr>
        <p:grpSpPr>
          <a:xfrm>
            <a:off x="883737" y="1843064"/>
            <a:ext cx="1297162" cy="1728192"/>
            <a:chOff x="2108120" y="2582690"/>
            <a:chExt cx="1297162" cy="1728192"/>
          </a:xfrm>
        </p:grpSpPr>
        <p:sp>
          <p:nvSpPr>
            <p:cNvPr id="10" name="Arrow: Down 9">
              <a:extLst>
                <a:ext uri="{FF2B5EF4-FFF2-40B4-BE49-F238E27FC236}">
                  <a16:creationId xmlns:a16="http://schemas.microsoft.com/office/drawing/2014/main" id="{41739EDE-D0C4-46C4-857C-E6505C2692CE}"/>
                </a:ext>
              </a:extLst>
            </p:cNvPr>
            <p:cNvSpPr/>
            <p:nvPr/>
          </p:nvSpPr>
          <p:spPr>
            <a:xfrm>
              <a:off x="2783632" y="2957581"/>
              <a:ext cx="288032" cy="978408"/>
            </a:xfrm>
            <a:prstGeom prst="downArrow">
              <a:avLst/>
            </a:prstGeom>
            <a:solidFill>
              <a:srgbClr val="FFFFFF"/>
            </a:solidFill>
            <a:ln w="12700" cap="flat" cmpd="sng" algn="ctr">
              <a:solidFill>
                <a:srgbClr val="0033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11" name="Arrow: Down 10">
              <a:extLst>
                <a:ext uri="{FF2B5EF4-FFF2-40B4-BE49-F238E27FC236}">
                  <a16:creationId xmlns:a16="http://schemas.microsoft.com/office/drawing/2014/main" id="{F627D6DC-845E-4797-A0C9-5F420606F445}"/>
                </a:ext>
              </a:extLst>
            </p:cNvPr>
            <p:cNvSpPr/>
            <p:nvPr/>
          </p:nvSpPr>
          <p:spPr>
            <a:xfrm rot="10800000">
              <a:off x="2423592" y="2957581"/>
              <a:ext cx="288032" cy="978408"/>
            </a:xfrm>
            <a:prstGeom prst="downArrow">
              <a:avLst/>
            </a:prstGeom>
            <a:solidFill>
              <a:srgbClr val="FFFFFF"/>
            </a:solidFill>
            <a:ln w="12700" cap="flat" cmpd="sng" algn="ctr">
              <a:solidFill>
                <a:srgbClr val="0033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A188F4A-BDDE-4669-B062-13162CB9E408}"/>
                </a:ext>
              </a:extLst>
            </p:cNvPr>
            <p:cNvSpPr txBox="1"/>
            <p:nvPr/>
          </p:nvSpPr>
          <p:spPr>
            <a:xfrm rot="16200000">
              <a:off x="1374829" y="3315981"/>
              <a:ext cx="17281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rPr>
                <a:t>board barcode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7DABA1A-6BD6-4068-9F37-1DF5335DD67C}"/>
                </a:ext>
              </a:extLst>
            </p:cNvPr>
            <p:cNvSpPr txBox="1"/>
            <p:nvPr/>
          </p:nvSpPr>
          <p:spPr>
            <a:xfrm rot="16200000">
              <a:off x="2410381" y="3315981"/>
              <a:ext cx="17281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rPr>
                <a:t>board data object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6E4FA3-AF2E-4322-9720-C0AFDAFC4A46}"/>
              </a:ext>
            </a:extLst>
          </p:cNvPr>
          <p:cNvGrpSpPr/>
          <p:nvPr/>
        </p:nvGrpSpPr>
        <p:grpSpPr>
          <a:xfrm>
            <a:off x="5890703" y="1893159"/>
            <a:ext cx="1297162" cy="1728192"/>
            <a:chOff x="2108120" y="2582690"/>
            <a:chExt cx="1297162" cy="1728192"/>
          </a:xfrm>
        </p:grpSpPr>
        <p:sp>
          <p:nvSpPr>
            <p:cNvPr id="15" name="Arrow: Down 14">
              <a:extLst>
                <a:ext uri="{FF2B5EF4-FFF2-40B4-BE49-F238E27FC236}">
                  <a16:creationId xmlns:a16="http://schemas.microsoft.com/office/drawing/2014/main" id="{43D611AA-EDE1-4224-B182-5FB958E77150}"/>
                </a:ext>
              </a:extLst>
            </p:cNvPr>
            <p:cNvSpPr/>
            <p:nvPr/>
          </p:nvSpPr>
          <p:spPr>
            <a:xfrm>
              <a:off x="2783632" y="2957581"/>
              <a:ext cx="288032" cy="978408"/>
            </a:xfrm>
            <a:prstGeom prst="downArrow">
              <a:avLst/>
            </a:prstGeom>
            <a:solidFill>
              <a:srgbClr val="FFFFFF"/>
            </a:solidFill>
            <a:ln w="12700" cap="flat" cmpd="sng" algn="ctr">
              <a:solidFill>
                <a:srgbClr val="0033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16" name="Arrow: Down 15">
              <a:extLst>
                <a:ext uri="{FF2B5EF4-FFF2-40B4-BE49-F238E27FC236}">
                  <a16:creationId xmlns:a16="http://schemas.microsoft.com/office/drawing/2014/main" id="{3563A53D-0F2E-4D53-8F1F-A71046B108F9}"/>
                </a:ext>
              </a:extLst>
            </p:cNvPr>
            <p:cNvSpPr/>
            <p:nvPr/>
          </p:nvSpPr>
          <p:spPr>
            <a:xfrm rot="10800000">
              <a:off x="2423592" y="2957581"/>
              <a:ext cx="288032" cy="978408"/>
            </a:xfrm>
            <a:prstGeom prst="downArrow">
              <a:avLst/>
            </a:prstGeom>
            <a:solidFill>
              <a:srgbClr val="FFFFFF"/>
            </a:solidFill>
            <a:ln w="12700" cap="flat" cmpd="sng" algn="ctr">
              <a:solidFill>
                <a:srgbClr val="0033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31F1124-57AC-4CD1-AF2D-031C296FB45E}"/>
                </a:ext>
              </a:extLst>
            </p:cNvPr>
            <p:cNvSpPr txBox="1"/>
            <p:nvPr/>
          </p:nvSpPr>
          <p:spPr>
            <a:xfrm rot="16200000">
              <a:off x="1374829" y="3315981"/>
              <a:ext cx="17281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rPr>
                <a:t>Magazine id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3EFFB0-8722-4492-91AD-2A71FD8E9584}"/>
                </a:ext>
              </a:extLst>
            </p:cNvPr>
            <p:cNvSpPr txBox="1"/>
            <p:nvPr/>
          </p:nvSpPr>
          <p:spPr>
            <a:xfrm rot="16200000">
              <a:off x="2410381" y="3315981"/>
              <a:ext cx="17281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rPr>
                <a:t>Magazine object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2FB6C4C-44BF-47CD-BD3C-C2CB72131450}"/>
              </a:ext>
            </a:extLst>
          </p:cNvPr>
          <p:cNvGrpSpPr/>
          <p:nvPr/>
        </p:nvGrpSpPr>
        <p:grpSpPr>
          <a:xfrm>
            <a:off x="3518794" y="1952379"/>
            <a:ext cx="1381800" cy="1728193"/>
            <a:chOff x="2108120" y="2582690"/>
            <a:chExt cx="1381800" cy="1728193"/>
          </a:xfrm>
        </p:grpSpPr>
        <p:sp>
          <p:nvSpPr>
            <p:cNvPr id="20" name="Arrow: Down 19">
              <a:extLst>
                <a:ext uri="{FF2B5EF4-FFF2-40B4-BE49-F238E27FC236}">
                  <a16:creationId xmlns:a16="http://schemas.microsoft.com/office/drawing/2014/main" id="{D9A5D92B-3D6A-47CC-BECA-58665A76FE0D}"/>
                </a:ext>
              </a:extLst>
            </p:cNvPr>
            <p:cNvSpPr/>
            <p:nvPr/>
          </p:nvSpPr>
          <p:spPr>
            <a:xfrm>
              <a:off x="2783632" y="2957581"/>
              <a:ext cx="288032" cy="978408"/>
            </a:xfrm>
            <a:prstGeom prst="downArrow">
              <a:avLst/>
            </a:prstGeom>
            <a:solidFill>
              <a:srgbClr val="FFFFFF"/>
            </a:solidFill>
            <a:ln w="12700" cap="flat" cmpd="sng" algn="ctr">
              <a:solidFill>
                <a:srgbClr val="0033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21" name="Arrow: Down 20">
              <a:extLst>
                <a:ext uri="{FF2B5EF4-FFF2-40B4-BE49-F238E27FC236}">
                  <a16:creationId xmlns:a16="http://schemas.microsoft.com/office/drawing/2014/main" id="{96130B1C-F623-429F-A4A2-44F85B76B22C}"/>
                </a:ext>
              </a:extLst>
            </p:cNvPr>
            <p:cNvSpPr/>
            <p:nvPr/>
          </p:nvSpPr>
          <p:spPr>
            <a:xfrm rot="10800000">
              <a:off x="2423592" y="2957581"/>
              <a:ext cx="288032" cy="978408"/>
            </a:xfrm>
            <a:prstGeom prst="downArrow">
              <a:avLst/>
            </a:prstGeom>
            <a:solidFill>
              <a:srgbClr val="FFFFFF"/>
            </a:solidFill>
            <a:ln w="12700" cap="flat" cmpd="sng" algn="ctr">
              <a:solidFill>
                <a:srgbClr val="0033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EF2094B-75DC-4342-8E2D-2A581C570474}"/>
                </a:ext>
              </a:extLst>
            </p:cNvPr>
            <p:cNvSpPr txBox="1"/>
            <p:nvPr/>
          </p:nvSpPr>
          <p:spPr>
            <a:xfrm rot="16200000">
              <a:off x="1374829" y="3315981"/>
              <a:ext cx="17281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rPr>
                <a:t>Workorder/batch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4F84391-9D58-4C22-834B-7C50F70F4F88}"/>
                </a:ext>
              </a:extLst>
            </p:cNvPr>
            <p:cNvSpPr txBox="1"/>
            <p:nvPr/>
          </p:nvSpPr>
          <p:spPr>
            <a:xfrm rot="16200000">
              <a:off x="2410381" y="3231343"/>
              <a:ext cx="172819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rPr>
                <a:t>Board data object</a:t>
              </a:r>
              <a:b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rPr>
              </a:b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rPr>
                <a:t>(only product data)</a:t>
              </a: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77D4224B-C9D9-4AB4-A139-CC0701C971AF}"/>
              </a:ext>
            </a:extLst>
          </p:cNvPr>
          <p:cNvSpPr/>
          <p:nvPr/>
        </p:nvSpPr>
        <p:spPr>
          <a:xfrm>
            <a:off x="623145" y="4754637"/>
            <a:ext cx="4580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sz="1800" dirty="0" err="1">
                <a:solidFill>
                  <a:srgbClr val="006699"/>
                </a:solidFill>
                <a:latin typeface="Tahoma"/>
              </a:rPr>
              <a:t>CFX.Production.Hermes.GetWorkOrderData</a:t>
            </a:r>
            <a:endParaRPr lang="en-US" sz="1800" dirty="0">
              <a:solidFill>
                <a:srgbClr val="006699"/>
              </a:solidFill>
              <a:latin typeface="Tahoma"/>
            </a:endParaRPr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50793F07-2531-4AED-9ED2-E3958295B16B}"/>
              </a:ext>
            </a:extLst>
          </p:cNvPr>
          <p:cNvSpPr/>
          <p:nvPr/>
        </p:nvSpPr>
        <p:spPr>
          <a:xfrm rot="5400000">
            <a:off x="2755651" y="2248880"/>
            <a:ext cx="315410" cy="4580423"/>
          </a:xfrm>
          <a:prstGeom prst="rightBrace">
            <a:avLst>
              <a:gd name="adj1" fmla="val 52259"/>
              <a:gd name="adj2" fmla="val 50000"/>
            </a:avLst>
          </a:prstGeom>
          <a:noFill/>
          <a:ln w="9525" cap="flat" cmpd="sng" algn="ctr">
            <a:solidFill>
              <a:srgbClr val="00336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0E925F-E1C1-4499-837F-1C50A8838BE5}"/>
              </a:ext>
            </a:extLst>
          </p:cNvPr>
          <p:cNvSpPr txBox="1"/>
          <p:nvPr/>
        </p:nvSpPr>
        <p:spPr>
          <a:xfrm>
            <a:off x="7935950" y="3619884"/>
            <a:ext cx="1937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800" dirty="0">
                <a:solidFill>
                  <a:srgbClr val="000000"/>
                </a:solidFill>
                <a:latin typeface="Tahoma"/>
              </a:rPr>
              <a:t>Report</a:t>
            </a:r>
            <a:br>
              <a:rPr lang="en-US" sz="1800" dirty="0">
                <a:solidFill>
                  <a:srgbClr val="000000"/>
                </a:solidFill>
                <a:latin typeface="Tahoma"/>
              </a:rPr>
            </a:br>
            <a:r>
              <a:rPr lang="en-US" sz="1800" dirty="0">
                <a:solidFill>
                  <a:srgbClr val="000000"/>
                </a:solidFill>
                <a:latin typeface="Tahoma"/>
              </a:rPr>
              <a:t>magazine loaded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C33A9EF-327A-4983-9159-C38803633DA9}"/>
              </a:ext>
            </a:extLst>
          </p:cNvPr>
          <p:cNvGrpSpPr/>
          <p:nvPr/>
        </p:nvGrpSpPr>
        <p:grpSpPr>
          <a:xfrm>
            <a:off x="8255950" y="1893159"/>
            <a:ext cx="603504" cy="1728192"/>
            <a:chOff x="2108120" y="2582690"/>
            <a:chExt cx="603504" cy="1728192"/>
          </a:xfrm>
        </p:grpSpPr>
        <p:sp>
          <p:nvSpPr>
            <p:cNvPr id="28" name="Arrow: Down 27">
              <a:extLst>
                <a:ext uri="{FF2B5EF4-FFF2-40B4-BE49-F238E27FC236}">
                  <a16:creationId xmlns:a16="http://schemas.microsoft.com/office/drawing/2014/main" id="{B25F1FD5-AB00-4CED-BB7E-6C67B4604428}"/>
                </a:ext>
              </a:extLst>
            </p:cNvPr>
            <p:cNvSpPr/>
            <p:nvPr/>
          </p:nvSpPr>
          <p:spPr>
            <a:xfrm rot="10800000">
              <a:off x="2423592" y="2957581"/>
              <a:ext cx="288032" cy="978408"/>
            </a:xfrm>
            <a:prstGeom prst="downArrow">
              <a:avLst/>
            </a:prstGeom>
            <a:solidFill>
              <a:srgbClr val="FFFFFF"/>
            </a:solidFill>
            <a:ln w="12700" cap="flat" cmpd="sng" algn="ctr">
              <a:solidFill>
                <a:srgbClr val="0033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5CECF02-A22A-45DE-ADE7-19E2B45C880A}"/>
                </a:ext>
              </a:extLst>
            </p:cNvPr>
            <p:cNvSpPr txBox="1"/>
            <p:nvPr/>
          </p:nvSpPr>
          <p:spPr>
            <a:xfrm rot="16200000">
              <a:off x="1374829" y="3315981"/>
              <a:ext cx="17281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rPr>
                <a:t>Magazine object</a:t>
              </a:r>
            </a:p>
          </p:txBody>
        </p:sp>
      </p:grpSp>
      <p:sp>
        <p:nvSpPr>
          <p:cNvPr id="30" name="Right Brace 29">
            <a:extLst>
              <a:ext uri="{FF2B5EF4-FFF2-40B4-BE49-F238E27FC236}">
                <a16:creationId xmlns:a16="http://schemas.microsoft.com/office/drawing/2014/main" id="{CDEDEBE2-8480-46AE-9EAA-EA32553DDFDA}"/>
              </a:ext>
            </a:extLst>
          </p:cNvPr>
          <p:cNvSpPr/>
          <p:nvPr/>
        </p:nvSpPr>
        <p:spPr>
          <a:xfrm rot="5400000">
            <a:off x="7919234" y="2248881"/>
            <a:ext cx="315410" cy="4580423"/>
          </a:xfrm>
          <a:prstGeom prst="rightBrace">
            <a:avLst>
              <a:gd name="adj1" fmla="val 52259"/>
              <a:gd name="adj2" fmla="val 50000"/>
            </a:avLst>
          </a:prstGeom>
          <a:noFill/>
          <a:ln w="9525" cap="flat" cmpd="sng" algn="ctr">
            <a:solidFill>
              <a:srgbClr val="00336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E4995E1-6386-4461-B1EB-57ABE237CDC7}"/>
              </a:ext>
            </a:extLst>
          </p:cNvPr>
          <p:cNvSpPr/>
          <p:nvPr/>
        </p:nvSpPr>
        <p:spPr>
          <a:xfrm>
            <a:off x="5786728" y="4754638"/>
            <a:ext cx="4542077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sz="1800" dirty="0" err="1">
                <a:solidFill>
                  <a:srgbClr val="006699"/>
                </a:solidFill>
                <a:latin typeface="Tahoma"/>
              </a:rPr>
              <a:t>CFX.Production.Hermes.GetMagazineData</a:t>
            </a:r>
            <a:endParaRPr lang="en-US" sz="1800" dirty="0">
              <a:solidFill>
                <a:srgbClr val="006699"/>
              </a:solidFill>
              <a:latin typeface="Tahoma"/>
            </a:endParaRPr>
          </a:p>
          <a:p>
            <a:pPr defTabSz="914400"/>
            <a:endParaRPr lang="en-US" sz="1800" dirty="0">
              <a:solidFill>
                <a:srgbClr val="006699"/>
              </a:solidFill>
              <a:latin typeface="Tahoma"/>
            </a:endParaRPr>
          </a:p>
          <a:p>
            <a:pPr defTabSz="914400"/>
            <a:r>
              <a:rPr lang="en-US" sz="1800" dirty="0" err="1">
                <a:solidFill>
                  <a:srgbClr val="006699"/>
                </a:solidFill>
                <a:latin typeface="Tahoma"/>
              </a:rPr>
              <a:t>CFX.Production.Hermes.MagazineDeparted</a:t>
            </a:r>
            <a:endParaRPr lang="en-US" sz="1800" dirty="0">
              <a:solidFill>
                <a:srgbClr val="006699"/>
              </a:solidFill>
              <a:latin typeface="Tahoma"/>
            </a:endParaRPr>
          </a:p>
          <a:p>
            <a:pPr defTabSz="914400"/>
            <a:r>
              <a:rPr lang="en-US" sz="1800" dirty="0" err="1">
                <a:solidFill>
                  <a:srgbClr val="006699"/>
                </a:solidFill>
                <a:latin typeface="Tahoma"/>
              </a:rPr>
              <a:t>CFX.Production.Hermes.MagazineArrived</a:t>
            </a:r>
            <a:endParaRPr lang="en-US" sz="1800" dirty="0">
              <a:solidFill>
                <a:srgbClr val="006699"/>
              </a:solidFill>
              <a:latin typeface="Tahoma"/>
            </a:endParaRPr>
          </a:p>
          <a:p>
            <a:pPr defTabSz="914400"/>
            <a:endParaRPr lang="en-US" sz="1800" dirty="0">
              <a:solidFill>
                <a:srgbClr val="006699"/>
              </a:solidFill>
              <a:latin typeface="Tahoma"/>
            </a:endParaRPr>
          </a:p>
          <a:p>
            <a:pPr defTabSz="914400"/>
            <a:endParaRPr lang="en-US" sz="1800" dirty="0">
              <a:solidFill>
                <a:srgbClr val="006699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245382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911B1-37F4-477A-ABC4-D0841AD1F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CFX – Hermes Reporting on Magazine Arrival and Departure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F0916-D2DB-4432-9DF8-E9CFDC4135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de-DE" dirty="0"/>
              <a:t>New </a:t>
            </a:r>
            <a:r>
              <a:rPr lang="de-DE" dirty="0" err="1"/>
              <a:t>CFX.Production.Hermes.MagazineArrived</a:t>
            </a:r>
            <a:r>
              <a:rPr lang="en-US" dirty="0"/>
              <a:t> message to indicate arrival of a magazine</a:t>
            </a:r>
          </a:p>
          <a:p>
            <a:pPr lvl="2">
              <a:tabLst>
                <a:tab pos="2460625" algn="l"/>
              </a:tabLst>
            </a:pPr>
            <a:r>
              <a:rPr lang="en-US" dirty="0" err="1"/>
              <a:t>MagazineId</a:t>
            </a:r>
            <a:r>
              <a:rPr lang="en-US" dirty="0"/>
              <a:t>	Identifier, e.g. Barcode of the Magazine</a:t>
            </a:r>
          </a:p>
          <a:p>
            <a:pPr lvl="2">
              <a:tabLst>
                <a:tab pos="2460625" algn="l"/>
              </a:tabLst>
            </a:pPr>
            <a:r>
              <a:rPr lang="en-US" dirty="0"/>
              <a:t>Units []	List of Boards contained in the Magazine</a:t>
            </a:r>
            <a:br>
              <a:rPr lang="en-US" dirty="0"/>
            </a:br>
            <a:r>
              <a:rPr lang="en-US" dirty="0"/>
              <a:t>• </a:t>
            </a:r>
            <a:r>
              <a:rPr lang="en-US" dirty="0" err="1"/>
              <a:t>SlotId</a:t>
            </a:r>
            <a:br>
              <a:rPr lang="en-US" dirty="0"/>
            </a:br>
            <a:r>
              <a:rPr lang="en-US" dirty="0"/>
              <a:t>• &lt;Hermes Board Data&gt;	Hermes </a:t>
            </a:r>
            <a:r>
              <a:rPr lang="en-US" dirty="0" err="1"/>
              <a:t>BoardId</a:t>
            </a:r>
            <a:r>
              <a:rPr lang="en-US" dirty="0"/>
              <a:t>, Top-/</a:t>
            </a:r>
            <a:r>
              <a:rPr lang="en-US" dirty="0" err="1"/>
              <a:t>BottomBarcode</a:t>
            </a:r>
            <a:r>
              <a:rPr lang="en-US" dirty="0"/>
              <a:t>, </a:t>
            </a:r>
            <a:r>
              <a:rPr lang="en-US" dirty="0" err="1"/>
              <a:t>ProductTypeId</a:t>
            </a:r>
            <a:r>
              <a:rPr lang="en-US" dirty="0"/>
              <a:t>, Width,</a:t>
            </a:r>
            <a:br>
              <a:rPr lang="en-US" dirty="0"/>
            </a:br>
            <a:r>
              <a:rPr lang="en-US" dirty="0"/>
              <a:t>	 </a:t>
            </a:r>
            <a:r>
              <a:rPr lang="en-US" dirty="0" err="1"/>
              <a:t>WorkOrderIdentifier</a:t>
            </a:r>
            <a:r>
              <a:rPr lang="en-US" dirty="0"/>
              <a:t>, …</a:t>
            </a:r>
          </a:p>
          <a:p>
            <a:pPr>
              <a:spcAft>
                <a:spcPts val="0"/>
              </a:spcAft>
            </a:pPr>
            <a:r>
              <a:rPr lang="en-US" dirty="0"/>
              <a:t>New </a:t>
            </a:r>
            <a:r>
              <a:rPr lang="en-US" dirty="0" err="1"/>
              <a:t>CFX.Production.Hermes.MagazineDeparted</a:t>
            </a:r>
            <a:r>
              <a:rPr lang="en-US" dirty="0"/>
              <a:t> to indicate departure of a magazine</a:t>
            </a:r>
          </a:p>
          <a:p>
            <a:pPr lvl="2">
              <a:tabLst>
                <a:tab pos="2460625" algn="l"/>
              </a:tabLst>
            </a:pPr>
            <a:r>
              <a:rPr lang="en-US" dirty="0" err="1"/>
              <a:t>MagazineId</a:t>
            </a:r>
            <a:r>
              <a:rPr lang="en-US" dirty="0"/>
              <a:t>	Identifier, e.g. Barcode of the Magazine</a:t>
            </a:r>
          </a:p>
          <a:p>
            <a:pPr lvl="2">
              <a:tabLst>
                <a:tab pos="2460625" algn="l"/>
              </a:tabLst>
            </a:pPr>
            <a:r>
              <a:rPr lang="en-US" dirty="0"/>
              <a:t>Units []	List of Boards contained in the Magazine</a:t>
            </a:r>
            <a:br>
              <a:rPr lang="en-US" dirty="0"/>
            </a:br>
            <a:r>
              <a:rPr lang="en-US" dirty="0"/>
              <a:t>• </a:t>
            </a:r>
            <a:r>
              <a:rPr lang="en-US" dirty="0" err="1"/>
              <a:t>SlotId</a:t>
            </a:r>
            <a:br>
              <a:rPr lang="en-US" dirty="0"/>
            </a:br>
            <a:r>
              <a:rPr lang="en-US" dirty="0"/>
              <a:t>• &lt;Hermes Board Data&gt;	Hermes </a:t>
            </a:r>
            <a:r>
              <a:rPr lang="en-US" dirty="0" err="1"/>
              <a:t>BoardId</a:t>
            </a:r>
            <a:r>
              <a:rPr lang="en-US" dirty="0"/>
              <a:t>, Top-/</a:t>
            </a:r>
            <a:r>
              <a:rPr lang="en-US" dirty="0" err="1"/>
              <a:t>BottomBarcode</a:t>
            </a:r>
            <a:r>
              <a:rPr lang="en-US" dirty="0"/>
              <a:t>, </a:t>
            </a:r>
            <a:r>
              <a:rPr lang="en-US" dirty="0" err="1"/>
              <a:t>ProductTypeId</a:t>
            </a:r>
            <a:r>
              <a:rPr lang="en-US" dirty="0"/>
              <a:t>, Width,</a:t>
            </a:r>
            <a:br>
              <a:rPr lang="en-US" dirty="0"/>
            </a:br>
            <a:r>
              <a:rPr lang="en-US" dirty="0"/>
              <a:t>	 </a:t>
            </a:r>
            <a:r>
              <a:rPr lang="en-US" dirty="0" err="1"/>
              <a:t>WorkOrderIdentifier</a:t>
            </a:r>
            <a:r>
              <a:rPr lang="en-US" dirty="0"/>
              <a:t>, …</a:t>
            </a:r>
          </a:p>
          <a:p>
            <a:r>
              <a:rPr lang="en-US" dirty="0"/>
              <a:t>Both messages will be released with CFX 1.3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C6FDB7-7BF8-46A2-B320-9F21F39D9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as of 01-Mar-2021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BB58F7-B3FB-4C0A-8C1F-A44B2F4CE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9204330F-C5AD-4AC0-88A8-9CB1F8F7EBD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17363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blank">
  <a:themeElements>
    <a:clrScheme name="Benutzerdefiniert 29">
      <a:dk1>
        <a:srgbClr val="151517"/>
      </a:dk1>
      <a:lt1>
        <a:sysClr val="window" lastClr="FFFFFF"/>
      </a:lt1>
      <a:dk2>
        <a:srgbClr val="97A0A5"/>
      </a:dk2>
      <a:lt2>
        <a:srgbClr val="DEDFE1"/>
      </a:lt2>
      <a:accent1>
        <a:srgbClr val="3C4F00"/>
      </a:accent1>
      <a:accent2>
        <a:srgbClr val="97A0A5"/>
      </a:accent2>
      <a:accent3>
        <a:srgbClr val="52575A"/>
      </a:accent3>
      <a:accent4>
        <a:srgbClr val="DEDFE1"/>
      </a:accent4>
      <a:accent5>
        <a:srgbClr val="00223D"/>
      </a:accent5>
      <a:accent6>
        <a:srgbClr val="92D050"/>
      </a:accent6>
      <a:hlink>
        <a:srgbClr val="49711E"/>
      </a:hlink>
      <a:folHlink>
        <a:srgbClr val="00B050"/>
      </a:folHlink>
    </a:clrScheme>
    <a:fontScheme name="AS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717</Words>
  <Application>Microsoft Office PowerPoint</Application>
  <PresentationFormat>Custom</PresentationFormat>
  <Paragraphs>96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Tahoma</vt:lpstr>
      <vt:lpstr>Wingdings</vt:lpstr>
      <vt:lpstr>blank</vt:lpstr>
      <vt:lpstr>think-cell Folie</vt:lpstr>
      <vt:lpstr>PowerPoint Presentation</vt:lpstr>
      <vt:lpstr>Participants of Workgroup “CFX - Hermes”</vt:lpstr>
      <vt:lpstr>Objectives of Workgroup “CFX - Hermes”</vt:lpstr>
      <vt:lpstr>Hermes – CFX Communication Overview</vt:lpstr>
      <vt:lpstr>HERMES / CFX Identifiers</vt:lpstr>
      <vt:lpstr>Workgroup “Hermes Use Cases”: Topics from Member Forum</vt:lpstr>
      <vt:lpstr>Activities on Board Arrival at the Hermes Line</vt:lpstr>
      <vt:lpstr>CFX – Hermes Interaction on Board Arrival at the Hermes Line</vt:lpstr>
      <vt:lpstr>CFX – Hermes Reporting on Magazine Arrival and Departure</vt:lpstr>
    </vt:vector>
  </TitlesOfParts>
  <Manager>The Hermes Standard Initiative</Manager>
  <Company>ASM Assembly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Group "CFX-Hermes" Results from 2020 Meetings</dc:title>
  <dc:subject>IPC-HERMES-9852</dc:subject>
  <dc:creator>thomas.marktscheffel@asmpt.com</dc:creator>
  <cp:keywords>The Hermes Standard</cp:keywords>
  <dc:description>as of 01-Mar-2021</dc:description>
  <cp:lastModifiedBy>Marktscheffel, Thomas</cp:lastModifiedBy>
  <cp:revision>564</cp:revision>
  <cp:lastPrinted>2017-02-20T07:24:01Z</cp:lastPrinted>
  <dcterms:created xsi:type="dcterms:W3CDTF">2016-11-17T14:36:06Z</dcterms:created>
  <dcterms:modified xsi:type="dcterms:W3CDTF">2021-03-01T14:35:40Z</dcterms:modified>
</cp:coreProperties>
</file>