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2.xml" ContentType="application/vnd.openxmlformats-officedocument.presentationml.notesSlide+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38.xml" ContentType="application/vnd.openxmlformats-officedocument.presentationml.tags+xml"/>
  <Override PartName="/ppt/tags/tag39.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3" r:id="rId1"/>
  </p:sldMasterIdLst>
  <p:notesMasterIdLst>
    <p:notesMasterId r:id="rId36"/>
  </p:notesMasterIdLst>
  <p:handoutMasterIdLst>
    <p:handoutMasterId r:id="rId37"/>
  </p:handoutMasterIdLst>
  <p:sldIdLst>
    <p:sldId id="3214" r:id="rId2"/>
    <p:sldId id="361" r:id="rId3"/>
    <p:sldId id="351" r:id="rId4"/>
    <p:sldId id="355" r:id="rId5"/>
    <p:sldId id="356" r:id="rId6"/>
    <p:sldId id="358" r:id="rId7"/>
    <p:sldId id="359" r:id="rId8"/>
    <p:sldId id="3233" r:id="rId9"/>
    <p:sldId id="3212" r:id="rId10"/>
    <p:sldId id="3234" r:id="rId11"/>
    <p:sldId id="334" r:id="rId12"/>
    <p:sldId id="333" r:id="rId13"/>
    <p:sldId id="337" r:id="rId14"/>
    <p:sldId id="338" r:id="rId15"/>
    <p:sldId id="339" r:id="rId16"/>
    <p:sldId id="343" r:id="rId17"/>
    <p:sldId id="3235" r:id="rId18"/>
    <p:sldId id="341" r:id="rId19"/>
    <p:sldId id="344" r:id="rId20"/>
    <p:sldId id="342" r:id="rId21"/>
    <p:sldId id="3215" r:id="rId22"/>
    <p:sldId id="317" r:id="rId23"/>
    <p:sldId id="329" r:id="rId24"/>
    <p:sldId id="3216" r:id="rId25"/>
    <p:sldId id="3217" r:id="rId26"/>
    <p:sldId id="3218" r:id="rId27"/>
    <p:sldId id="347" r:id="rId28"/>
    <p:sldId id="348" r:id="rId29"/>
    <p:sldId id="350" r:id="rId30"/>
    <p:sldId id="3219" r:id="rId31"/>
    <p:sldId id="349" r:id="rId32"/>
    <p:sldId id="3220" r:id="rId33"/>
    <p:sldId id="3237" r:id="rId34"/>
    <p:sldId id="3236" r:id="rId35"/>
  </p:sldIdLst>
  <p:sldSz cx="12195175" cy="6859588"/>
  <p:notesSz cx="7104063" cy="10234613"/>
  <p:custDataLst>
    <p:tags r:id="rId38"/>
  </p:custDataLst>
  <p:defaultTextStyle>
    <a:defPPr>
      <a:defRPr lang="en-US"/>
    </a:defPPr>
    <a:lvl1pPr marL="0" algn="l" defTabSz="1219444" rtl="0" eaLnBrk="1" latinLnBrk="0" hangingPunct="1">
      <a:defRPr sz="2400" kern="1200">
        <a:solidFill>
          <a:schemeClr val="tx1"/>
        </a:solidFill>
        <a:latin typeface="+mn-lt"/>
        <a:ea typeface="+mn-ea"/>
        <a:cs typeface="+mn-cs"/>
      </a:defRPr>
    </a:lvl1pPr>
    <a:lvl2pPr marL="609722" algn="l" defTabSz="1219444" rtl="0" eaLnBrk="1" latinLnBrk="0" hangingPunct="1">
      <a:defRPr sz="2400" kern="1200">
        <a:solidFill>
          <a:schemeClr val="tx1"/>
        </a:solidFill>
        <a:latin typeface="+mn-lt"/>
        <a:ea typeface="+mn-ea"/>
        <a:cs typeface="+mn-cs"/>
      </a:defRPr>
    </a:lvl2pPr>
    <a:lvl3pPr marL="1219444" algn="l" defTabSz="1219444" rtl="0" eaLnBrk="1" latinLnBrk="0" hangingPunct="1">
      <a:defRPr sz="2400" kern="1200">
        <a:solidFill>
          <a:schemeClr val="tx1"/>
        </a:solidFill>
        <a:latin typeface="+mn-lt"/>
        <a:ea typeface="+mn-ea"/>
        <a:cs typeface="+mn-cs"/>
      </a:defRPr>
    </a:lvl3pPr>
    <a:lvl4pPr marL="1829166" algn="l" defTabSz="1219444" rtl="0" eaLnBrk="1" latinLnBrk="0" hangingPunct="1">
      <a:defRPr sz="2400" kern="1200">
        <a:solidFill>
          <a:schemeClr val="tx1"/>
        </a:solidFill>
        <a:latin typeface="+mn-lt"/>
        <a:ea typeface="+mn-ea"/>
        <a:cs typeface="+mn-cs"/>
      </a:defRPr>
    </a:lvl4pPr>
    <a:lvl5pPr marL="2438888" algn="l" defTabSz="1219444" rtl="0" eaLnBrk="1" latinLnBrk="0" hangingPunct="1">
      <a:defRPr sz="2400" kern="1200">
        <a:solidFill>
          <a:schemeClr val="tx1"/>
        </a:solidFill>
        <a:latin typeface="+mn-lt"/>
        <a:ea typeface="+mn-ea"/>
        <a:cs typeface="+mn-cs"/>
      </a:defRPr>
    </a:lvl5pPr>
    <a:lvl6pPr marL="3048610" algn="l" defTabSz="1219444" rtl="0" eaLnBrk="1" latinLnBrk="0" hangingPunct="1">
      <a:defRPr sz="2400" kern="1200">
        <a:solidFill>
          <a:schemeClr val="tx1"/>
        </a:solidFill>
        <a:latin typeface="+mn-lt"/>
        <a:ea typeface="+mn-ea"/>
        <a:cs typeface="+mn-cs"/>
      </a:defRPr>
    </a:lvl6pPr>
    <a:lvl7pPr marL="3658332" algn="l" defTabSz="1219444" rtl="0" eaLnBrk="1" latinLnBrk="0" hangingPunct="1">
      <a:defRPr sz="2400" kern="1200">
        <a:solidFill>
          <a:schemeClr val="tx1"/>
        </a:solidFill>
        <a:latin typeface="+mn-lt"/>
        <a:ea typeface="+mn-ea"/>
        <a:cs typeface="+mn-cs"/>
      </a:defRPr>
    </a:lvl7pPr>
    <a:lvl8pPr marL="4268053" algn="l" defTabSz="1219444" rtl="0" eaLnBrk="1" latinLnBrk="0" hangingPunct="1">
      <a:defRPr sz="2400" kern="1200">
        <a:solidFill>
          <a:schemeClr val="tx1"/>
        </a:solidFill>
        <a:latin typeface="+mn-lt"/>
        <a:ea typeface="+mn-ea"/>
        <a:cs typeface="+mn-cs"/>
      </a:defRPr>
    </a:lvl8pPr>
    <a:lvl9pPr marL="4877775" algn="l" defTabSz="1219444"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192">
          <p15:clr>
            <a:srgbClr val="A4A3A4"/>
          </p15:clr>
        </p15:guide>
        <p15:guide id="2" orient="horz" pos="4036">
          <p15:clr>
            <a:srgbClr val="A4A3A4"/>
          </p15:clr>
        </p15:guide>
        <p15:guide id="3" pos="914">
          <p15:clr>
            <a:srgbClr val="A4A3A4"/>
          </p15:clr>
        </p15:guide>
        <p15:guide id="4" pos="7560" userDrawn="1">
          <p15:clr>
            <a:srgbClr val="A4A3A4"/>
          </p15:clr>
        </p15:guide>
        <p15:guide id="5" orient="horz" pos="763">
          <p15:clr>
            <a:srgbClr val="A4A3A4"/>
          </p15:clr>
        </p15:guide>
        <p15:guide id="6" orient="horz" pos="1457" userDrawn="1">
          <p15:clr>
            <a:srgbClr val="A4A3A4"/>
          </p15:clr>
        </p15:guide>
        <p15:guide id="7" pos="2185" userDrawn="1">
          <p15:clr>
            <a:srgbClr val="A4A3A4"/>
          </p15:clr>
        </p15:guide>
      </p15:sldGuideLst>
    </p:ext>
    <p:ext uri="{2D200454-40CA-4A62-9FC3-DE9A4176ACB9}">
      <p15:notesGuideLst xmlns:p15="http://schemas.microsoft.com/office/powerpoint/2012/main">
        <p15:guide id="1" orient="horz" pos="3223" userDrawn="1">
          <p15:clr>
            <a:srgbClr val="A4A3A4"/>
          </p15:clr>
        </p15:guide>
        <p15:guide id="2" pos="2238"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FF00"/>
    <a:srgbClr val="00CC00"/>
    <a:srgbClr val="FFFFFF"/>
    <a:srgbClr val="DEDFE0"/>
    <a:srgbClr val="CDCDCD"/>
    <a:srgbClr val="FF9933"/>
    <a:srgbClr val="7F7F7F"/>
    <a:srgbClr val="D6009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5572E62-1CB0-45AA-B587-057FE1513781}" v="175" dt="2022-05-25T11:39:31.587"/>
  </p1510:revLst>
</p1510:revInfo>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ittlere Formatvorlage 2 - Akz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1E4AEA4-8DFA-4A89-87EB-49C32662AFE0}" styleName="Mittlere Formatvorlage 2 - Akz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ittlere Formatvorlag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8FB837D-C827-4EFA-A057-4D05807E0F7C}" styleName="Designformatvorlage 1 - Akz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2" autoAdjust="0"/>
    <p:restoredTop sz="89468" autoAdjust="0"/>
  </p:normalViewPr>
  <p:slideViewPr>
    <p:cSldViewPr snapToGrid="0">
      <p:cViewPr varScale="1">
        <p:scale>
          <a:sx n="149" d="100"/>
          <a:sy n="149" d="100"/>
        </p:scale>
        <p:origin x="640" y="84"/>
      </p:cViewPr>
      <p:guideLst>
        <p:guide orient="horz" pos="1192"/>
        <p:guide orient="horz" pos="4036"/>
        <p:guide pos="914"/>
        <p:guide pos="7560"/>
        <p:guide orient="horz" pos="763"/>
        <p:guide orient="horz" pos="1457"/>
        <p:guide pos="2185"/>
      </p:guideLst>
    </p:cSldViewPr>
  </p:slideViewPr>
  <p:outlineViewPr>
    <p:cViewPr>
      <p:scale>
        <a:sx n="33" d="100"/>
        <a:sy n="33" d="100"/>
      </p:scale>
      <p:origin x="0" y="0"/>
    </p:cViewPr>
  </p:outlineViewPr>
  <p:notesTextViewPr>
    <p:cViewPr>
      <p:scale>
        <a:sx n="1" d="1"/>
        <a:sy n="1" d="1"/>
      </p:scale>
      <p:origin x="0" y="0"/>
    </p:cViewPr>
  </p:notesTextViewPr>
  <p:sorterViewPr>
    <p:cViewPr>
      <p:scale>
        <a:sx n="150" d="100"/>
        <a:sy n="150" d="100"/>
      </p:scale>
      <p:origin x="0" y="0"/>
    </p:cViewPr>
  </p:sorterViewPr>
  <p:notesViewPr>
    <p:cSldViewPr snapToGrid="0" showGuides="1">
      <p:cViewPr varScale="1">
        <p:scale>
          <a:sx n="90" d="100"/>
          <a:sy n="90" d="100"/>
        </p:scale>
        <p:origin x="-3762" y="-114"/>
      </p:cViewPr>
      <p:guideLst>
        <p:guide orient="horz" pos="3223"/>
        <p:guide pos="2238"/>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microsoft.com/office/2016/11/relationships/changesInfo" Target="changesInfos/changesInfo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gs" Target="tags/tag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åkan Sandell" userId="16b50c71-fadb-4cad-b51c-b9a27fd4d4e8" providerId="ADAL" clId="{35572E62-1CB0-45AA-B587-057FE1513781}"/>
    <pc:docChg chg="undo custSel addSld delSld modSld sldOrd replTag">
      <pc:chgData name="Håkan Sandell" userId="16b50c71-fadb-4cad-b51c-b9a27fd4d4e8" providerId="ADAL" clId="{35572E62-1CB0-45AA-B587-057FE1513781}" dt="2022-05-25T11:39:53.580" v="2412" actId="14100"/>
      <pc:docMkLst>
        <pc:docMk/>
      </pc:docMkLst>
      <pc:sldChg chg="del">
        <pc:chgData name="Håkan Sandell" userId="16b50c71-fadb-4cad-b51c-b9a27fd4d4e8" providerId="ADAL" clId="{35572E62-1CB0-45AA-B587-057FE1513781}" dt="2022-05-25T11:29:19.918" v="1339" actId="47"/>
        <pc:sldMkLst>
          <pc:docMk/>
          <pc:sldMk cId="2513954652" sldId="294"/>
        </pc:sldMkLst>
      </pc:sldChg>
      <pc:sldChg chg="modNotesTx">
        <pc:chgData name="Håkan Sandell" userId="16b50c71-fadb-4cad-b51c-b9a27fd4d4e8" providerId="ADAL" clId="{35572E62-1CB0-45AA-B587-057FE1513781}" dt="2022-05-25T11:23:38.122" v="1260" actId="20577"/>
        <pc:sldMkLst>
          <pc:docMk/>
          <pc:sldMk cId="2676197562" sldId="334"/>
        </pc:sldMkLst>
      </pc:sldChg>
      <pc:sldChg chg="del mod modTransition modShow">
        <pc:chgData name="Håkan Sandell" userId="16b50c71-fadb-4cad-b51c-b9a27fd4d4e8" providerId="ADAL" clId="{35572E62-1CB0-45AA-B587-057FE1513781}" dt="2022-05-25T11:27:57.856" v="1263" actId="2696"/>
        <pc:sldMkLst>
          <pc:docMk/>
          <pc:sldMk cId="4102822422" sldId="340"/>
        </pc:sldMkLst>
      </pc:sldChg>
      <pc:sldChg chg="del">
        <pc:chgData name="Håkan Sandell" userId="16b50c71-fadb-4cad-b51c-b9a27fd4d4e8" providerId="ADAL" clId="{35572E62-1CB0-45AA-B587-057FE1513781}" dt="2022-05-25T11:33:17.052" v="1611" actId="2696"/>
        <pc:sldMkLst>
          <pc:docMk/>
          <pc:sldMk cId="4203800008" sldId="346"/>
        </pc:sldMkLst>
      </pc:sldChg>
      <pc:sldChg chg="addSp modSp">
        <pc:chgData name="Håkan Sandell" userId="16b50c71-fadb-4cad-b51c-b9a27fd4d4e8" providerId="ADAL" clId="{35572E62-1CB0-45AA-B587-057FE1513781}" dt="2022-05-25T11:11:27.964" v="0"/>
        <pc:sldMkLst>
          <pc:docMk/>
          <pc:sldMk cId="2012705224" sldId="351"/>
        </pc:sldMkLst>
        <pc:spChg chg="add mod">
          <ac:chgData name="Håkan Sandell" userId="16b50c71-fadb-4cad-b51c-b9a27fd4d4e8" providerId="ADAL" clId="{35572E62-1CB0-45AA-B587-057FE1513781}" dt="2022-05-25T11:11:27.964" v="0"/>
          <ac:spMkLst>
            <pc:docMk/>
            <pc:sldMk cId="2012705224" sldId="351"/>
            <ac:spMk id="15" creationId="{52DAC39A-F232-4053-9CCB-AF753B108C28}"/>
          </ac:spMkLst>
        </pc:spChg>
      </pc:sldChg>
      <pc:sldChg chg="addSp modSp">
        <pc:chgData name="Håkan Sandell" userId="16b50c71-fadb-4cad-b51c-b9a27fd4d4e8" providerId="ADAL" clId="{35572E62-1CB0-45AA-B587-057FE1513781}" dt="2022-05-25T11:11:29.368" v="1"/>
        <pc:sldMkLst>
          <pc:docMk/>
          <pc:sldMk cId="3325686561" sldId="355"/>
        </pc:sldMkLst>
        <pc:spChg chg="add mod">
          <ac:chgData name="Håkan Sandell" userId="16b50c71-fadb-4cad-b51c-b9a27fd4d4e8" providerId="ADAL" clId="{35572E62-1CB0-45AA-B587-057FE1513781}" dt="2022-05-25T11:11:29.368" v="1"/>
          <ac:spMkLst>
            <pc:docMk/>
            <pc:sldMk cId="3325686561" sldId="355"/>
            <ac:spMk id="15" creationId="{71C4C293-61E3-48DB-9567-CD682D7031D4}"/>
          </ac:spMkLst>
        </pc:spChg>
      </pc:sldChg>
      <pc:sldChg chg="addSp modSp">
        <pc:chgData name="Håkan Sandell" userId="16b50c71-fadb-4cad-b51c-b9a27fd4d4e8" providerId="ADAL" clId="{35572E62-1CB0-45AA-B587-057FE1513781}" dt="2022-05-25T11:11:30.788" v="2"/>
        <pc:sldMkLst>
          <pc:docMk/>
          <pc:sldMk cId="533042370" sldId="356"/>
        </pc:sldMkLst>
        <pc:spChg chg="add mod">
          <ac:chgData name="Håkan Sandell" userId="16b50c71-fadb-4cad-b51c-b9a27fd4d4e8" providerId="ADAL" clId="{35572E62-1CB0-45AA-B587-057FE1513781}" dt="2022-05-25T11:11:30.788" v="2"/>
          <ac:spMkLst>
            <pc:docMk/>
            <pc:sldMk cId="533042370" sldId="356"/>
            <ac:spMk id="15" creationId="{738E274C-C06C-44F6-B90A-214150D55337}"/>
          </ac:spMkLst>
        </pc:spChg>
      </pc:sldChg>
      <pc:sldChg chg="addSp delSp modSp mod">
        <pc:chgData name="Håkan Sandell" userId="16b50c71-fadb-4cad-b51c-b9a27fd4d4e8" providerId="ADAL" clId="{35572E62-1CB0-45AA-B587-057FE1513781}" dt="2022-05-25T11:31:15.766" v="1610" actId="948"/>
        <pc:sldMkLst>
          <pc:docMk/>
          <pc:sldMk cId="1347120473" sldId="361"/>
        </pc:sldMkLst>
        <pc:spChg chg="mod">
          <ac:chgData name="Håkan Sandell" userId="16b50c71-fadb-4cad-b51c-b9a27fd4d4e8" providerId="ADAL" clId="{35572E62-1CB0-45AA-B587-057FE1513781}" dt="2022-05-25T11:31:15.766" v="1610" actId="948"/>
          <ac:spMkLst>
            <pc:docMk/>
            <pc:sldMk cId="1347120473" sldId="361"/>
            <ac:spMk id="3" creationId="{38B4B8F2-DB1D-441E-9766-D371CD2E26F8}"/>
          </ac:spMkLst>
        </pc:spChg>
        <pc:spChg chg="add del mod">
          <ac:chgData name="Håkan Sandell" userId="16b50c71-fadb-4cad-b51c-b9a27fd4d4e8" providerId="ADAL" clId="{35572E62-1CB0-45AA-B587-057FE1513781}" dt="2022-05-25T11:30:45.233" v="1582" actId="478"/>
          <ac:spMkLst>
            <pc:docMk/>
            <pc:sldMk cId="1347120473" sldId="361"/>
            <ac:spMk id="4" creationId="{4E4D7276-50B2-466C-BB04-9E229148E0FF}"/>
          </ac:spMkLst>
        </pc:spChg>
        <pc:spChg chg="add del mod">
          <ac:chgData name="Håkan Sandell" userId="16b50c71-fadb-4cad-b51c-b9a27fd4d4e8" providerId="ADAL" clId="{35572E62-1CB0-45AA-B587-057FE1513781}" dt="2022-05-25T11:30:50.544" v="1600" actId="478"/>
          <ac:spMkLst>
            <pc:docMk/>
            <pc:sldMk cId="1347120473" sldId="361"/>
            <ac:spMk id="5" creationId="{5C302ED1-CE3D-424D-9097-2E9DC4B30EF4}"/>
          </ac:spMkLst>
        </pc:spChg>
        <pc:graphicFrameChg chg="add mod ord modVis replST">
          <ac:chgData name="Håkan Sandell" userId="16b50c71-fadb-4cad-b51c-b9a27fd4d4e8" providerId="ADAL" clId="{35572E62-1CB0-45AA-B587-057FE1513781}" dt="2022-05-25T11:30:51.060" v="1603"/>
          <ac:graphicFrameMkLst>
            <pc:docMk/>
            <pc:sldMk cId="1347120473" sldId="361"/>
            <ac:graphicFrameMk id="6" creationId="{943ED96E-7DAF-4D4B-A211-19280873221A}"/>
          </ac:graphicFrameMkLst>
        </pc:graphicFrameChg>
      </pc:sldChg>
      <pc:sldChg chg="add">
        <pc:chgData name="Håkan Sandell" userId="16b50c71-fadb-4cad-b51c-b9a27fd4d4e8" providerId="ADAL" clId="{35572E62-1CB0-45AA-B587-057FE1513781}" dt="2022-05-25T11:14:50.737" v="1086"/>
        <pc:sldMkLst>
          <pc:docMk/>
          <pc:sldMk cId="3089140085" sldId="3212"/>
        </pc:sldMkLst>
      </pc:sldChg>
      <pc:sldChg chg="addSp delSp modSp mod">
        <pc:chgData name="Håkan Sandell" userId="16b50c71-fadb-4cad-b51c-b9a27fd4d4e8" providerId="ADAL" clId="{35572E62-1CB0-45AA-B587-057FE1513781}" dt="2022-05-25T11:12:46.701" v="1045" actId="20577"/>
        <pc:sldMkLst>
          <pc:docMk/>
          <pc:sldMk cId="1342930251" sldId="3214"/>
        </pc:sldMkLst>
        <pc:spChg chg="mod">
          <ac:chgData name="Håkan Sandell" userId="16b50c71-fadb-4cad-b51c-b9a27fd4d4e8" providerId="ADAL" clId="{35572E62-1CB0-45AA-B587-057FE1513781}" dt="2022-05-25T11:12:18.064" v="961" actId="948"/>
          <ac:spMkLst>
            <pc:docMk/>
            <pc:sldMk cId="1342930251" sldId="3214"/>
            <ac:spMk id="5" creationId="{00000000-0000-0000-0000-000000000000}"/>
          </ac:spMkLst>
        </pc:spChg>
        <pc:spChg chg="add del mod modVis">
          <ac:chgData name="Håkan Sandell" userId="16b50c71-fadb-4cad-b51c-b9a27fd4d4e8" providerId="ADAL" clId="{35572E62-1CB0-45AA-B587-057FE1513781}" dt="2022-05-25T11:11:49.622" v="74"/>
          <ac:spMkLst>
            <pc:docMk/>
            <pc:sldMk cId="1342930251" sldId="3214"/>
            <ac:spMk id="6" creationId="{585F6EC1-8FD5-4A81-9511-F253D8EAE51B}"/>
          </ac:spMkLst>
        </pc:spChg>
        <pc:spChg chg="mod">
          <ac:chgData name="Håkan Sandell" userId="16b50c71-fadb-4cad-b51c-b9a27fd4d4e8" providerId="ADAL" clId="{35572E62-1CB0-45AA-B587-057FE1513781}" dt="2022-05-25T11:12:46.701" v="1045" actId="20577"/>
          <ac:spMkLst>
            <pc:docMk/>
            <pc:sldMk cId="1342930251" sldId="3214"/>
            <ac:spMk id="7" creationId="{00000000-0000-0000-0000-000000000000}"/>
          </ac:spMkLst>
        </pc:spChg>
        <pc:spChg chg="add del mod modVis">
          <ac:chgData name="Håkan Sandell" userId="16b50c71-fadb-4cad-b51c-b9a27fd4d4e8" providerId="ADAL" clId="{35572E62-1CB0-45AA-B587-057FE1513781}" dt="2022-05-25T11:11:50.176" v="148"/>
          <ac:spMkLst>
            <pc:docMk/>
            <pc:sldMk cId="1342930251" sldId="3214"/>
            <ac:spMk id="8" creationId="{89494499-1193-49FB-BB30-E723C7B76EFD}"/>
          </ac:spMkLst>
        </pc:spChg>
        <pc:spChg chg="add del mod modVis">
          <ac:chgData name="Håkan Sandell" userId="16b50c71-fadb-4cad-b51c-b9a27fd4d4e8" providerId="ADAL" clId="{35572E62-1CB0-45AA-B587-057FE1513781}" dt="2022-05-25T11:11:51.643" v="222"/>
          <ac:spMkLst>
            <pc:docMk/>
            <pc:sldMk cId="1342930251" sldId="3214"/>
            <ac:spMk id="9" creationId="{939FAF46-E3F2-4089-A07B-38D5777CD775}"/>
          </ac:spMkLst>
        </pc:spChg>
        <pc:spChg chg="add del mod modVis">
          <ac:chgData name="Håkan Sandell" userId="16b50c71-fadb-4cad-b51c-b9a27fd4d4e8" providerId="ADAL" clId="{35572E62-1CB0-45AA-B587-057FE1513781}" dt="2022-05-25T11:12:08.609" v="807" actId="962"/>
          <ac:spMkLst>
            <pc:docMk/>
            <pc:sldMk cId="1342930251" sldId="3214"/>
            <ac:spMk id="10" creationId="{F366962A-F259-48AD-B417-DAAD3FFC8028}"/>
          </ac:spMkLst>
        </pc:spChg>
        <pc:spChg chg="add del mod modVis">
          <ac:chgData name="Håkan Sandell" userId="16b50c71-fadb-4cad-b51c-b9a27fd4d4e8" providerId="ADAL" clId="{35572E62-1CB0-45AA-B587-057FE1513781}" dt="2022-05-25T11:12:08.105" v="734" actId="962"/>
          <ac:spMkLst>
            <pc:docMk/>
            <pc:sldMk cId="1342930251" sldId="3214"/>
            <ac:spMk id="11" creationId="{EC6CF72D-D984-42F7-A6B7-64C57B1376A2}"/>
          </ac:spMkLst>
        </pc:spChg>
        <pc:spChg chg="add del mod modVis">
          <ac:chgData name="Håkan Sandell" userId="16b50c71-fadb-4cad-b51c-b9a27fd4d4e8" providerId="ADAL" clId="{35572E62-1CB0-45AA-B587-057FE1513781}" dt="2022-05-25T11:12:07.494" v="661" actId="962"/>
          <ac:spMkLst>
            <pc:docMk/>
            <pc:sldMk cId="1342930251" sldId="3214"/>
            <ac:spMk id="12" creationId="{E5BB863A-8C67-40AB-82A1-77E3D0C13CAF}"/>
          </ac:spMkLst>
        </pc:spChg>
        <pc:spChg chg="add del mod modVis">
          <ac:chgData name="Håkan Sandell" userId="16b50c71-fadb-4cad-b51c-b9a27fd4d4e8" providerId="ADAL" clId="{35572E62-1CB0-45AA-B587-057FE1513781}" dt="2022-05-25T11:12:07.067" v="588" actId="962"/>
          <ac:spMkLst>
            <pc:docMk/>
            <pc:sldMk cId="1342930251" sldId="3214"/>
            <ac:spMk id="13" creationId="{DC72C80E-39BA-440A-BA3C-CABD2DB1F331}"/>
          </ac:spMkLst>
        </pc:spChg>
        <pc:spChg chg="add del mod modVis">
          <ac:chgData name="Håkan Sandell" userId="16b50c71-fadb-4cad-b51c-b9a27fd4d4e8" providerId="ADAL" clId="{35572E62-1CB0-45AA-B587-057FE1513781}" dt="2022-05-25T11:12:11.176" v="883"/>
          <ac:spMkLst>
            <pc:docMk/>
            <pc:sldMk cId="1342930251" sldId="3214"/>
            <ac:spMk id="14" creationId="{805EA2D9-F92D-4438-AF1F-07C5E1315170}"/>
          </ac:spMkLst>
        </pc:spChg>
        <pc:spChg chg="add del mod modVis">
          <ac:chgData name="Håkan Sandell" userId="16b50c71-fadb-4cad-b51c-b9a27fd4d4e8" providerId="ADAL" clId="{35572E62-1CB0-45AA-B587-057FE1513781}" dt="2022-05-25T11:12:11.831" v="957"/>
          <ac:spMkLst>
            <pc:docMk/>
            <pc:sldMk cId="1342930251" sldId="3214"/>
            <ac:spMk id="15" creationId="{77FB9436-8D74-4337-B653-59680DA1D497}"/>
          </ac:spMkLst>
        </pc:spChg>
        <pc:spChg chg="add del mod modVis">
          <ac:chgData name="Håkan Sandell" userId="16b50c71-fadb-4cad-b51c-b9a27fd4d4e8" providerId="ADAL" clId="{35572E62-1CB0-45AA-B587-057FE1513781}" dt="2022-05-25T11:12:18.098" v="1031"/>
          <ac:spMkLst>
            <pc:docMk/>
            <pc:sldMk cId="1342930251" sldId="3214"/>
            <ac:spMk id="16" creationId="{31742F08-200D-452A-9F12-1093CD62CC95}"/>
          </ac:spMkLst>
        </pc:spChg>
        <pc:graphicFrameChg chg="mod">
          <ac:chgData name="Håkan Sandell" userId="16b50c71-fadb-4cad-b51c-b9a27fd4d4e8" providerId="ADAL" clId="{35572E62-1CB0-45AA-B587-057FE1513781}" dt="2022-05-25T11:12:18.098" v="1033"/>
          <ac:graphicFrameMkLst>
            <pc:docMk/>
            <pc:sldMk cId="1342930251" sldId="3214"/>
            <ac:graphicFrameMk id="3" creationId="{00000000-0000-0000-0000-000000000000}"/>
          </ac:graphicFrameMkLst>
        </pc:graphicFrameChg>
      </pc:sldChg>
      <pc:sldChg chg="delSp mod">
        <pc:chgData name="Håkan Sandell" userId="16b50c71-fadb-4cad-b51c-b9a27fd4d4e8" providerId="ADAL" clId="{35572E62-1CB0-45AA-B587-057FE1513781}" dt="2022-05-25T11:34:00.680" v="1612" actId="478"/>
        <pc:sldMkLst>
          <pc:docMk/>
          <pc:sldMk cId="993727436" sldId="3220"/>
        </pc:sldMkLst>
        <pc:spChg chg="del">
          <ac:chgData name="Håkan Sandell" userId="16b50c71-fadb-4cad-b51c-b9a27fd4d4e8" providerId="ADAL" clId="{35572E62-1CB0-45AA-B587-057FE1513781}" dt="2022-05-25T11:34:00.680" v="1612" actId="478"/>
          <ac:spMkLst>
            <pc:docMk/>
            <pc:sldMk cId="993727436" sldId="3220"/>
            <ac:spMk id="9" creationId="{00000000-0000-0000-0000-000000000000}"/>
          </ac:spMkLst>
        </pc:spChg>
      </pc:sldChg>
      <pc:sldChg chg="del">
        <pc:chgData name="Håkan Sandell" userId="16b50c71-fadb-4cad-b51c-b9a27fd4d4e8" providerId="ADAL" clId="{35572E62-1CB0-45AA-B587-057FE1513781}" dt="2022-05-25T11:14:54.379" v="1087" actId="47"/>
        <pc:sldMkLst>
          <pc:docMk/>
          <pc:sldMk cId="2985726909" sldId="3232"/>
        </pc:sldMkLst>
      </pc:sldChg>
      <pc:sldChg chg="addSp modSp mod">
        <pc:chgData name="Håkan Sandell" userId="16b50c71-fadb-4cad-b51c-b9a27fd4d4e8" providerId="ADAL" clId="{35572E62-1CB0-45AA-B587-057FE1513781}" dt="2022-05-25T11:18:22.760" v="1134" actId="20577"/>
        <pc:sldMkLst>
          <pc:docMk/>
          <pc:sldMk cId="1607818838" sldId="3233"/>
        </pc:sldMkLst>
        <pc:spChg chg="mod">
          <ac:chgData name="Håkan Sandell" userId="16b50c71-fadb-4cad-b51c-b9a27fd4d4e8" providerId="ADAL" clId="{35572E62-1CB0-45AA-B587-057FE1513781}" dt="2022-05-25T11:15:54.326" v="1103" actId="108"/>
          <ac:spMkLst>
            <pc:docMk/>
            <pc:sldMk cId="1607818838" sldId="3233"/>
            <ac:spMk id="72" creationId="{94C09742-7582-49AD-B0F7-BD6E7139B429}"/>
          </ac:spMkLst>
        </pc:spChg>
        <pc:spChg chg="mod">
          <ac:chgData name="Håkan Sandell" userId="16b50c71-fadb-4cad-b51c-b9a27fd4d4e8" providerId="ADAL" clId="{35572E62-1CB0-45AA-B587-057FE1513781}" dt="2022-05-25T11:18:22.760" v="1134" actId="20577"/>
          <ac:spMkLst>
            <pc:docMk/>
            <pc:sldMk cId="1607818838" sldId="3233"/>
            <ac:spMk id="73" creationId="{D55028EB-6CE4-4234-8363-34FB687EC2AD}"/>
          </ac:spMkLst>
        </pc:spChg>
        <pc:spChg chg="add mod">
          <ac:chgData name="Håkan Sandell" userId="16b50c71-fadb-4cad-b51c-b9a27fd4d4e8" providerId="ADAL" clId="{35572E62-1CB0-45AA-B587-057FE1513781}" dt="2022-05-25T11:15:17.069" v="1089" actId="1076"/>
          <ac:spMkLst>
            <pc:docMk/>
            <pc:sldMk cId="1607818838" sldId="3233"/>
            <ac:spMk id="78" creationId="{119BA034-365B-4C28-BE80-7DD5411BE9E8}"/>
          </ac:spMkLst>
        </pc:spChg>
        <pc:spChg chg="add mod">
          <ac:chgData name="Håkan Sandell" userId="16b50c71-fadb-4cad-b51c-b9a27fd4d4e8" providerId="ADAL" clId="{35572E62-1CB0-45AA-B587-057FE1513781}" dt="2022-05-25T11:16:23.718" v="1108" actId="20577"/>
          <ac:spMkLst>
            <pc:docMk/>
            <pc:sldMk cId="1607818838" sldId="3233"/>
            <ac:spMk id="79" creationId="{1F91F91F-0926-4AD6-8389-C7D93299D66E}"/>
          </ac:spMkLst>
        </pc:spChg>
        <pc:spChg chg="add mod">
          <ac:chgData name="Håkan Sandell" userId="16b50c71-fadb-4cad-b51c-b9a27fd4d4e8" providerId="ADAL" clId="{35572E62-1CB0-45AA-B587-057FE1513781}" dt="2022-05-25T11:15:17.069" v="1089" actId="1076"/>
          <ac:spMkLst>
            <pc:docMk/>
            <pc:sldMk cId="1607818838" sldId="3233"/>
            <ac:spMk id="81" creationId="{103305F3-DAAC-49C4-A869-DC74C993CB77}"/>
          </ac:spMkLst>
        </pc:spChg>
        <pc:cxnChg chg="add mod">
          <ac:chgData name="Håkan Sandell" userId="16b50c71-fadb-4cad-b51c-b9a27fd4d4e8" providerId="ADAL" clId="{35572E62-1CB0-45AA-B587-057FE1513781}" dt="2022-05-25T11:15:17.069" v="1089" actId="1076"/>
          <ac:cxnSpMkLst>
            <pc:docMk/>
            <pc:sldMk cId="1607818838" sldId="3233"/>
            <ac:cxnSpMk id="77" creationId="{D2E92605-ACCA-431A-A626-1AEE72659548}"/>
          </ac:cxnSpMkLst>
        </pc:cxnChg>
        <pc:cxnChg chg="add mod">
          <ac:chgData name="Håkan Sandell" userId="16b50c71-fadb-4cad-b51c-b9a27fd4d4e8" providerId="ADAL" clId="{35572E62-1CB0-45AA-B587-057FE1513781}" dt="2022-05-25T11:15:17.069" v="1089" actId="1076"/>
          <ac:cxnSpMkLst>
            <pc:docMk/>
            <pc:sldMk cId="1607818838" sldId="3233"/>
            <ac:cxnSpMk id="80" creationId="{E8D34C94-EDFB-4CFB-9004-DE9C6F1281DE}"/>
          </ac:cxnSpMkLst>
        </pc:cxnChg>
        <pc:cxnChg chg="add mod">
          <ac:chgData name="Håkan Sandell" userId="16b50c71-fadb-4cad-b51c-b9a27fd4d4e8" providerId="ADAL" clId="{35572E62-1CB0-45AA-B587-057FE1513781}" dt="2022-05-25T11:15:23.785" v="1091" actId="1076"/>
          <ac:cxnSpMkLst>
            <pc:docMk/>
            <pc:sldMk cId="1607818838" sldId="3233"/>
            <ac:cxnSpMk id="82" creationId="{CF6B5496-0661-4E5E-8451-55F8B0A5F729}"/>
          </ac:cxnSpMkLst>
        </pc:cxnChg>
        <pc:cxnChg chg="mod">
          <ac:chgData name="Håkan Sandell" userId="16b50c71-fadb-4cad-b51c-b9a27fd4d4e8" providerId="ADAL" clId="{35572E62-1CB0-45AA-B587-057FE1513781}" dt="2022-05-25T11:15:38.337" v="1100" actId="1036"/>
          <ac:cxnSpMkLst>
            <pc:docMk/>
            <pc:sldMk cId="1607818838" sldId="3233"/>
            <ac:cxnSpMk id="384" creationId="{A9152777-C4B4-4853-B6E3-A091A8CE514D}"/>
          </ac:cxnSpMkLst>
        </pc:cxnChg>
      </pc:sldChg>
      <pc:sldChg chg="addSp delSp modSp add mod">
        <pc:chgData name="Håkan Sandell" userId="16b50c71-fadb-4cad-b51c-b9a27fd4d4e8" providerId="ADAL" clId="{35572E62-1CB0-45AA-B587-057FE1513781}" dt="2022-05-25T11:29:16.495" v="1338"/>
        <pc:sldMkLst>
          <pc:docMk/>
          <pc:sldMk cId="4132398781" sldId="3234"/>
        </pc:sldMkLst>
        <pc:spChg chg="mod">
          <ac:chgData name="Håkan Sandell" userId="16b50c71-fadb-4cad-b51c-b9a27fd4d4e8" providerId="ADAL" clId="{35572E62-1CB0-45AA-B587-057FE1513781}" dt="2022-05-25T11:29:16.427" v="1267" actId="948"/>
          <ac:spMkLst>
            <pc:docMk/>
            <pc:sldMk cId="4132398781" sldId="3234"/>
            <ac:spMk id="2" creationId="{00000000-0000-0000-0000-000000000000}"/>
          </ac:spMkLst>
        </pc:spChg>
        <pc:spChg chg="add del mod modVis">
          <ac:chgData name="Håkan Sandell" userId="16b50c71-fadb-4cad-b51c-b9a27fd4d4e8" providerId="ADAL" clId="{35572E62-1CB0-45AA-B587-057FE1513781}" dt="2022-05-25T11:29:16.458" v="1322"/>
          <ac:spMkLst>
            <pc:docMk/>
            <pc:sldMk cId="4132398781" sldId="3234"/>
            <ac:spMk id="7" creationId="{73666498-A25A-4C44-995B-50389CD51B30}"/>
          </ac:spMkLst>
        </pc:spChg>
        <pc:graphicFrameChg chg="add mod ord modVis replST">
          <ac:chgData name="Håkan Sandell" userId="16b50c71-fadb-4cad-b51c-b9a27fd4d4e8" providerId="ADAL" clId="{35572E62-1CB0-45AA-B587-057FE1513781}" dt="2022-05-25T11:29:16.495" v="1338"/>
          <ac:graphicFrameMkLst>
            <pc:docMk/>
            <pc:sldMk cId="4132398781" sldId="3234"/>
            <ac:graphicFrameMk id="8" creationId="{76775139-56C6-40C3-AAF8-48EE88A4F613}"/>
          </ac:graphicFrameMkLst>
        </pc:graphicFrameChg>
      </pc:sldChg>
      <pc:sldChg chg="addSp delSp modSp add mod ord">
        <pc:chgData name="Håkan Sandell" userId="16b50c71-fadb-4cad-b51c-b9a27fd4d4e8" providerId="ADAL" clId="{35572E62-1CB0-45AA-B587-057FE1513781}" dt="2022-05-25T11:29:48.945" v="1579" actId="478"/>
        <pc:sldMkLst>
          <pc:docMk/>
          <pc:sldMk cId="1423392852" sldId="3235"/>
        </pc:sldMkLst>
        <pc:spChg chg="mod">
          <ac:chgData name="Håkan Sandell" userId="16b50c71-fadb-4cad-b51c-b9a27fd4d4e8" providerId="ADAL" clId="{35572E62-1CB0-45AA-B587-057FE1513781}" dt="2022-05-25T11:29:46.108" v="1536" actId="948"/>
          <ac:spMkLst>
            <pc:docMk/>
            <pc:sldMk cId="1423392852" sldId="3235"/>
            <ac:spMk id="2" creationId="{00000000-0000-0000-0000-000000000000}"/>
          </ac:spMkLst>
        </pc:spChg>
        <pc:spChg chg="del mod">
          <ac:chgData name="Håkan Sandell" userId="16b50c71-fadb-4cad-b51c-b9a27fd4d4e8" providerId="ADAL" clId="{35572E62-1CB0-45AA-B587-057FE1513781}" dt="2022-05-25T11:29:48.945" v="1579" actId="478"/>
          <ac:spMkLst>
            <pc:docMk/>
            <pc:sldMk cId="1423392852" sldId="3235"/>
            <ac:spMk id="3" creationId="{00000000-0000-0000-0000-000000000000}"/>
          </ac:spMkLst>
        </pc:spChg>
        <pc:spChg chg="mod">
          <ac:chgData name="Håkan Sandell" userId="16b50c71-fadb-4cad-b51c-b9a27fd4d4e8" providerId="ADAL" clId="{35572E62-1CB0-45AA-B587-057FE1513781}" dt="2022-05-25T11:29:23.094" v="1341"/>
          <ac:spMkLst>
            <pc:docMk/>
            <pc:sldMk cId="1423392852" sldId="3235"/>
            <ac:spMk id="4" creationId="{00000000-0000-0000-0000-000000000000}"/>
          </ac:spMkLst>
        </pc:spChg>
        <pc:spChg chg="mod">
          <ac:chgData name="Håkan Sandell" userId="16b50c71-fadb-4cad-b51c-b9a27fd4d4e8" providerId="ADAL" clId="{35572E62-1CB0-45AA-B587-057FE1513781}" dt="2022-05-25T11:29:23.094" v="1341"/>
          <ac:spMkLst>
            <pc:docMk/>
            <pc:sldMk cId="1423392852" sldId="3235"/>
            <ac:spMk id="5" creationId="{00000000-0000-0000-0000-000000000000}"/>
          </ac:spMkLst>
        </pc:spChg>
        <pc:spChg chg="mod">
          <ac:chgData name="Håkan Sandell" userId="16b50c71-fadb-4cad-b51c-b9a27fd4d4e8" providerId="ADAL" clId="{35572E62-1CB0-45AA-B587-057FE1513781}" dt="2022-05-25T11:29:23.094" v="1341"/>
          <ac:spMkLst>
            <pc:docMk/>
            <pc:sldMk cId="1423392852" sldId="3235"/>
            <ac:spMk id="6" creationId="{00000000-0000-0000-0000-000000000000}"/>
          </ac:spMkLst>
        </pc:spChg>
        <pc:spChg chg="add del mod modVis">
          <ac:chgData name="Håkan Sandell" userId="16b50c71-fadb-4cad-b51c-b9a27fd4d4e8" providerId="ADAL" clId="{35572E62-1CB0-45AA-B587-057FE1513781}" dt="2022-05-25T11:29:40.713" v="1391"/>
          <ac:spMkLst>
            <pc:docMk/>
            <pc:sldMk cId="1423392852" sldId="3235"/>
            <ac:spMk id="7" creationId="{F4A62AFD-62CB-483A-9250-2E74DE62730E}"/>
          </ac:spMkLst>
        </pc:spChg>
        <pc:spChg chg="add del mod modVis">
          <ac:chgData name="Håkan Sandell" userId="16b50c71-fadb-4cad-b51c-b9a27fd4d4e8" providerId="ADAL" clId="{35572E62-1CB0-45AA-B587-057FE1513781}" dt="2022-05-25T11:29:40.934" v="1435"/>
          <ac:spMkLst>
            <pc:docMk/>
            <pc:sldMk cId="1423392852" sldId="3235"/>
            <ac:spMk id="9" creationId="{E2D74FB7-D2EA-43B6-AE41-1E14E697385D}"/>
          </ac:spMkLst>
        </pc:spChg>
        <pc:spChg chg="add del mod modVis">
          <ac:chgData name="Håkan Sandell" userId="16b50c71-fadb-4cad-b51c-b9a27fd4d4e8" providerId="ADAL" clId="{35572E62-1CB0-45AA-B587-057FE1513781}" dt="2022-05-25T11:29:41.775" v="1479"/>
          <ac:spMkLst>
            <pc:docMk/>
            <pc:sldMk cId="1423392852" sldId="3235"/>
            <ac:spMk id="10" creationId="{E72C09FF-3BA8-4F0C-921B-6963CEE0F58B}"/>
          </ac:spMkLst>
        </pc:spChg>
        <pc:spChg chg="add del mod modVis">
          <ac:chgData name="Håkan Sandell" userId="16b50c71-fadb-4cad-b51c-b9a27fd4d4e8" providerId="ADAL" clId="{35572E62-1CB0-45AA-B587-057FE1513781}" dt="2022-05-25T11:29:45.043" v="1532"/>
          <ac:spMkLst>
            <pc:docMk/>
            <pc:sldMk cId="1423392852" sldId="3235"/>
            <ac:spMk id="11" creationId="{FB51D2D1-8368-4A09-9DEB-288DE33FD0D3}"/>
          </ac:spMkLst>
        </pc:spChg>
        <pc:spChg chg="add del mod modVis">
          <ac:chgData name="Håkan Sandell" userId="16b50c71-fadb-4cad-b51c-b9a27fd4d4e8" providerId="ADAL" clId="{35572E62-1CB0-45AA-B587-057FE1513781}" dt="2022-05-25T11:29:46.123" v="1576"/>
          <ac:spMkLst>
            <pc:docMk/>
            <pc:sldMk cId="1423392852" sldId="3235"/>
            <ac:spMk id="12" creationId="{3BCDE662-1B04-41FA-8A49-C4FD88E6ECAE}"/>
          </ac:spMkLst>
        </pc:spChg>
        <pc:grpChg chg="mod">
          <ac:chgData name="Håkan Sandell" userId="16b50c71-fadb-4cad-b51c-b9a27fd4d4e8" providerId="ADAL" clId="{35572E62-1CB0-45AA-B587-057FE1513781}" dt="2022-05-25T11:29:23.094" v="1341"/>
          <ac:grpSpMkLst>
            <pc:docMk/>
            <pc:sldMk cId="1423392852" sldId="3235"/>
            <ac:grpSpMk id="1" creationId="{00000000-0000-0000-0000-000000000000}"/>
          </ac:grpSpMkLst>
        </pc:grpChg>
        <pc:graphicFrameChg chg="mod">
          <ac:chgData name="Håkan Sandell" userId="16b50c71-fadb-4cad-b51c-b9a27fd4d4e8" providerId="ADAL" clId="{35572E62-1CB0-45AA-B587-057FE1513781}" dt="2022-05-25T11:29:46.123" v="1578"/>
          <ac:graphicFrameMkLst>
            <pc:docMk/>
            <pc:sldMk cId="1423392852" sldId="3235"/>
            <ac:graphicFrameMk id="8" creationId="{76775139-56C6-40C3-AAF8-48EE88A4F613}"/>
          </ac:graphicFrameMkLst>
        </pc:graphicFrameChg>
      </pc:sldChg>
      <pc:sldChg chg="addSp delSp modSp new add mod modClrScheme chgLayout">
        <pc:chgData name="Håkan Sandell" userId="16b50c71-fadb-4cad-b51c-b9a27fd4d4e8" providerId="ADAL" clId="{35572E62-1CB0-45AA-B587-057FE1513781}" dt="2022-05-25T11:38:05.251" v="2290" actId="1076"/>
        <pc:sldMkLst>
          <pc:docMk/>
          <pc:sldMk cId="3433946999" sldId="3236"/>
        </pc:sldMkLst>
        <pc:spChg chg="del mod ord">
          <ac:chgData name="Håkan Sandell" userId="16b50c71-fadb-4cad-b51c-b9a27fd4d4e8" providerId="ADAL" clId="{35572E62-1CB0-45AA-B587-057FE1513781}" dt="2022-05-25T11:34:44.238" v="1616"/>
          <ac:spMkLst>
            <pc:docMk/>
            <pc:sldMk cId="3433946999" sldId="3236"/>
            <ac:spMk id="2" creationId="{C863CC97-919A-4ACE-8910-3CBA69551D68}"/>
          </ac:spMkLst>
        </pc:spChg>
        <pc:spChg chg="del">
          <ac:chgData name="Håkan Sandell" userId="16b50c71-fadb-4cad-b51c-b9a27fd4d4e8" providerId="ADAL" clId="{35572E62-1CB0-45AA-B587-057FE1513781}" dt="2022-05-25T11:34:44.238" v="1616"/>
          <ac:spMkLst>
            <pc:docMk/>
            <pc:sldMk cId="3433946999" sldId="3236"/>
            <ac:spMk id="3" creationId="{EE96A213-D2CF-4D31-BF49-A53A9D14B3DE}"/>
          </ac:spMkLst>
        </pc:spChg>
        <pc:spChg chg="mod ord">
          <ac:chgData name="Håkan Sandell" userId="16b50c71-fadb-4cad-b51c-b9a27fd4d4e8" providerId="ADAL" clId="{35572E62-1CB0-45AA-B587-057FE1513781}" dt="2022-05-25T11:34:44.238" v="1616"/>
          <ac:spMkLst>
            <pc:docMk/>
            <pc:sldMk cId="3433946999" sldId="3236"/>
            <ac:spMk id="4" creationId="{B6AC874E-A532-4E9A-83E2-BC28E4172DAA}"/>
          </ac:spMkLst>
        </pc:spChg>
        <pc:spChg chg="mod ord">
          <ac:chgData name="Håkan Sandell" userId="16b50c71-fadb-4cad-b51c-b9a27fd4d4e8" providerId="ADAL" clId="{35572E62-1CB0-45AA-B587-057FE1513781}" dt="2022-05-25T11:34:44.238" v="1616"/>
          <ac:spMkLst>
            <pc:docMk/>
            <pc:sldMk cId="3433946999" sldId="3236"/>
            <ac:spMk id="5" creationId="{F67B3075-553D-4D16-B85A-8706FB55FD05}"/>
          </ac:spMkLst>
        </pc:spChg>
        <pc:spChg chg="add mod ord">
          <ac:chgData name="Håkan Sandell" userId="16b50c71-fadb-4cad-b51c-b9a27fd4d4e8" providerId="ADAL" clId="{35572E62-1CB0-45AA-B587-057FE1513781}" dt="2022-05-25T11:35:01.286" v="2049" actId="948"/>
          <ac:spMkLst>
            <pc:docMk/>
            <pc:sldMk cId="3433946999" sldId="3236"/>
            <ac:spMk id="6" creationId="{E193D9DA-5C0A-4CB9-B576-24A43CE3CD2D}"/>
          </ac:spMkLst>
        </pc:spChg>
        <pc:spChg chg="add del mod modVis">
          <ac:chgData name="Håkan Sandell" userId="16b50c71-fadb-4cad-b51c-b9a27fd4d4e8" providerId="ADAL" clId="{35572E62-1CB0-45AA-B587-057FE1513781}" dt="2022-05-25T11:34:50.530" v="1676"/>
          <ac:spMkLst>
            <pc:docMk/>
            <pc:sldMk cId="3433946999" sldId="3236"/>
            <ac:spMk id="8" creationId="{BBF0F6EA-81B2-4F17-9578-EAE9241478AD}"/>
          </ac:spMkLst>
        </pc:spChg>
        <pc:spChg chg="add del mod modVis">
          <ac:chgData name="Håkan Sandell" userId="16b50c71-fadb-4cad-b51c-b9a27fd4d4e8" providerId="ADAL" clId="{35572E62-1CB0-45AA-B587-057FE1513781}" dt="2022-05-25T11:34:51.182" v="1721"/>
          <ac:spMkLst>
            <pc:docMk/>
            <pc:sldMk cId="3433946999" sldId="3236"/>
            <ac:spMk id="9" creationId="{1E3CFB74-D6D3-4F07-8882-59DB1B0504F3}"/>
          </ac:spMkLst>
        </pc:spChg>
        <pc:spChg chg="add del mod modVis">
          <ac:chgData name="Håkan Sandell" userId="16b50c71-fadb-4cad-b51c-b9a27fd4d4e8" providerId="ADAL" clId="{35572E62-1CB0-45AA-B587-057FE1513781}" dt="2022-05-25T11:34:51.482" v="1765"/>
          <ac:spMkLst>
            <pc:docMk/>
            <pc:sldMk cId="3433946999" sldId="3236"/>
            <ac:spMk id="10" creationId="{DE3A8976-505C-47F6-AA44-063EA70F5692}"/>
          </ac:spMkLst>
        </pc:spChg>
        <pc:spChg chg="add del mod modVis">
          <ac:chgData name="Håkan Sandell" userId="16b50c71-fadb-4cad-b51c-b9a27fd4d4e8" providerId="ADAL" clId="{35572E62-1CB0-45AA-B587-057FE1513781}" dt="2022-05-25T11:34:52.029" v="1809"/>
          <ac:spMkLst>
            <pc:docMk/>
            <pc:sldMk cId="3433946999" sldId="3236"/>
            <ac:spMk id="11" creationId="{E4868BD2-69CE-4ABD-9089-95898C051274}"/>
          </ac:spMkLst>
        </pc:spChg>
        <pc:spChg chg="add del mod modVis">
          <ac:chgData name="Håkan Sandell" userId="16b50c71-fadb-4cad-b51c-b9a27fd4d4e8" providerId="ADAL" clId="{35572E62-1CB0-45AA-B587-057FE1513781}" dt="2022-05-25T11:34:54.032" v="1859"/>
          <ac:spMkLst>
            <pc:docMk/>
            <pc:sldMk cId="3433946999" sldId="3236"/>
            <ac:spMk id="12" creationId="{73A32584-E999-45C6-837B-5FB03780267D}"/>
          </ac:spMkLst>
        </pc:spChg>
        <pc:spChg chg="add del mod modVis">
          <ac:chgData name="Håkan Sandell" userId="16b50c71-fadb-4cad-b51c-b9a27fd4d4e8" providerId="ADAL" clId="{35572E62-1CB0-45AA-B587-057FE1513781}" dt="2022-05-25T11:34:55.235" v="1907"/>
          <ac:spMkLst>
            <pc:docMk/>
            <pc:sldMk cId="3433946999" sldId="3236"/>
            <ac:spMk id="13" creationId="{C439F406-390C-4065-B1A3-F27F28AB4C46}"/>
          </ac:spMkLst>
        </pc:spChg>
        <pc:spChg chg="add del mod modVis">
          <ac:chgData name="Håkan Sandell" userId="16b50c71-fadb-4cad-b51c-b9a27fd4d4e8" providerId="ADAL" clId="{35572E62-1CB0-45AA-B587-057FE1513781}" dt="2022-05-25T11:34:57.995" v="1953"/>
          <ac:spMkLst>
            <pc:docMk/>
            <pc:sldMk cId="3433946999" sldId="3236"/>
            <ac:spMk id="14" creationId="{5FE05779-6619-4E95-82D1-3BA9F27AFE7F}"/>
          </ac:spMkLst>
        </pc:spChg>
        <pc:spChg chg="add del mod modVis">
          <ac:chgData name="Håkan Sandell" userId="16b50c71-fadb-4cad-b51c-b9a27fd4d4e8" providerId="ADAL" clId="{35572E62-1CB0-45AA-B587-057FE1513781}" dt="2022-05-25T11:34:59.313" v="1999"/>
          <ac:spMkLst>
            <pc:docMk/>
            <pc:sldMk cId="3433946999" sldId="3236"/>
            <ac:spMk id="15" creationId="{D2C500FD-3F00-46BE-B443-CBBAA2C5DFDB}"/>
          </ac:spMkLst>
        </pc:spChg>
        <pc:spChg chg="add del mod modVis">
          <ac:chgData name="Håkan Sandell" userId="16b50c71-fadb-4cad-b51c-b9a27fd4d4e8" providerId="ADAL" clId="{35572E62-1CB0-45AA-B587-057FE1513781}" dt="2022-05-25T11:35:00.741" v="2044"/>
          <ac:spMkLst>
            <pc:docMk/>
            <pc:sldMk cId="3433946999" sldId="3236"/>
            <ac:spMk id="16" creationId="{CA9D0171-9859-4B69-BD76-BD97C4E8C6FB}"/>
          </ac:spMkLst>
        </pc:spChg>
        <pc:spChg chg="add del mod modVis">
          <ac:chgData name="Håkan Sandell" userId="16b50c71-fadb-4cad-b51c-b9a27fd4d4e8" providerId="ADAL" clId="{35572E62-1CB0-45AA-B587-057FE1513781}" dt="2022-05-25T11:35:01.302" v="2089"/>
          <ac:spMkLst>
            <pc:docMk/>
            <pc:sldMk cId="3433946999" sldId="3236"/>
            <ac:spMk id="17" creationId="{4F85B8D3-F822-42D5-AEB1-31B634D1229A}"/>
          </ac:spMkLst>
        </pc:spChg>
        <pc:spChg chg="add mod">
          <ac:chgData name="Håkan Sandell" userId="16b50c71-fadb-4cad-b51c-b9a27fd4d4e8" providerId="ADAL" clId="{35572E62-1CB0-45AA-B587-057FE1513781}" dt="2022-05-25T11:38:05.251" v="2290" actId="1076"/>
          <ac:spMkLst>
            <pc:docMk/>
            <pc:sldMk cId="3433946999" sldId="3236"/>
            <ac:spMk id="18" creationId="{1802AA6C-4B26-4152-84F7-A87C4A49F432}"/>
          </ac:spMkLst>
        </pc:spChg>
        <pc:spChg chg="add mod">
          <ac:chgData name="Håkan Sandell" userId="16b50c71-fadb-4cad-b51c-b9a27fd4d4e8" providerId="ADAL" clId="{35572E62-1CB0-45AA-B587-057FE1513781}" dt="2022-05-25T11:37:44.397" v="2280" actId="1076"/>
          <ac:spMkLst>
            <pc:docMk/>
            <pc:sldMk cId="3433946999" sldId="3236"/>
            <ac:spMk id="21" creationId="{D6B7F899-972F-4FD1-A5B3-A914688E4A19}"/>
          </ac:spMkLst>
        </pc:spChg>
        <pc:graphicFrameChg chg="add mod ord modVis replST">
          <ac:chgData name="Håkan Sandell" userId="16b50c71-fadb-4cad-b51c-b9a27fd4d4e8" providerId="ADAL" clId="{35572E62-1CB0-45AA-B587-057FE1513781}" dt="2022-05-25T11:35:01.302" v="2091"/>
          <ac:graphicFrameMkLst>
            <pc:docMk/>
            <pc:sldMk cId="3433946999" sldId="3236"/>
            <ac:graphicFrameMk id="7" creationId="{65C8198F-0200-4EB2-B5C3-036AA0D20AC0}"/>
          </ac:graphicFrameMkLst>
        </pc:graphicFrameChg>
        <pc:picChg chg="add mod">
          <ac:chgData name="Håkan Sandell" userId="16b50c71-fadb-4cad-b51c-b9a27fd4d4e8" providerId="ADAL" clId="{35572E62-1CB0-45AA-B587-057FE1513781}" dt="2022-05-25T11:37:50.436" v="2282" actId="14100"/>
          <ac:picMkLst>
            <pc:docMk/>
            <pc:sldMk cId="3433946999" sldId="3236"/>
            <ac:picMk id="20" creationId="{3377717D-9EC2-460F-86D5-ECE05C56E073}"/>
          </ac:picMkLst>
        </pc:picChg>
      </pc:sldChg>
      <pc:sldChg chg="addSp delSp modSp new add mod ord">
        <pc:chgData name="Håkan Sandell" userId="16b50c71-fadb-4cad-b51c-b9a27fd4d4e8" providerId="ADAL" clId="{35572E62-1CB0-45AA-B587-057FE1513781}" dt="2022-05-25T11:39:53.580" v="2412" actId="14100"/>
        <pc:sldMkLst>
          <pc:docMk/>
          <pc:sldMk cId="2503668763" sldId="3237"/>
        </pc:sldMkLst>
        <pc:spChg chg="mod">
          <ac:chgData name="Håkan Sandell" userId="16b50c71-fadb-4cad-b51c-b9a27fd4d4e8" providerId="ADAL" clId="{35572E62-1CB0-45AA-B587-057FE1513781}" dt="2022-05-25T11:39:23.997" v="2369" actId="948"/>
          <ac:spMkLst>
            <pc:docMk/>
            <pc:sldMk cId="2503668763" sldId="3237"/>
            <ac:spMk id="2" creationId="{E7E447F2-7328-4220-9A7E-815644869956}"/>
          </ac:spMkLst>
        </pc:spChg>
        <pc:spChg chg="add del mod modVis">
          <ac:chgData name="Håkan Sandell" userId="16b50c71-fadb-4cad-b51c-b9a27fd4d4e8" providerId="ADAL" clId="{35572E62-1CB0-45AA-B587-057FE1513781}" dt="2022-05-25T11:39:22.138" v="2345"/>
          <ac:spMkLst>
            <pc:docMk/>
            <pc:sldMk cId="2503668763" sldId="3237"/>
            <ac:spMk id="7" creationId="{1F2A1118-1792-4803-83DF-4DE041E00794}"/>
          </ac:spMkLst>
        </pc:spChg>
        <pc:spChg chg="add del mod modVis">
          <ac:chgData name="Håkan Sandell" userId="16b50c71-fadb-4cad-b51c-b9a27fd4d4e8" providerId="ADAL" clId="{35572E62-1CB0-45AA-B587-057FE1513781}" dt="2022-05-25T11:39:24.023" v="2409"/>
          <ac:spMkLst>
            <pc:docMk/>
            <pc:sldMk cId="2503668763" sldId="3237"/>
            <ac:spMk id="9" creationId="{4A0F99BB-650F-4A93-85CE-3D94289C7274}"/>
          </ac:spMkLst>
        </pc:spChg>
        <pc:graphicFrameChg chg="add mod ord modVis replST">
          <ac:chgData name="Håkan Sandell" userId="16b50c71-fadb-4cad-b51c-b9a27fd4d4e8" providerId="ADAL" clId="{35572E62-1CB0-45AA-B587-057FE1513781}" dt="2022-05-25T11:39:24.023" v="2411"/>
          <ac:graphicFrameMkLst>
            <pc:docMk/>
            <pc:sldMk cId="2503668763" sldId="3237"/>
            <ac:graphicFrameMk id="8" creationId="{EE3084B9-2BA4-4EAB-828D-B8B741952DC9}"/>
          </ac:graphicFrameMkLst>
        </pc:graphicFrameChg>
        <pc:picChg chg="add mod modCrop">
          <ac:chgData name="Håkan Sandell" userId="16b50c71-fadb-4cad-b51c-b9a27fd4d4e8" providerId="ADAL" clId="{35572E62-1CB0-45AA-B587-057FE1513781}" dt="2022-05-25T11:39:53.580" v="2412" actId="14100"/>
          <ac:picMkLst>
            <pc:docMk/>
            <pc:sldMk cId="2503668763" sldId="3237"/>
            <ac:picMk id="6" creationId="{938E0344-87C1-40AE-B4A8-FE68838E1DDA}"/>
          </ac:picMkLst>
        </pc:picChg>
      </pc:sldChg>
    </pc:docChg>
  </pc:docChgLst>
  <pc:docChgLst>
    <pc:chgData name="Håkan Sandell" userId="16b50c71-fadb-4cad-b51c-b9a27fd4d4e8" providerId="ADAL" clId="{20B1BF3A-3926-4781-B4D9-A3B34B8CEAD2}"/>
    <pc:docChg chg="custSel addSld delSld modSld">
      <pc:chgData name="Håkan Sandell" userId="16b50c71-fadb-4cad-b51c-b9a27fd4d4e8" providerId="ADAL" clId="{20B1BF3A-3926-4781-B4D9-A3B34B8CEAD2}" dt="2021-11-14T10:40:54.568" v="169" actId="47"/>
      <pc:docMkLst>
        <pc:docMk/>
      </pc:docMkLst>
      <pc:sldChg chg="del">
        <pc:chgData name="Håkan Sandell" userId="16b50c71-fadb-4cad-b51c-b9a27fd4d4e8" providerId="ADAL" clId="{20B1BF3A-3926-4781-B4D9-A3B34B8CEAD2}" dt="2021-11-14T10:35:02.246" v="164" actId="47"/>
        <pc:sldMkLst>
          <pc:docMk/>
          <pc:sldMk cId="587705652" sldId="353"/>
        </pc:sldMkLst>
      </pc:sldChg>
      <pc:sldChg chg="del">
        <pc:chgData name="Håkan Sandell" userId="16b50c71-fadb-4cad-b51c-b9a27fd4d4e8" providerId="ADAL" clId="{20B1BF3A-3926-4781-B4D9-A3B34B8CEAD2}" dt="2021-11-14T10:40:54.568" v="169" actId="47"/>
        <pc:sldMkLst>
          <pc:docMk/>
          <pc:sldMk cId="879828605" sldId="354"/>
        </pc:sldMkLst>
      </pc:sldChg>
      <pc:sldChg chg="modSp mod modAnim">
        <pc:chgData name="Håkan Sandell" userId="16b50c71-fadb-4cad-b51c-b9a27fd4d4e8" providerId="ADAL" clId="{20B1BF3A-3926-4781-B4D9-A3B34B8CEAD2}" dt="2021-11-14T10:40:46.587" v="168"/>
        <pc:sldMkLst>
          <pc:docMk/>
          <pc:sldMk cId="533042370" sldId="356"/>
        </pc:sldMkLst>
        <pc:spChg chg="mod">
          <ac:chgData name="Håkan Sandell" userId="16b50c71-fadb-4cad-b51c-b9a27fd4d4e8" providerId="ADAL" clId="{20B1BF3A-3926-4781-B4D9-A3B34B8CEAD2}" dt="2021-11-14T10:40:33.054" v="167" actId="6549"/>
          <ac:spMkLst>
            <pc:docMk/>
            <pc:sldMk cId="533042370" sldId="356"/>
            <ac:spMk id="7" creationId="{00000000-0000-0000-0000-000000000000}"/>
          </ac:spMkLst>
        </pc:spChg>
      </pc:sldChg>
      <pc:sldChg chg="delSp modSp mod modNotesTx">
        <pc:chgData name="Håkan Sandell" userId="16b50c71-fadb-4cad-b51c-b9a27fd4d4e8" providerId="ADAL" clId="{20B1BF3A-3926-4781-B4D9-A3B34B8CEAD2}" dt="2021-11-14T10:33:07.629" v="163" actId="6549"/>
        <pc:sldMkLst>
          <pc:docMk/>
          <pc:sldMk cId="1347120473" sldId="361"/>
        </pc:sldMkLst>
        <pc:spChg chg="mod">
          <ac:chgData name="Håkan Sandell" userId="16b50c71-fadb-4cad-b51c-b9a27fd4d4e8" providerId="ADAL" clId="{20B1BF3A-3926-4781-B4D9-A3B34B8CEAD2}" dt="2021-11-14T10:32:04.958" v="162" actId="6549"/>
          <ac:spMkLst>
            <pc:docMk/>
            <pc:sldMk cId="1347120473" sldId="361"/>
            <ac:spMk id="3" creationId="{38B4B8F2-DB1D-441E-9766-D371CD2E26F8}"/>
          </ac:spMkLst>
        </pc:spChg>
        <pc:spChg chg="del">
          <ac:chgData name="Håkan Sandell" userId="16b50c71-fadb-4cad-b51c-b9a27fd4d4e8" providerId="ADAL" clId="{20B1BF3A-3926-4781-B4D9-A3B34B8CEAD2}" dt="2021-11-14T10:31:51.229" v="161" actId="478"/>
          <ac:spMkLst>
            <pc:docMk/>
            <pc:sldMk cId="1347120473" sldId="361"/>
            <ac:spMk id="8" creationId="{00000000-0000-0000-0000-000000000000}"/>
          </ac:spMkLst>
        </pc:spChg>
      </pc:sldChg>
      <pc:sldChg chg="del">
        <pc:chgData name="Håkan Sandell" userId="16b50c71-fadb-4cad-b51c-b9a27fd4d4e8" providerId="ADAL" clId="{20B1BF3A-3926-4781-B4D9-A3B34B8CEAD2}" dt="2021-11-14T10:27:40.526" v="4" actId="47"/>
        <pc:sldMkLst>
          <pc:docMk/>
          <pc:sldMk cId="506610890" sldId="1204"/>
        </pc:sldMkLst>
      </pc:sldChg>
      <pc:sldChg chg="addSp delSp modSp mod">
        <pc:chgData name="Håkan Sandell" userId="16b50c71-fadb-4cad-b51c-b9a27fd4d4e8" providerId="ADAL" clId="{20B1BF3A-3926-4781-B4D9-A3B34B8CEAD2}" dt="2021-11-14T10:31:36.527" v="160" actId="20577"/>
        <pc:sldMkLst>
          <pc:docMk/>
          <pc:sldMk cId="1342930251" sldId="3214"/>
        </pc:sldMkLst>
        <pc:spChg chg="mod">
          <ac:chgData name="Håkan Sandell" userId="16b50c71-fadb-4cad-b51c-b9a27fd4d4e8" providerId="ADAL" clId="{20B1BF3A-3926-4781-B4D9-A3B34B8CEAD2}" dt="2021-11-14T10:31:16.837" v="79" actId="948"/>
          <ac:spMkLst>
            <pc:docMk/>
            <pc:sldMk cId="1342930251" sldId="3214"/>
            <ac:spMk id="5" creationId="{00000000-0000-0000-0000-000000000000}"/>
          </ac:spMkLst>
        </pc:spChg>
        <pc:spChg chg="add del mod modVis">
          <ac:chgData name="Håkan Sandell" userId="16b50c71-fadb-4cad-b51c-b9a27fd4d4e8" providerId="ADAL" clId="{20B1BF3A-3926-4781-B4D9-A3B34B8CEAD2}" dt="2021-11-14T10:31:16.182" v="75"/>
          <ac:spMkLst>
            <pc:docMk/>
            <pc:sldMk cId="1342930251" sldId="3214"/>
            <ac:spMk id="6" creationId="{98C29312-5BD9-4FED-B731-295170B3A5B9}"/>
          </ac:spMkLst>
        </pc:spChg>
        <pc:spChg chg="mod">
          <ac:chgData name="Håkan Sandell" userId="16b50c71-fadb-4cad-b51c-b9a27fd4d4e8" providerId="ADAL" clId="{20B1BF3A-3926-4781-B4D9-A3B34B8CEAD2}" dt="2021-11-14T10:31:36.527" v="160" actId="20577"/>
          <ac:spMkLst>
            <pc:docMk/>
            <pc:sldMk cId="1342930251" sldId="3214"/>
            <ac:spMk id="7" creationId="{00000000-0000-0000-0000-000000000000}"/>
          </ac:spMkLst>
        </pc:spChg>
        <pc:spChg chg="add del mod modVis">
          <ac:chgData name="Håkan Sandell" userId="16b50c71-fadb-4cad-b51c-b9a27fd4d4e8" providerId="ADAL" clId="{20B1BF3A-3926-4781-B4D9-A3B34B8CEAD2}" dt="2021-11-14T10:31:16.899" v="148"/>
          <ac:spMkLst>
            <pc:docMk/>
            <pc:sldMk cId="1342930251" sldId="3214"/>
            <ac:spMk id="8" creationId="{971E816F-F10C-425A-A4AD-4CFCDF599D53}"/>
          </ac:spMkLst>
        </pc:spChg>
        <pc:graphicFrameChg chg="mod">
          <ac:chgData name="Håkan Sandell" userId="16b50c71-fadb-4cad-b51c-b9a27fd4d4e8" providerId="ADAL" clId="{20B1BF3A-3926-4781-B4D9-A3B34B8CEAD2}" dt="2021-11-14T10:31:16.899" v="150"/>
          <ac:graphicFrameMkLst>
            <pc:docMk/>
            <pc:sldMk cId="1342930251" sldId="3214"/>
            <ac:graphicFrameMk id="3" creationId="{00000000-0000-0000-0000-000000000000}"/>
          </ac:graphicFrameMkLst>
        </pc:graphicFrameChg>
      </pc:sldChg>
      <pc:sldChg chg="del">
        <pc:chgData name="Håkan Sandell" userId="16b50c71-fadb-4cad-b51c-b9a27fd4d4e8" providerId="ADAL" clId="{20B1BF3A-3926-4781-B4D9-A3B34B8CEAD2}" dt="2021-11-14T10:21:34.404" v="2" actId="47"/>
        <pc:sldMkLst>
          <pc:docMk/>
          <pc:sldMk cId="4216125111" sldId="3221"/>
        </pc:sldMkLst>
      </pc:sldChg>
      <pc:sldChg chg="delSp add mod">
        <pc:chgData name="Håkan Sandell" userId="16b50c71-fadb-4cad-b51c-b9a27fd4d4e8" providerId="ADAL" clId="{20B1BF3A-3926-4781-B4D9-A3B34B8CEAD2}" dt="2021-11-14T10:21:11.301" v="1" actId="478"/>
        <pc:sldMkLst>
          <pc:docMk/>
          <pc:sldMk cId="2985726909" sldId="3232"/>
        </pc:sldMkLst>
        <pc:spChg chg="del">
          <ac:chgData name="Håkan Sandell" userId="16b50c71-fadb-4cad-b51c-b9a27fd4d4e8" providerId="ADAL" clId="{20B1BF3A-3926-4781-B4D9-A3B34B8CEAD2}" dt="2021-11-14T10:21:11.301" v="1" actId="478"/>
          <ac:spMkLst>
            <pc:docMk/>
            <pc:sldMk cId="2985726909" sldId="3232"/>
            <ac:spMk id="15" creationId="{ADAE5FD2-A9ED-409B-B7AD-E0CF431F9B71}"/>
          </ac:spMkLst>
        </pc:spChg>
      </pc:sldChg>
      <pc:sldChg chg="add">
        <pc:chgData name="Håkan Sandell" userId="16b50c71-fadb-4cad-b51c-b9a27fd4d4e8" providerId="ADAL" clId="{20B1BF3A-3926-4781-B4D9-A3B34B8CEAD2}" dt="2021-11-14T10:27:36.603" v="3"/>
        <pc:sldMkLst>
          <pc:docMk/>
          <pc:sldMk cId="1607818838" sldId="3233"/>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3079202" cy="512304"/>
          </a:xfrm>
          <a:prstGeom prst="rect">
            <a:avLst/>
          </a:prstGeom>
        </p:spPr>
        <p:txBody>
          <a:bodyPr vert="horz" lIns="94796" tIns="47398" rIns="94796" bIns="47398" rtlCol="0"/>
          <a:lstStyle>
            <a:lvl1pPr algn="l">
              <a:defRPr sz="1200"/>
            </a:lvl1pPr>
          </a:lstStyle>
          <a:p>
            <a:endParaRPr lang="en-US"/>
          </a:p>
        </p:txBody>
      </p:sp>
      <p:sp>
        <p:nvSpPr>
          <p:cNvPr id="3" name="Datumsplatzhalter 2"/>
          <p:cNvSpPr>
            <a:spLocks noGrp="1"/>
          </p:cNvSpPr>
          <p:nvPr>
            <p:ph type="dt" sz="quarter" idx="1"/>
          </p:nvPr>
        </p:nvSpPr>
        <p:spPr>
          <a:xfrm>
            <a:off x="4023203" y="0"/>
            <a:ext cx="3079202" cy="512304"/>
          </a:xfrm>
          <a:prstGeom prst="rect">
            <a:avLst/>
          </a:prstGeom>
        </p:spPr>
        <p:txBody>
          <a:bodyPr vert="horz" lIns="94796" tIns="47398" rIns="94796" bIns="47398" rtlCol="0"/>
          <a:lstStyle>
            <a:lvl1pPr algn="r">
              <a:defRPr sz="1200"/>
            </a:lvl1pPr>
          </a:lstStyle>
          <a:p>
            <a:fld id="{97924978-9510-4A4C-A1F3-2AC5B3AF025A}" type="datetimeFigureOut">
              <a:rPr lang="en-US" smtClean="0"/>
              <a:t>5/25/2022</a:t>
            </a:fld>
            <a:endParaRPr lang="en-US"/>
          </a:p>
        </p:txBody>
      </p:sp>
      <p:sp>
        <p:nvSpPr>
          <p:cNvPr id="4" name="Fußzeilenplatzhalter 3"/>
          <p:cNvSpPr>
            <a:spLocks noGrp="1"/>
          </p:cNvSpPr>
          <p:nvPr>
            <p:ph type="ftr" sz="quarter" idx="2"/>
          </p:nvPr>
        </p:nvSpPr>
        <p:spPr>
          <a:xfrm>
            <a:off x="0" y="9722309"/>
            <a:ext cx="3079202" cy="512304"/>
          </a:xfrm>
          <a:prstGeom prst="rect">
            <a:avLst/>
          </a:prstGeom>
        </p:spPr>
        <p:txBody>
          <a:bodyPr vert="horz" lIns="94796" tIns="47398" rIns="94796" bIns="47398" rtlCol="0" anchor="b"/>
          <a:lstStyle>
            <a:lvl1pPr algn="l">
              <a:defRPr sz="1200"/>
            </a:lvl1pPr>
          </a:lstStyle>
          <a:p>
            <a:endParaRPr lang="en-US"/>
          </a:p>
        </p:txBody>
      </p:sp>
      <p:sp>
        <p:nvSpPr>
          <p:cNvPr id="5" name="Foliennummernplatzhalter 4"/>
          <p:cNvSpPr>
            <a:spLocks noGrp="1"/>
          </p:cNvSpPr>
          <p:nvPr>
            <p:ph type="sldNum" sz="quarter" idx="3"/>
          </p:nvPr>
        </p:nvSpPr>
        <p:spPr>
          <a:xfrm>
            <a:off x="4023203" y="9722309"/>
            <a:ext cx="3079202" cy="512304"/>
          </a:xfrm>
          <a:prstGeom prst="rect">
            <a:avLst/>
          </a:prstGeom>
        </p:spPr>
        <p:txBody>
          <a:bodyPr vert="horz" lIns="94796" tIns="47398" rIns="94796" bIns="47398" rtlCol="0" anchor="b"/>
          <a:lstStyle>
            <a:lvl1pPr algn="r">
              <a:defRPr sz="1200"/>
            </a:lvl1pPr>
          </a:lstStyle>
          <a:p>
            <a:fld id="{327E8B70-764B-4B0D-AC37-EA52E82F0F62}" type="slidenum">
              <a:rPr lang="en-US" smtClean="0"/>
              <a:t>‹#›</a:t>
            </a:fld>
            <a:endParaRPr lang="en-US"/>
          </a:p>
        </p:txBody>
      </p:sp>
    </p:spTree>
    <p:extLst>
      <p:ext uri="{BB962C8B-B14F-4D97-AF65-F5344CB8AC3E}">
        <p14:creationId xmlns:p14="http://schemas.microsoft.com/office/powerpoint/2010/main" val="384045698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1" y="0"/>
            <a:ext cx="3078427" cy="511731"/>
          </a:xfrm>
          <a:prstGeom prst="rect">
            <a:avLst/>
          </a:prstGeom>
        </p:spPr>
        <p:txBody>
          <a:bodyPr vert="horz" lIns="99068" tIns="49535" rIns="99068" bIns="49535" rtlCol="0"/>
          <a:lstStyle>
            <a:lvl1pPr algn="l">
              <a:defRPr sz="1300"/>
            </a:lvl1pPr>
          </a:lstStyle>
          <a:p>
            <a:endParaRPr lang="en-US"/>
          </a:p>
        </p:txBody>
      </p:sp>
      <p:sp>
        <p:nvSpPr>
          <p:cNvPr id="3" name="Datumsplatzhalter 2"/>
          <p:cNvSpPr>
            <a:spLocks noGrp="1"/>
          </p:cNvSpPr>
          <p:nvPr>
            <p:ph type="dt" idx="1"/>
          </p:nvPr>
        </p:nvSpPr>
        <p:spPr>
          <a:xfrm>
            <a:off x="4023992" y="0"/>
            <a:ext cx="3078427" cy="511731"/>
          </a:xfrm>
          <a:prstGeom prst="rect">
            <a:avLst/>
          </a:prstGeom>
        </p:spPr>
        <p:txBody>
          <a:bodyPr vert="horz" lIns="99068" tIns="49535" rIns="99068" bIns="49535" rtlCol="0"/>
          <a:lstStyle>
            <a:lvl1pPr algn="r">
              <a:defRPr sz="1300"/>
            </a:lvl1pPr>
          </a:lstStyle>
          <a:p>
            <a:fld id="{D1A5B962-081D-4513-AE95-B2842E7C87F5}" type="datetimeFigureOut">
              <a:rPr lang="en-US" smtClean="0"/>
              <a:t>5/25/2022</a:t>
            </a:fld>
            <a:endParaRPr lang="en-US"/>
          </a:p>
        </p:txBody>
      </p:sp>
      <p:sp>
        <p:nvSpPr>
          <p:cNvPr id="4" name="Folienbildplatzhalter 3"/>
          <p:cNvSpPr>
            <a:spLocks noGrp="1" noRot="1" noChangeAspect="1"/>
          </p:cNvSpPr>
          <p:nvPr>
            <p:ph type="sldImg" idx="2"/>
          </p:nvPr>
        </p:nvSpPr>
        <p:spPr>
          <a:xfrm>
            <a:off x="141288" y="768350"/>
            <a:ext cx="6821487" cy="3836988"/>
          </a:xfrm>
          <a:prstGeom prst="rect">
            <a:avLst/>
          </a:prstGeom>
          <a:noFill/>
          <a:ln w="12700">
            <a:solidFill>
              <a:prstClr val="black"/>
            </a:solidFill>
          </a:ln>
        </p:spPr>
        <p:txBody>
          <a:bodyPr vert="horz" lIns="99068" tIns="49535" rIns="99068" bIns="49535" rtlCol="0" anchor="ctr"/>
          <a:lstStyle/>
          <a:p>
            <a:endParaRPr lang="en-US"/>
          </a:p>
        </p:txBody>
      </p:sp>
      <p:sp>
        <p:nvSpPr>
          <p:cNvPr id="5" name="Notizenplatzhalter 4"/>
          <p:cNvSpPr>
            <a:spLocks noGrp="1"/>
          </p:cNvSpPr>
          <p:nvPr>
            <p:ph type="body" sz="quarter" idx="3"/>
          </p:nvPr>
        </p:nvSpPr>
        <p:spPr>
          <a:xfrm>
            <a:off x="710407" y="4861442"/>
            <a:ext cx="5683250" cy="4605576"/>
          </a:xfrm>
          <a:prstGeom prst="rect">
            <a:avLst/>
          </a:prstGeom>
        </p:spPr>
        <p:txBody>
          <a:bodyPr vert="horz" lIns="99068" tIns="49535" rIns="99068" bIns="49535" rtlCol="0"/>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6" name="Fußzeilenplatzhalter 5"/>
          <p:cNvSpPr>
            <a:spLocks noGrp="1"/>
          </p:cNvSpPr>
          <p:nvPr>
            <p:ph type="ftr" sz="quarter" idx="4"/>
          </p:nvPr>
        </p:nvSpPr>
        <p:spPr>
          <a:xfrm>
            <a:off x="1" y="9721106"/>
            <a:ext cx="3078427" cy="511731"/>
          </a:xfrm>
          <a:prstGeom prst="rect">
            <a:avLst/>
          </a:prstGeom>
        </p:spPr>
        <p:txBody>
          <a:bodyPr vert="horz" lIns="99068" tIns="49535" rIns="99068" bIns="49535" rtlCol="0" anchor="b"/>
          <a:lstStyle>
            <a:lvl1pPr algn="l">
              <a:defRPr sz="1300"/>
            </a:lvl1pPr>
          </a:lstStyle>
          <a:p>
            <a:endParaRPr lang="en-US"/>
          </a:p>
        </p:txBody>
      </p:sp>
      <p:sp>
        <p:nvSpPr>
          <p:cNvPr id="7" name="Foliennummernplatzhalter 6"/>
          <p:cNvSpPr>
            <a:spLocks noGrp="1"/>
          </p:cNvSpPr>
          <p:nvPr>
            <p:ph type="sldNum" sz="quarter" idx="5"/>
          </p:nvPr>
        </p:nvSpPr>
        <p:spPr>
          <a:xfrm>
            <a:off x="4023992" y="9721106"/>
            <a:ext cx="3078427" cy="511731"/>
          </a:xfrm>
          <a:prstGeom prst="rect">
            <a:avLst/>
          </a:prstGeom>
        </p:spPr>
        <p:txBody>
          <a:bodyPr vert="horz" lIns="99068" tIns="49535" rIns="99068" bIns="49535" rtlCol="0" anchor="b"/>
          <a:lstStyle>
            <a:lvl1pPr algn="r">
              <a:defRPr sz="1300"/>
            </a:lvl1pPr>
          </a:lstStyle>
          <a:p>
            <a:fld id="{5E9C5943-8A21-404E-A5CD-C1B6EFAE25DF}" type="slidenum">
              <a:rPr lang="en-US" smtClean="0"/>
              <a:t>‹#›</a:t>
            </a:fld>
            <a:endParaRPr lang="en-US"/>
          </a:p>
        </p:txBody>
      </p:sp>
    </p:spTree>
    <p:extLst>
      <p:ext uri="{BB962C8B-B14F-4D97-AF65-F5344CB8AC3E}">
        <p14:creationId xmlns:p14="http://schemas.microsoft.com/office/powerpoint/2010/main" val="3701668173"/>
      </p:ext>
    </p:extLst>
  </p:cSld>
  <p:clrMap bg1="lt1" tx1="dk1" bg2="lt2" tx2="dk2" accent1="accent1" accent2="accent2" accent3="accent3" accent4="accent4" accent5="accent5" accent6="accent6" hlink="hlink" folHlink="folHlink"/>
  <p:hf hdr="0" ftr="0" dt="0"/>
  <p:notesStyle>
    <a:lvl1pPr marL="0" algn="l" defTabSz="1219444" rtl="0" eaLnBrk="1" latinLnBrk="0" hangingPunct="1">
      <a:defRPr sz="1600" kern="1200">
        <a:solidFill>
          <a:schemeClr val="tx1"/>
        </a:solidFill>
        <a:latin typeface="+mn-lt"/>
        <a:ea typeface="+mn-ea"/>
        <a:cs typeface="+mn-cs"/>
      </a:defRPr>
    </a:lvl1pPr>
    <a:lvl2pPr marL="609722" algn="l" defTabSz="1219444" rtl="0" eaLnBrk="1" latinLnBrk="0" hangingPunct="1">
      <a:defRPr sz="1600" kern="1200">
        <a:solidFill>
          <a:schemeClr val="tx1"/>
        </a:solidFill>
        <a:latin typeface="+mn-lt"/>
        <a:ea typeface="+mn-ea"/>
        <a:cs typeface="+mn-cs"/>
      </a:defRPr>
    </a:lvl2pPr>
    <a:lvl3pPr marL="1219444" algn="l" defTabSz="1219444" rtl="0" eaLnBrk="1" latinLnBrk="0" hangingPunct="1">
      <a:defRPr sz="1600" kern="1200">
        <a:solidFill>
          <a:schemeClr val="tx1"/>
        </a:solidFill>
        <a:latin typeface="+mn-lt"/>
        <a:ea typeface="+mn-ea"/>
        <a:cs typeface="+mn-cs"/>
      </a:defRPr>
    </a:lvl3pPr>
    <a:lvl4pPr marL="1829166" algn="l" defTabSz="1219444" rtl="0" eaLnBrk="1" latinLnBrk="0" hangingPunct="1">
      <a:defRPr sz="1600" kern="1200">
        <a:solidFill>
          <a:schemeClr val="tx1"/>
        </a:solidFill>
        <a:latin typeface="+mn-lt"/>
        <a:ea typeface="+mn-ea"/>
        <a:cs typeface="+mn-cs"/>
      </a:defRPr>
    </a:lvl4pPr>
    <a:lvl5pPr marL="2438888" algn="l" defTabSz="1219444" rtl="0" eaLnBrk="1" latinLnBrk="0" hangingPunct="1">
      <a:defRPr sz="1600" kern="1200">
        <a:solidFill>
          <a:schemeClr val="tx1"/>
        </a:solidFill>
        <a:latin typeface="+mn-lt"/>
        <a:ea typeface="+mn-ea"/>
        <a:cs typeface="+mn-cs"/>
      </a:defRPr>
    </a:lvl5pPr>
    <a:lvl6pPr marL="3048610" algn="l" defTabSz="1219444" rtl="0" eaLnBrk="1" latinLnBrk="0" hangingPunct="1">
      <a:defRPr sz="1600" kern="1200">
        <a:solidFill>
          <a:schemeClr val="tx1"/>
        </a:solidFill>
        <a:latin typeface="+mn-lt"/>
        <a:ea typeface="+mn-ea"/>
        <a:cs typeface="+mn-cs"/>
      </a:defRPr>
    </a:lvl6pPr>
    <a:lvl7pPr marL="3658332" algn="l" defTabSz="1219444" rtl="0" eaLnBrk="1" latinLnBrk="0" hangingPunct="1">
      <a:defRPr sz="1600" kern="1200">
        <a:solidFill>
          <a:schemeClr val="tx1"/>
        </a:solidFill>
        <a:latin typeface="+mn-lt"/>
        <a:ea typeface="+mn-ea"/>
        <a:cs typeface="+mn-cs"/>
      </a:defRPr>
    </a:lvl7pPr>
    <a:lvl8pPr marL="4268053" algn="l" defTabSz="1219444" rtl="0" eaLnBrk="1" latinLnBrk="0" hangingPunct="1">
      <a:defRPr sz="1600" kern="1200">
        <a:solidFill>
          <a:schemeClr val="tx1"/>
        </a:solidFill>
        <a:latin typeface="+mn-lt"/>
        <a:ea typeface="+mn-ea"/>
        <a:cs typeface="+mn-cs"/>
      </a:defRPr>
    </a:lvl8pPr>
    <a:lvl9pPr marL="4877775" algn="l" defTabSz="1219444"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dirty="0"/>
          </a:p>
        </p:txBody>
      </p:sp>
      <p:sp>
        <p:nvSpPr>
          <p:cNvPr id="4" name="Slide Number Placeholder 3"/>
          <p:cNvSpPr>
            <a:spLocks noGrp="1"/>
          </p:cNvSpPr>
          <p:nvPr>
            <p:ph type="sldNum" sz="quarter" idx="10"/>
          </p:nvPr>
        </p:nvSpPr>
        <p:spPr/>
        <p:txBody>
          <a:bodyPr/>
          <a:lstStyle/>
          <a:p>
            <a:fld id="{5E9C5943-8A21-404E-A5CD-C1B6EFAE25DF}" type="slidenum">
              <a:rPr lang="en-US" smtClean="0"/>
              <a:t>2</a:t>
            </a:fld>
            <a:endParaRPr lang="en-US"/>
          </a:p>
        </p:txBody>
      </p:sp>
    </p:spTree>
    <p:extLst>
      <p:ext uri="{BB962C8B-B14F-4D97-AF65-F5344CB8AC3E}">
        <p14:creationId xmlns:p14="http://schemas.microsoft.com/office/powerpoint/2010/main" val="11121816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initiative started outside of any standardization organization and is now slowly moving in under the IPC umbrella</a:t>
            </a:r>
          </a:p>
        </p:txBody>
      </p:sp>
      <p:sp>
        <p:nvSpPr>
          <p:cNvPr id="4" name="Slide Number Placeholder 3"/>
          <p:cNvSpPr>
            <a:spLocks noGrp="1"/>
          </p:cNvSpPr>
          <p:nvPr>
            <p:ph type="sldNum" sz="quarter" idx="5"/>
          </p:nvPr>
        </p:nvSpPr>
        <p:spPr/>
        <p:txBody>
          <a:bodyPr/>
          <a:lstStyle/>
          <a:p>
            <a:fld id="{5E9C5943-8A21-404E-A5CD-C1B6EFAE25DF}" type="slidenum">
              <a:rPr lang="en-US" smtClean="0"/>
              <a:t>11</a:t>
            </a:fld>
            <a:endParaRPr lang="en-US"/>
          </a:p>
        </p:txBody>
      </p:sp>
    </p:spTree>
    <p:extLst>
      <p:ext uri="{BB962C8B-B14F-4D97-AF65-F5344CB8AC3E}">
        <p14:creationId xmlns:p14="http://schemas.microsoft.com/office/powerpoint/2010/main" val="27198168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a:p>
        </p:txBody>
      </p:sp>
      <p:sp>
        <p:nvSpPr>
          <p:cNvPr id="4" name="Foliennummernplatzhalter 3"/>
          <p:cNvSpPr>
            <a:spLocks noGrp="1"/>
          </p:cNvSpPr>
          <p:nvPr>
            <p:ph type="sldNum" sz="quarter" idx="10"/>
          </p:nvPr>
        </p:nvSpPr>
        <p:spPr/>
        <p:txBody>
          <a:bodyPr/>
          <a:lstStyle/>
          <a:p>
            <a:fld id="{5E9C5943-8A21-404E-A5CD-C1B6EFAE25DF}" type="slidenum">
              <a:rPr lang="en-US" smtClean="0"/>
              <a:t>27</a:t>
            </a:fld>
            <a:endParaRPr lang="en-US"/>
          </a:p>
        </p:txBody>
      </p:sp>
    </p:spTree>
    <p:extLst>
      <p:ext uri="{BB962C8B-B14F-4D97-AF65-F5344CB8AC3E}">
        <p14:creationId xmlns:p14="http://schemas.microsoft.com/office/powerpoint/2010/main" val="30445472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a:p>
        </p:txBody>
      </p:sp>
      <p:sp>
        <p:nvSpPr>
          <p:cNvPr id="4" name="Foliennummernplatzhalter 3"/>
          <p:cNvSpPr>
            <a:spLocks noGrp="1"/>
          </p:cNvSpPr>
          <p:nvPr>
            <p:ph type="sldNum" sz="quarter" idx="10"/>
          </p:nvPr>
        </p:nvSpPr>
        <p:spPr/>
        <p:txBody>
          <a:bodyPr/>
          <a:lstStyle/>
          <a:p>
            <a:fld id="{5E9C5943-8A21-404E-A5CD-C1B6EFAE25DF}" type="slidenum">
              <a:rPr lang="en-US" smtClean="0"/>
              <a:t>28</a:t>
            </a:fld>
            <a:endParaRPr lang="en-US"/>
          </a:p>
        </p:txBody>
      </p:sp>
    </p:spTree>
    <p:extLst>
      <p:ext uri="{BB962C8B-B14F-4D97-AF65-F5344CB8AC3E}">
        <p14:creationId xmlns:p14="http://schemas.microsoft.com/office/powerpoint/2010/main" val="30445472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a:p>
        </p:txBody>
      </p:sp>
      <p:sp>
        <p:nvSpPr>
          <p:cNvPr id="4" name="Foliennummernplatzhalter 3"/>
          <p:cNvSpPr>
            <a:spLocks noGrp="1"/>
          </p:cNvSpPr>
          <p:nvPr>
            <p:ph type="sldNum" sz="quarter" idx="10"/>
          </p:nvPr>
        </p:nvSpPr>
        <p:spPr/>
        <p:txBody>
          <a:bodyPr/>
          <a:lstStyle/>
          <a:p>
            <a:fld id="{5E9C5943-8A21-404E-A5CD-C1B6EFAE25DF}" type="slidenum">
              <a:rPr lang="en-US" smtClean="0"/>
              <a:t>29</a:t>
            </a:fld>
            <a:endParaRPr lang="en-US"/>
          </a:p>
        </p:txBody>
      </p:sp>
    </p:spTree>
    <p:extLst>
      <p:ext uri="{BB962C8B-B14F-4D97-AF65-F5344CB8AC3E}">
        <p14:creationId xmlns:p14="http://schemas.microsoft.com/office/powerpoint/2010/main" val="30445472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a:p>
        </p:txBody>
      </p:sp>
      <p:sp>
        <p:nvSpPr>
          <p:cNvPr id="4" name="Foliennummernplatzhalter 3"/>
          <p:cNvSpPr>
            <a:spLocks noGrp="1"/>
          </p:cNvSpPr>
          <p:nvPr>
            <p:ph type="sldNum" sz="quarter" idx="10"/>
          </p:nvPr>
        </p:nvSpPr>
        <p:spPr/>
        <p:txBody>
          <a:bodyPr/>
          <a:lstStyle/>
          <a:p>
            <a:fld id="{5E9C5943-8A21-404E-A5CD-C1B6EFAE25DF}" type="slidenum">
              <a:rPr lang="en-US" smtClean="0"/>
              <a:t>30</a:t>
            </a:fld>
            <a:endParaRPr lang="en-US"/>
          </a:p>
        </p:txBody>
      </p:sp>
    </p:spTree>
    <p:extLst>
      <p:ext uri="{BB962C8B-B14F-4D97-AF65-F5344CB8AC3E}">
        <p14:creationId xmlns:p14="http://schemas.microsoft.com/office/powerpoint/2010/main" val="33755124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5E9C5943-8A21-404E-A5CD-C1B6EFAE25DF}" type="slidenum">
              <a:rPr lang="en-US" smtClean="0"/>
              <a:t>32</a:t>
            </a:fld>
            <a:endParaRPr lang="en-US"/>
          </a:p>
        </p:txBody>
      </p:sp>
    </p:spTree>
    <p:extLst>
      <p:ext uri="{BB962C8B-B14F-4D97-AF65-F5344CB8AC3E}">
        <p14:creationId xmlns:p14="http://schemas.microsoft.com/office/powerpoint/2010/main" val="408856881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jpeg"/><Relationship Id="rId5" Type="http://schemas.openxmlformats.org/officeDocument/2006/relationships/image" Target="../media/image6.jpeg"/><Relationship Id="rId4" Type="http://schemas.microsoft.com/office/2007/relationships/hdphoto" Target="../media/hdphoto1.wdp"/></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jpeg"/><Relationship Id="rId5" Type="http://schemas.openxmlformats.org/officeDocument/2006/relationships/image" Target="../media/image6.jpeg"/><Relationship Id="rId4" Type="http://schemas.microsoft.com/office/2007/relationships/hdphoto" Target="../media/hdphoto1.wdp"/></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jpeg"/><Relationship Id="rId5" Type="http://schemas.openxmlformats.org/officeDocument/2006/relationships/image" Target="../media/image6.jpeg"/><Relationship Id="rId4" Type="http://schemas.microsoft.com/office/2007/relationships/hdphoto" Target="../media/hdphoto1.wdp"/></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4.xml"/><Relationship Id="rId4" Type="http://schemas.openxmlformats.org/officeDocument/2006/relationships/image" Target="../media/image8.emf"/></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Master" Target="../slideMasters/slideMaster1.xml"/><Relationship Id="rId1" Type="http://schemas.openxmlformats.org/officeDocument/2006/relationships/tags" Target="../tags/tag5.xml"/><Relationship Id="rId4" Type="http://schemas.openxmlformats.org/officeDocument/2006/relationships/image" Target="../media/image8.emf"/></Relationships>
</file>

<file path=ppt/slideLayouts/_rels/slideLayout7.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Master" Target="../slideMasters/slideMaster1.xml"/><Relationship Id="rId1" Type="http://schemas.openxmlformats.org/officeDocument/2006/relationships/tags" Target="../tags/tag6.xml"/><Relationship Id="rId4" Type="http://schemas.openxmlformats.org/officeDocument/2006/relationships/image" Target="../media/image1.emf"/></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_1">
    <p:spTree>
      <p:nvGrpSpPr>
        <p:cNvPr id="1" name=""/>
        <p:cNvGrpSpPr/>
        <p:nvPr/>
      </p:nvGrpSpPr>
      <p:grpSpPr>
        <a:xfrm>
          <a:off x="0" y="0"/>
          <a:ext cx="0" cy="0"/>
          <a:chOff x="0" y="0"/>
          <a:chExt cx="0" cy="0"/>
        </a:xfrm>
      </p:grpSpPr>
      <p:sp>
        <p:nvSpPr>
          <p:cNvPr id="42" name="Rechteck 41"/>
          <p:cNvSpPr/>
          <p:nvPr/>
        </p:nvSpPr>
        <p:spPr>
          <a:xfrm>
            <a:off x="0" y="9400"/>
            <a:ext cx="12220932" cy="685018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nvGrpSpPr>
          <p:cNvPr id="40" name="Gruppieren 39"/>
          <p:cNvGrpSpPr/>
          <p:nvPr userDrawn="1"/>
        </p:nvGrpSpPr>
        <p:grpSpPr>
          <a:xfrm>
            <a:off x="1903162" y="1728590"/>
            <a:ext cx="10112964" cy="4324831"/>
            <a:chOff x="819425" y="901874"/>
            <a:chExt cx="11196701" cy="4788294"/>
          </a:xfrm>
          <a:solidFill>
            <a:schemeClr val="tx1">
              <a:lumMod val="10000"/>
              <a:lumOff val="90000"/>
            </a:schemeClr>
          </a:solidFill>
        </p:grpSpPr>
        <p:grpSp>
          <p:nvGrpSpPr>
            <p:cNvPr id="39" name="Gruppieren 38"/>
            <p:cNvGrpSpPr/>
            <p:nvPr userDrawn="1"/>
          </p:nvGrpSpPr>
          <p:grpSpPr>
            <a:xfrm>
              <a:off x="819425" y="901874"/>
              <a:ext cx="11196701" cy="463463"/>
              <a:chOff x="819425" y="901874"/>
              <a:chExt cx="11196701" cy="463463"/>
            </a:xfrm>
            <a:grpFill/>
          </p:grpSpPr>
          <p:sp>
            <p:nvSpPr>
              <p:cNvPr id="388" name="Rechteck 387"/>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8" name="Rechteck 37"/>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5" name="Rechteck 64"/>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6" name="Rechteck 65"/>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7" name="Rechteck 66"/>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8" name="Rechteck 67"/>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9" name="Rechteck 68"/>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0" name="Rechteck 69"/>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1" name="Rechteck 70"/>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2" name="Rechteck 71"/>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3" name="Rechteck 72"/>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4" name="Rechteck 73"/>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5" name="Rechteck 74"/>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6" name="Rechteck 75"/>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7" name="Rechteck 76"/>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8" name="Rechteck 77"/>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9" name="Rechteck 78"/>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0" name="Rechteck 79"/>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1" name="Rechteck 80"/>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83" name="Gruppieren 82"/>
            <p:cNvGrpSpPr/>
            <p:nvPr userDrawn="1"/>
          </p:nvGrpSpPr>
          <p:grpSpPr>
            <a:xfrm>
              <a:off x="819425" y="1519707"/>
              <a:ext cx="11196701" cy="463463"/>
              <a:chOff x="819425" y="901874"/>
              <a:chExt cx="11196701" cy="463463"/>
            </a:xfrm>
            <a:grpFill/>
          </p:grpSpPr>
          <p:sp>
            <p:nvSpPr>
              <p:cNvPr id="389" name="Rechteck 388"/>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4" name="Rechteck 83"/>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5" name="Rechteck 84"/>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6" name="Rechteck 85"/>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7" name="Rechteck 86"/>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8" name="Rechteck 87"/>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9" name="Rechteck 88"/>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0" name="Rechteck 89"/>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1" name="Rechteck 90"/>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2" name="Rechteck 91"/>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3" name="Rechteck 92"/>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4" name="Rechteck 93"/>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5" name="Rechteck 94"/>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6" name="Rechteck 95"/>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7" name="Rechteck 96"/>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8" name="Rechteck 97"/>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9" name="Rechteck 98"/>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0" name="Rechteck 99"/>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1" name="Rechteck 100"/>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02" name="Gruppieren 101"/>
            <p:cNvGrpSpPr/>
            <p:nvPr userDrawn="1"/>
          </p:nvGrpSpPr>
          <p:grpSpPr>
            <a:xfrm>
              <a:off x="819425" y="2137540"/>
              <a:ext cx="11196701" cy="463463"/>
              <a:chOff x="819425" y="901874"/>
              <a:chExt cx="11196701" cy="463463"/>
            </a:xfrm>
            <a:grpFill/>
          </p:grpSpPr>
          <p:sp>
            <p:nvSpPr>
              <p:cNvPr id="390" name="Rechteck 389"/>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3" name="Rechteck 102"/>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4" name="Rechteck 103"/>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5" name="Rechteck 104"/>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6" name="Rechteck 105"/>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7" name="Rechteck 106"/>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8" name="Rechteck 107"/>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9" name="Rechteck 108"/>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0" name="Rechteck 109"/>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1" name="Rechteck 110"/>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2" name="Rechteck 111"/>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3" name="Rechteck 112"/>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4" name="Rechteck 113"/>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5" name="Rechteck 114"/>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6" name="Rechteck 115"/>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7" name="Rechteck 116"/>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8" name="Rechteck 117"/>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9" name="Rechteck 118"/>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0" name="Rechteck 119"/>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21" name="Gruppieren 120"/>
            <p:cNvGrpSpPr/>
            <p:nvPr userDrawn="1"/>
          </p:nvGrpSpPr>
          <p:grpSpPr>
            <a:xfrm>
              <a:off x="819425" y="2755373"/>
              <a:ext cx="11196701" cy="463463"/>
              <a:chOff x="819425" y="901874"/>
              <a:chExt cx="11196701" cy="463463"/>
            </a:xfrm>
            <a:grpFill/>
          </p:grpSpPr>
          <p:sp>
            <p:nvSpPr>
              <p:cNvPr id="391" name="Rechteck 390"/>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2" name="Rechteck 121"/>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3" name="Rechteck 122"/>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4" name="Rechteck 123"/>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5" name="Rechteck 124"/>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6" name="Rechteck 125"/>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7" name="Rechteck 126"/>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8" name="Rechteck 127"/>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9" name="Rechteck 128"/>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0" name="Rechteck 129"/>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1" name="Rechteck 130"/>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2" name="Rechteck 131"/>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3" name="Rechteck 132"/>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4" name="Rechteck 133"/>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5" name="Rechteck 134"/>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6" name="Rechteck 135"/>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7" name="Rechteck 136"/>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8" name="Rechteck 137"/>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9" name="Rechteck 138"/>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40" name="Gruppieren 139"/>
            <p:cNvGrpSpPr/>
            <p:nvPr userDrawn="1"/>
          </p:nvGrpSpPr>
          <p:grpSpPr>
            <a:xfrm>
              <a:off x="819425" y="3373206"/>
              <a:ext cx="11196701" cy="463463"/>
              <a:chOff x="819425" y="901874"/>
              <a:chExt cx="11196701" cy="463463"/>
            </a:xfrm>
            <a:grpFill/>
          </p:grpSpPr>
          <p:sp>
            <p:nvSpPr>
              <p:cNvPr id="392" name="Rechteck 391"/>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1" name="Rechteck 140"/>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2" name="Rechteck 141"/>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3" name="Rechteck 142"/>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4" name="Rechteck 143"/>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5" name="Rechteck 144"/>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6" name="Rechteck 145"/>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7" name="Rechteck 146"/>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8" name="Rechteck 147"/>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9" name="Rechteck 148"/>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0" name="Rechteck 149"/>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1" name="Rechteck 150"/>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2" name="Rechteck 151"/>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3" name="Rechteck 152"/>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4" name="Rechteck 153"/>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5" name="Rechteck 154"/>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6" name="Rechteck 155"/>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7" name="Rechteck 156"/>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8" name="Rechteck 157"/>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59" name="Gruppieren 158"/>
            <p:cNvGrpSpPr/>
            <p:nvPr userDrawn="1"/>
          </p:nvGrpSpPr>
          <p:grpSpPr>
            <a:xfrm>
              <a:off x="819425" y="3991039"/>
              <a:ext cx="11196701" cy="463463"/>
              <a:chOff x="819425" y="901874"/>
              <a:chExt cx="11196701" cy="463463"/>
            </a:xfrm>
            <a:grpFill/>
          </p:grpSpPr>
          <p:sp>
            <p:nvSpPr>
              <p:cNvPr id="393" name="Rechteck 392"/>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0" name="Rechteck 159"/>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1" name="Rechteck 160"/>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2" name="Rechteck 161"/>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3" name="Rechteck 162"/>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4" name="Rechteck 163"/>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5" name="Rechteck 164"/>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6" name="Rechteck 165"/>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7" name="Rechteck 166"/>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8" name="Rechteck 167"/>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9" name="Rechteck 168"/>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0" name="Rechteck 169"/>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1" name="Rechteck 170"/>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2" name="Rechteck 171"/>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3" name="Rechteck 172"/>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4" name="Rechteck 173"/>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5" name="Rechteck 174"/>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6" name="Rechteck 175"/>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7" name="Rechteck 176"/>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78" name="Gruppieren 177"/>
            <p:cNvGrpSpPr/>
            <p:nvPr userDrawn="1"/>
          </p:nvGrpSpPr>
          <p:grpSpPr>
            <a:xfrm>
              <a:off x="819425" y="4608872"/>
              <a:ext cx="11196701" cy="463463"/>
              <a:chOff x="819425" y="901874"/>
              <a:chExt cx="11196701" cy="463463"/>
            </a:xfrm>
            <a:grpFill/>
          </p:grpSpPr>
          <p:sp>
            <p:nvSpPr>
              <p:cNvPr id="394" name="Rechteck 393"/>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9" name="Rechteck 178"/>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0" name="Rechteck 179"/>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1" name="Rechteck 180"/>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2" name="Rechteck 181"/>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3" name="Rechteck 182"/>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4" name="Rechteck 183"/>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5" name="Rechteck 184"/>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6" name="Rechteck 185"/>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7" name="Rechteck 186"/>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8" name="Rechteck 187"/>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9" name="Rechteck 188"/>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0" name="Rechteck 189"/>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1" name="Rechteck 190"/>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2" name="Rechteck 191"/>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3" name="Rechteck 192"/>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4" name="Rechteck 193"/>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5" name="Rechteck 194"/>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6" name="Rechteck 195"/>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97" name="Gruppieren 196"/>
            <p:cNvGrpSpPr/>
            <p:nvPr userDrawn="1"/>
          </p:nvGrpSpPr>
          <p:grpSpPr>
            <a:xfrm>
              <a:off x="819425" y="5226705"/>
              <a:ext cx="11196701" cy="463463"/>
              <a:chOff x="819425" y="901874"/>
              <a:chExt cx="11196701" cy="463463"/>
            </a:xfrm>
            <a:grpFill/>
          </p:grpSpPr>
          <p:sp>
            <p:nvSpPr>
              <p:cNvPr id="395" name="Rechteck 394"/>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8" name="Rechteck 197"/>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9" name="Rechteck 198"/>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0" name="Rechteck 199"/>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1" name="Rechteck 200"/>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2" name="Rechteck 201"/>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3" name="Rechteck 202"/>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4" name="Rechteck 203"/>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5" name="Rechteck 204"/>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6" name="Rechteck 205"/>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7" name="Rechteck 206"/>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8" name="Rechteck 207"/>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9" name="Rechteck 208"/>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0" name="Rechteck 209"/>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1" name="Rechteck 210"/>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2" name="Rechteck 211"/>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3" name="Rechteck 212"/>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4" name="Rechteck 213"/>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5" name="Rechteck 214"/>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sp>
        <p:nvSpPr>
          <p:cNvPr id="3" name="Untertitel 2"/>
          <p:cNvSpPr>
            <a:spLocks noGrp="1"/>
          </p:cNvSpPr>
          <p:nvPr>
            <p:ph type="subTitle" idx="1"/>
          </p:nvPr>
        </p:nvSpPr>
        <p:spPr>
          <a:xfrm>
            <a:off x="4018646" y="4675695"/>
            <a:ext cx="5089325" cy="523321"/>
          </a:xfrm>
          <a:solidFill>
            <a:srgbClr val="DEDFE0">
              <a:alpha val="85098"/>
            </a:srgbClr>
          </a:solidFill>
        </p:spPr>
        <p:txBody>
          <a:bodyPr vert="horz" lIns="36000" tIns="36000" rIns="36000" bIns="62412" rtlCol="0" anchor="ctr">
            <a:noAutofit/>
          </a:bodyPr>
          <a:lstStyle>
            <a:lvl1pPr>
              <a:defRPr lang="en-US" sz="1400" dirty="0">
                <a:solidFill>
                  <a:schemeClr val="accent2"/>
                </a:solidFill>
                <a:latin typeface="+mj-lt"/>
                <a:ea typeface="+mj-ea"/>
                <a:cs typeface="+mj-cs"/>
              </a:defRPr>
            </a:lvl1pPr>
          </a:lstStyle>
          <a:p>
            <a:pPr lvl="0">
              <a:spcBef>
                <a:spcPct val="0"/>
              </a:spcBef>
            </a:pPr>
            <a:r>
              <a:rPr lang="de-DE"/>
              <a:t>Formatvorlage des Untertitelmasters durch Klicken bearbeiten</a:t>
            </a:r>
            <a:endParaRPr lang="en-US" dirty="0"/>
          </a:p>
        </p:txBody>
      </p:sp>
      <p:grpSp>
        <p:nvGrpSpPr>
          <p:cNvPr id="4" name="Gruppieren 3"/>
          <p:cNvGrpSpPr/>
          <p:nvPr userDrawn="1"/>
        </p:nvGrpSpPr>
        <p:grpSpPr>
          <a:xfrm>
            <a:off x="0" y="6108820"/>
            <a:ext cx="12220932" cy="438837"/>
            <a:chOff x="0" y="6446509"/>
            <a:chExt cx="7002773" cy="251460"/>
          </a:xfrm>
        </p:grpSpPr>
        <p:pic>
          <p:nvPicPr>
            <p:cNvPr id="9" name="Picture 2"/>
            <p:cNvPicPr/>
            <p:nvPr userDrawn="1"/>
          </p:nvPicPr>
          <p:blipFill>
            <a:blip r:embed="rId2">
              <a:grayscl/>
              <a:extLst>
                <a:ext uri="{28A0092B-C50C-407E-A947-70E740481C1C}">
                  <a14:useLocalDpi xmlns:a14="http://schemas.microsoft.com/office/drawing/2010/main"/>
                </a:ext>
              </a:extLst>
            </a:blip>
            <a:srcRect/>
            <a:stretch>
              <a:fillRect/>
            </a:stretch>
          </p:blipFill>
          <p:spPr bwMode="auto">
            <a:xfrm>
              <a:off x="0" y="6446509"/>
              <a:ext cx="1259840" cy="251460"/>
            </a:xfrm>
            <a:prstGeom prst="rect">
              <a:avLst/>
            </a:prstGeom>
            <a:noFill/>
            <a:ln>
              <a:noFill/>
            </a:ln>
            <a:effectLst/>
          </p:spPr>
        </p:pic>
        <p:pic>
          <p:nvPicPr>
            <p:cNvPr id="10" name="Picture 2"/>
            <p:cNvPicPr/>
            <p:nvPr userDrawn="1"/>
          </p:nvPicPr>
          <p:blipFill>
            <a:blip r:embed="rId3">
              <a:grayscl/>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a:ext>
              </a:extLst>
            </a:blip>
            <a:srcRect/>
            <a:stretch>
              <a:fillRect/>
            </a:stretch>
          </p:blipFill>
          <p:spPr bwMode="auto">
            <a:xfrm>
              <a:off x="1298730" y="6446509"/>
              <a:ext cx="5704043" cy="251460"/>
            </a:xfrm>
            <a:prstGeom prst="rect">
              <a:avLst/>
            </a:prstGeom>
            <a:noFill/>
            <a:ln>
              <a:noFill/>
            </a:ln>
            <a:effectLst/>
          </p:spPr>
        </p:pic>
        <p:sp>
          <p:nvSpPr>
            <p:cNvPr id="11" name="Gleichschenkliges Dreieck 10"/>
            <p:cNvSpPr/>
            <p:nvPr userDrawn="1"/>
          </p:nvSpPr>
          <p:spPr>
            <a:xfrm rot="5400000">
              <a:off x="1208878" y="6486196"/>
              <a:ext cx="167640" cy="183515"/>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a:p>
          </p:txBody>
        </p:sp>
      </p:grpSp>
      <p:grpSp>
        <p:nvGrpSpPr>
          <p:cNvPr id="1042" name="Gruppieren 1041"/>
          <p:cNvGrpSpPr/>
          <p:nvPr userDrawn="1"/>
        </p:nvGrpSpPr>
        <p:grpSpPr>
          <a:xfrm>
            <a:off x="2276396" y="1828993"/>
            <a:ext cx="9389002" cy="4122227"/>
            <a:chOff x="2627124" y="1240271"/>
            <a:chExt cx="9389002" cy="4122227"/>
          </a:xfrm>
        </p:grpSpPr>
        <p:grpSp>
          <p:nvGrpSpPr>
            <p:cNvPr id="1041" name="Gruppieren 1040"/>
            <p:cNvGrpSpPr/>
            <p:nvPr userDrawn="1"/>
          </p:nvGrpSpPr>
          <p:grpSpPr>
            <a:xfrm>
              <a:off x="2627124" y="1240271"/>
              <a:ext cx="9389002" cy="216000"/>
              <a:chOff x="2627124" y="1240271"/>
              <a:chExt cx="9389002" cy="216000"/>
            </a:xfrm>
          </p:grpSpPr>
          <p:sp>
            <p:nvSpPr>
              <p:cNvPr id="352" name="Rechteck 351"/>
              <p:cNvSpPr/>
              <p:nvPr userDrawn="1"/>
            </p:nvSpPr>
            <p:spPr>
              <a:xfrm rot="5400000">
                <a:off x="5325064"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53" name="Rechteck 352"/>
              <p:cNvSpPr/>
              <p:nvPr userDrawn="1"/>
            </p:nvSpPr>
            <p:spPr>
              <a:xfrm rot="5400000">
                <a:off x="5864652"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54" name="Rechteck 353"/>
              <p:cNvSpPr/>
              <p:nvPr userDrawn="1"/>
            </p:nvSpPr>
            <p:spPr>
              <a:xfrm rot="5400000">
                <a:off x="6404240"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55" name="Rechteck 354"/>
              <p:cNvSpPr/>
              <p:nvPr userDrawn="1"/>
            </p:nvSpPr>
            <p:spPr>
              <a:xfrm rot="5400000">
                <a:off x="6943828"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56" name="Rechteck 355"/>
              <p:cNvSpPr/>
              <p:nvPr userDrawn="1"/>
            </p:nvSpPr>
            <p:spPr>
              <a:xfrm rot="5400000">
                <a:off x="7483416"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57" name="Rechteck 356"/>
              <p:cNvSpPr/>
              <p:nvPr userDrawn="1"/>
            </p:nvSpPr>
            <p:spPr>
              <a:xfrm rot="5400000">
                <a:off x="8023004"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58" name="Rechteck 357"/>
              <p:cNvSpPr/>
              <p:nvPr userDrawn="1"/>
            </p:nvSpPr>
            <p:spPr>
              <a:xfrm rot="5400000">
                <a:off x="8562592"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59" name="Rechteck 358"/>
              <p:cNvSpPr/>
              <p:nvPr userDrawn="1"/>
            </p:nvSpPr>
            <p:spPr>
              <a:xfrm rot="5400000">
                <a:off x="9102180"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60" name="Rechteck 359"/>
              <p:cNvSpPr/>
              <p:nvPr userDrawn="1"/>
            </p:nvSpPr>
            <p:spPr>
              <a:xfrm rot="5400000">
                <a:off x="9641768"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61" name="Rechteck 360"/>
              <p:cNvSpPr/>
              <p:nvPr userDrawn="1"/>
            </p:nvSpPr>
            <p:spPr>
              <a:xfrm rot="5400000">
                <a:off x="10181356"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62" name="Rechteck 361"/>
              <p:cNvSpPr/>
              <p:nvPr userDrawn="1"/>
            </p:nvSpPr>
            <p:spPr>
              <a:xfrm rot="5400000">
                <a:off x="10720944"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63" name="Rechteck 362"/>
              <p:cNvSpPr/>
              <p:nvPr userDrawn="1"/>
            </p:nvSpPr>
            <p:spPr>
              <a:xfrm rot="5400000">
                <a:off x="11260532"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64" name="Rechteck 363"/>
              <p:cNvSpPr/>
              <p:nvPr userDrawn="1"/>
            </p:nvSpPr>
            <p:spPr>
              <a:xfrm rot="5400000">
                <a:off x="2627124"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65" name="Rechteck 364"/>
              <p:cNvSpPr/>
              <p:nvPr userDrawn="1"/>
            </p:nvSpPr>
            <p:spPr>
              <a:xfrm rot="5400000">
                <a:off x="3166712"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66" name="Rechteck 365"/>
              <p:cNvSpPr/>
              <p:nvPr userDrawn="1"/>
            </p:nvSpPr>
            <p:spPr>
              <a:xfrm rot="5400000">
                <a:off x="3706300"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67" name="Rechteck 366"/>
              <p:cNvSpPr/>
              <p:nvPr userDrawn="1"/>
            </p:nvSpPr>
            <p:spPr>
              <a:xfrm rot="5400000">
                <a:off x="4245888"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68" name="Rechteck 367"/>
              <p:cNvSpPr/>
              <p:nvPr userDrawn="1"/>
            </p:nvSpPr>
            <p:spPr>
              <a:xfrm rot="5400000">
                <a:off x="4785476"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69" name="Rechteck 368"/>
              <p:cNvSpPr/>
              <p:nvPr userDrawn="1"/>
            </p:nvSpPr>
            <p:spPr>
              <a:xfrm rot="5400000">
                <a:off x="11800126"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040" name="Gruppieren 1039"/>
            <p:cNvGrpSpPr/>
            <p:nvPr userDrawn="1"/>
          </p:nvGrpSpPr>
          <p:grpSpPr>
            <a:xfrm>
              <a:off x="2627124" y="1798303"/>
              <a:ext cx="9389002" cy="216000"/>
              <a:chOff x="2627124" y="1798303"/>
              <a:chExt cx="9389002" cy="216000"/>
            </a:xfrm>
          </p:grpSpPr>
          <p:sp>
            <p:nvSpPr>
              <p:cNvPr id="334" name="Rechteck 333"/>
              <p:cNvSpPr/>
              <p:nvPr userDrawn="1"/>
            </p:nvSpPr>
            <p:spPr>
              <a:xfrm rot="5400000">
                <a:off x="5325064"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5" name="Rechteck 334"/>
              <p:cNvSpPr/>
              <p:nvPr userDrawn="1"/>
            </p:nvSpPr>
            <p:spPr>
              <a:xfrm rot="5400000">
                <a:off x="5864652"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6" name="Rechteck 335"/>
              <p:cNvSpPr/>
              <p:nvPr userDrawn="1"/>
            </p:nvSpPr>
            <p:spPr>
              <a:xfrm rot="5400000">
                <a:off x="6404240"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7" name="Rechteck 336"/>
              <p:cNvSpPr/>
              <p:nvPr userDrawn="1"/>
            </p:nvSpPr>
            <p:spPr>
              <a:xfrm rot="5400000">
                <a:off x="6943828"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8" name="Rechteck 337"/>
              <p:cNvSpPr/>
              <p:nvPr userDrawn="1"/>
            </p:nvSpPr>
            <p:spPr>
              <a:xfrm rot="5400000">
                <a:off x="7483416"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9" name="Rechteck 338"/>
              <p:cNvSpPr/>
              <p:nvPr userDrawn="1"/>
            </p:nvSpPr>
            <p:spPr>
              <a:xfrm rot="5400000">
                <a:off x="8023004"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0" name="Rechteck 339"/>
              <p:cNvSpPr/>
              <p:nvPr userDrawn="1"/>
            </p:nvSpPr>
            <p:spPr>
              <a:xfrm rot="5400000">
                <a:off x="8562592"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1" name="Rechteck 340"/>
              <p:cNvSpPr/>
              <p:nvPr userDrawn="1"/>
            </p:nvSpPr>
            <p:spPr>
              <a:xfrm rot="5400000">
                <a:off x="9102180"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2" name="Rechteck 341"/>
              <p:cNvSpPr/>
              <p:nvPr userDrawn="1"/>
            </p:nvSpPr>
            <p:spPr>
              <a:xfrm rot="5400000">
                <a:off x="9641768"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3" name="Rechteck 342"/>
              <p:cNvSpPr/>
              <p:nvPr userDrawn="1"/>
            </p:nvSpPr>
            <p:spPr>
              <a:xfrm rot="5400000">
                <a:off x="10181356"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4" name="Rechteck 343"/>
              <p:cNvSpPr/>
              <p:nvPr userDrawn="1"/>
            </p:nvSpPr>
            <p:spPr>
              <a:xfrm rot="5400000">
                <a:off x="10720944"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5" name="Rechteck 344"/>
              <p:cNvSpPr/>
              <p:nvPr userDrawn="1"/>
            </p:nvSpPr>
            <p:spPr>
              <a:xfrm rot="5400000">
                <a:off x="11260532"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6" name="Rechteck 345"/>
              <p:cNvSpPr/>
              <p:nvPr userDrawn="1"/>
            </p:nvSpPr>
            <p:spPr>
              <a:xfrm rot="5400000">
                <a:off x="2627124"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7" name="Rechteck 346"/>
              <p:cNvSpPr/>
              <p:nvPr userDrawn="1"/>
            </p:nvSpPr>
            <p:spPr>
              <a:xfrm rot="5400000">
                <a:off x="3166712"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8" name="Rechteck 347"/>
              <p:cNvSpPr/>
              <p:nvPr userDrawn="1"/>
            </p:nvSpPr>
            <p:spPr>
              <a:xfrm rot="5400000">
                <a:off x="3706300"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9" name="Rechteck 348"/>
              <p:cNvSpPr/>
              <p:nvPr userDrawn="1"/>
            </p:nvSpPr>
            <p:spPr>
              <a:xfrm rot="5400000">
                <a:off x="4245888"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50" name="Rechteck 349"/>
              <p:cNvSpPr/>
              <p:nvPr userDrawn="1"/>
            </p:nvSpPr>
            <p:spPr>
              <a:xfrm rot="5400000">
                <a:off x="4785476"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51" name="Rechteck 350"/>
              <p:cNvSpPr/>
              <p:nvPr userDrawn="1"/>
            </p:nvSpPr>
            <p:spPr>
              <a:xfrm rot="5400000">
                <a:off x="11800126"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039" name="Gruppieren 1038"/>
            <p:cNvGrpSpPr/>
            <p:nvPr userDrawn="1"/>
          </p:nvGrpSpPr>
          <p:grpSpPr>
            <a:xfrm>
              <a:off x="2627124" y="2356336"/>
              <a:ext cx="9389002" cy="216000"/>
              <a:chOff x="2627124" y="2356336"/>
              <a:chExt cx="9389002" cy="216000"/>
            </a:xfrm>
          </p:grpSpPr>
          <p:sp>
            <p:nvSpPr>
              <p:cNvPr id="316" name="Rechteck 315"/>
              <p:cNvSpPr/>
              <p:nvPr userDrawn="1"/>
            </p:nvSpPr>
            <p:spPr>
              <a:xfrm rot="5400000">
                <a:off x="5325064"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7" name="Rechteck 316"/>
              <p:cNvSpPr/>
              <p:nvPr userDrawn="1"/>
            </p:nvSpPr>
            <p:spPr>
              <a:xfrm rot="5400000">
                <a:off x="5864652"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8" name="Rechteck 317"/>
              <p:cNvSpPr/>
              <p:nvPr userDrawn="1"/>
            </p:nvSpPr>
            <p:spPr>
              <a:xfrm rot="5400000">
                <a:off x="6404240"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9" name="Rechteck 318"/>
              <p:cNvSpPr/>
              <p:nvPr userDrawn="1"/>
            </p:nvSpPr>
            <p:spPr>
              <a:xfrm rot="5400000">
                <a:off x="6943828"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0" name="Rechteck 319"/>
              <p:cNvSpPr/>
              <p:nvPr userDrawn="1"/>
            </p:nvSpPr>
            <p:spPr>
              <a:xfrm rot="5400000">
                <a:off x="7483416"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1" name="Rechteck 320"/>
              <p:cNvSpPr/>
              <p:nvPr userDrawn="1"/>
            </p:nvSpPr>
            <p:spPr>
              <a:xfrm rot="5400000">
                <a:off x="8023004"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2" name="Rechteck 321"/>
              <p:cNvSpPr/>
              <p:nvPr userDrawn="1"/>
            </p:nvSpPr>
            <p:spPr>
              <a:xfrm rot="5400000">
                <a:off x="8562592"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3" name="Rechteck 322"/>
              <p:cNvSpPr/>
              <p:nvPr userDrawn="1"/>
            </p:nvSpPr>
            <p:spPr>
              <a:xfrm rot="5400000">
                <a:off x="9102180"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4" name="Rechteck 323"/>
              <p:cNvSpPr/>
              <p:nvPr userDrawn="1"/>
            </p:nvSpPr>
            <p:spPr>
              <a:xfrm rot="5400000">
                <a:off x="9641768"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5" name="Rechteck 324"/>
              <p:cNvSpPr/>
              <p:nvPr userDrawn="1"/>
            </p:nvSpPr>
            <p:spPr>
              <a:xfrm rot="5400000">
                <a:off x="10181356"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6" name="Rechteck 325"/>
              <p:cNvSpPr/>
              <p:nvPr userDrawn="1"/>
            </p:nvSpPr>
            <p:spPr>
              <a:xfrm rot="5400000">
                <a:off x="10720944"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7" name="Rechteck 326"/>
              <p:cNvSpPr/>
              <p:nvPr userDrawn="1"/>
            </p:nvSpPr>
            <p:spPr>
              <a:xfrm rot="5400000">
                <a:off x="11260532"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8" name="Rechteck 327"/>
              <p:cNvSpPr/>
              <p:nvPr userDrawn="1"/>
            </p:nvSpPr>
            <p:spPr>
              <a:xfrm rot="5400000">
                <a:off x="2627124"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9" name="Rechteck 328"/>
              <p:cNvSpPr/>
              <p:nvPr userDrawn="1"/>
            </p:nvSpPr>
            <p:spPr>
              <a:xfrm rot="5400000">
                <a:off x="3166712"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0" name="Rechteck 329"/>
              <p:cNvSpPr/>
              <p:nvPr userDrawn="1"/>
            </p:nvSpPr>
            <p:spPr>
              <a:xfrm rot="5400000">
                <a:off x="3706300"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1" name="Rechteck 330"/>
              <p:cNvSpPr/>
              <p:nvPr userDrawn="1"/>
            </p:nvSpPr>
            <p:spPr>
              <a:xfrm rot="5400000">
                <a:off x="4245888"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2" name="Rechteck 331"/>
              <p:cNvSpPr/>
              <p:nvPr userDrawn="1"/>
            </p:nvSpPr>
            <p:spPr>
              <a:xfrm rot="5400000">
                <a:off x="4785476"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3" name="Rechteck 332"/>
              <p:cNvSpPr/>
              <p:nvPr userDrawn="1"/>
            </p:nvSpPr>
            <p:spPr>
              <a:xfrm rot="5400000">
                <a:off x="11800126"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038" name="Gruppieren 1037"/>
            <p:cNvGrpSpPr/>
            <p:nvPr userDrawn="1"/>
          </p:nvGrpSpPr>
          <p:grpSpPr>
            <a:xfrm>
              <a:off x="2627124" y="2914368"/>
              <a:ext cx="9389002" cy="216000"/>
              <a:chOff x="2627124" y="2914368"/>
              <a:chExt cx="9389002" cy="216000"/>
            </a:xfrm>
          </p:grpSpPr>
          <p:sp>
            <p:nvSpPr>
              <p:cNvPr id="298" name="Rechteck 297"/>
              <p:cNvSpPr/>
              <p:nvPr userDrawn="1"/>
            </p:nvSpPr>
            <p:spPr>
              <a:xfrm rot="5400000">
                <a:off x="5325064"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9" name="Rechteck 298"/>
              <p:cNvSpPr/>
              <p:nvPr userDrawn="1"/>
            </p:nvSpPr>
            <p:spPr>
              <a:xfrm rot="5400000">
                <a:off x="5864652"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0" name="Rechteck 299"/>
              <p:cNvSpPr/>
              <p:nvPr userDrawn="1"/>
            </p:nvSpPr>
            <p:spPr>
              <a:xfrm rot="5400000">
                <a:off x="6404240"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1" name="Rechteck 300"/>
              <p:cNvSpPr/>
              <p:nvPr userDrawn="1"/>
            </p:nvSpPr>
            <p:spPr>
              <a:xfrm rot="5400000">
                <a:off x="6943828"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2" name="Rechteck 301"/>
              <p:cNvSpPr/>
              <p:nvPr userDrawn="1"/>
            </p:nvSpPr>
            <p:spPr>
              <a:xfrm rot="5400000">
                <a:off x="7483416"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3" name="Rechteck 302"/>
              <p:cNvSpPr/>
              <p:nvPr userDrawn="1"/>
            </p:nvSpPr>
            <p:spPr>
              <a:xfrm rot="5400000">
                <a:off x="8023004"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4" name="Rechteck 303"/>
              <p:cNvSpPr/>
              <p:nvPr userDrawn="1"/>
            </p:nvSpPr>
            <p:spPr>
              <a:xfrm rot="5400000">
                <a:off x="8562592"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5" name="Rechteck 304"/>
              <p:cNvSpPr/>
              <p:nvPr userDrawn="1"/>
            </p:nvSpPr>
            <p:spPr>
              <a:xfrm rot="5400000">
                <a:off x="9102180"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6" name="Rechteck 305"/>
              <p:cNvSpPr/>
              <p:nvPr userDrawn="1"/>
            </p:nvSpPr>
            <p:spPr>
              <a:xfrm rot="5400000">
                <a:off x="9641768"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7" name="Rechteck 306"/>
              <p:cNvSpPr/>
              <p:nvPr userDrawn="1"/>
            </p:nvSpPr>
            <p:spPr>
              <a:xfrm rot="5400000">
                <a:off x="10181356"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8" name="Rechteck 307"/>
              <p:cNvSpPr/>
              <p:nvPr userDrawn="1"/>
            </p:nvSpPr>
            <p:spPr>
              <a:xfrm rot="5400000">
                <a:off x="10720944"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9" name="Rechteck 308"/>
              <p:cNvSpPr/>
              <p:nvPr userDrawn="1"/>
            </p:nvSpPr>
            <p:spPr>
              <a:xfrm rot="5400000">
                <a:off x="11260532"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0" name="Rechteck 309"/>
              <p:cNvSpPr/>
              <p:nvPr userDrawn="1"/>
            </p:nvSpPr>
            <p:spPr>
              <a:xfrm rot="5400000">
                <a:off x="2627124"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1" name="Rechteck 310"/>
              <p:cNvSpPr/>
              <p:nvPr userDrawn="1"/>
            </p:nvSpPr>
            <p:spPr>
              <a:xfrm rot="5400000">
                <a:off x="3166712"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2" name="Rechteck 311"/>
              <p:cNvSpPr/>
              <p:nvPr userDrawn="1"/>
            </p:nvSpPr>
            <p:spPr>
              <a:xfrm rot="5400000">
                <a:off x="3706300"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3" name="Rechteck 312"/>
              <p:cNvSpPr/>
              <p:nvPr userDrawn="1"/>
            </p:nvSpPr>
            <p:spPr>
              <a:xfrm rot="5400000">
                <a:off x="4245888"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4" name="Rechteck 313"/>
              <p:cNvSpPr/>
              <p:nvPr userDrawn="1"/>
            </p:nvSpPr>
            <p:spPr>
              <a:xfrm rot="5400000">
                <a:off x="4785476"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5" name="Rechteck 314"/>
              <p:cNvSpPr/>
              <p:nvPr userDrawn="1"/>
            </p:nvSpPr>
            <p:spPr>
              <a:xfrm rot="5400000">
                <a:off x="11800126"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037" name="Gruppieren 1036"/>
            <p:cNvGrpSpPr/>
            <p:nvPr userDrawn="1"/>
          </p:nvGrpSpPr>
          <p:grpSpPr>
            <a:xfrm>
              <a:off x="2627124" y="3472401"/>
              <a:ext cx="9389002" cy="216000"/>
              <a:chOff x="2627124" y="3472401"/>
              <a:chExt cx="9389002" cy="216000"/>
            </a:xfrm>
          </p:grpSpPr>
          <p:sp>
            <p:nvSpPr>
              <p:cNvPr id="280" name="Rechteck 279"/>
              <p:cNvSpPr/>
              <p:nvPr userDrawn="1"/>
            </p:nvSpPr>
            <p:spPr>
              <a:xfrm rot="5400000">
                <a:off x="5325064"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1" name="Rechteck 280"/>
              <p:cNvSpPr/>
              <p:nvPr userDrawn="1"/>
            </p:nvSpPr>
            <p:spPr>
              <a:xfrm rot="5400000">
                <a:off x="5864652"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2" name="Rechteck 281"/>
              <p:cNvSpPr/>
              <p:nvPr userDrawn="1"/>
            </p:nvSpPr>
            <p:spPr>
              <a:xfrm rot="5400000">
                <a:off x="6404240"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3" name="Rechteck 282"/>
              <p:cNvSpPr/>
              <p:nvPr userDrawn="1"/>
            </p:nvSpPr>
            <p:spPr>
              <a:xfrm rot="5400000">
                <a:off x="6943828"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4" name="Rechteck 283"/>
              <p:cNvSpPr/>
              <p:nvPr userDrawn="1"/>
            </p:nvSpPr>
            <p:spPr>
              <a:xfrm rot="5400000">
                <a:off x="7483416"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5" name="Rechteck 284"/>
              <p:cNvSpPr/>
              <p:nvPr userDrawn="1"/>
            </p:nvSpPr>
            <p:spPr>
              <a:xfrm rot="5400000">
                <a:off x="8023004"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6" name="Rechteck 285"/>
              <p:cNvSpPr/>
              <p:nvPr userDrawn="1"/>
            </p:nvSpPr>
            <p:spPr>
              <a:xfrm rot="5400000">
                <a:off x="8562592"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7" name="Rechteck 286"/>
              <p:cNvSpPr/>
              <p:nvPr userDrawn="1"/>
            </p:nvSpPr>
            <p:spPr>
              <a:xfrm rot="5400000">
                <a:off x="9102180"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8" name="Rechteck 287"/>
              <p:cNvSpPr/>
              <p:nvPr userDrawn="1"/>
            </p:nvSpPr>
            <p:spPr>
              <a:xfrm rot="5400000">
                <a:off x="9641768"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9" name="Rechteck 288"/>
              <p:cNvSpPr/>
              <p:nvPr userDrawn="1"/>
            </p:nvSpPr>
            <p:spPr>
              <a:xfrm rot="5400000">
                <a:off x="10181356"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0" name="Rechteck 289"/>
              <p:cNvSpPr/>
              <p:nvPr userDrawn="1"/>
            </p:nvSpPr>
            <p:spPr>
              <a:xfrm rot="5400000">
                <a:off x="10720944"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1" name="Rechteck 290"/>
              <p:cNvSpPr/>
              <p:nvPr userDrawn="1"/>
            </p:nvSpPr>
            <p:spPr>
              <a:xfrm rot="5400000">
                <a:off x="11260532"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2" name="Rechteck 291"/>
              <p:cNvSpPr/>
              <p:nvPr userDrawn="1"/>
            </p:nvSpPr>
            <p:spPr>
              <a:xfrm rot="5400000">
                <a:off x="2627124"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3" name="Rechteck 292"/>
              <p:cNvSpPr/>
              <p:nvPr userDrawn="1"/>
            </p:nvSpPr>
            <p:spPr>
              <a:xfrm rot="5400000">
                <a:off x="3166712"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4" name="Rechteck 293"/>
              <p:cNvSpPr/>
              <p:nvPr userDrawn="1"/>
            </p:nvSpPr>
            <p:spPr>
              <a:xfrm rot="5400000">
                <a:off x="3706300"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5" name="Rechteck 294"/>
              <p:cNvSpPr/>
              <p:nvPr userDrawn="1"/>
            </p:nvSpPr>
            <p:spPr>
              <a:xfrm rot="5400000">
                <a:off x="4245888"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6" name="Rechteck 295"/>
              <p:cNvSpPr/>
              <p:nvPr userDrawn="1"/>
            </p:nvSpPr>
            <p:spPr>
              <a:xfrm rot="5400000">
                <a:off x="4785476"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7" name="Rechteck 296"/>
              <p:cNvSpPr/>
              <p:nvPr userDrawn="1"/>
            </p:nvSpPr>
            <p:spPr>
              <a:xfrm rot="5400000">
                <a:off x="11800126"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036" name="Gruppieren 1035"/>
            <p:cNvGrpSpPr/>
            <p:nvPr userDrawn="1"/>
          </p:nvGrpSpPr>
          <p:grpSpPr>
            <a:xfrm>
              <a:off x="2627124" y="4030433"/>
              <a:ext cx="9389002" cy="216000"/>
              <a:chOff x="2627124" y="4030433"/>
              <a:chExt cx="9389002" cy="216000"/>
            </a:xfrm>
          </p:grpSpPr>
          <p:sp>
            <p:nvSpPr>
              <p:cNvPr id="262" name="Rechteck 261"/>
              <p:cNvSpPr/>
              <p:nvPr userDrawn="1"/>
            </p:nvSpPr>
            <p:spPr>
              <a:xfrm rot="5400000">
                <a:off x="5325064"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3" name="Rechteck 262"/>
              <p:cNvSpPr/>
              <p:nvPr userDrawn="1"/>
            </p:nvSpPr>
            <p:spPr>
              <a:xfrm rot="5400000">
                <a:off x="5864652"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4" name="Rechteck 263"/>
              <p:cNvSpPr/>
              <p:nvPr userDrawn="1"/>
            </p:nvSpPr>
            <p:spPr>
              <a:xfrm rot="5400000">
                <a:off x="6404240"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5" name="Rechteck 264"/>
              <p:cNvSpPr/>
              <p:nvPr userDrawn="1"/>
            </p:nvSpPr>
            <p:spPr>
              <a:xfrm rot="5400000">
                <a:off x="6943828"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6" name="Rechteck 265"/>
              <p:cNvSpPr/>
              <p:nvPr userDrawn="1"/>
            </p:nvSpPr>
            <p:spPr>
              <a:xfrm rot="5400000">
                <a:off x="7483416"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7" name="Rechteck 266"/>
              <p:cNvSpPr/>
              <p:nvPr userDrawn="1"/>
            </p:nvSpPr>
            <p:spPr>
              <a:xfrm rot="5400000">
                <a:off x="8023004"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8" name="Rechteck 267"/>
              <p:cNvSpPr/>
              <p:nvPr userDrawn="1"/>
            </p:nvSpPr>
            <p:spPr>
              <a:xfrm rot="5400000">
                <a:off x="8562592"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9" name="Rechteck 268"/>
              <p:cNvSpPr/>
              <p:nvPr userDrawn="1"/>
            </p:nvSpPr>
            <p:spPr>
              <a:xfrm rot="5400000">
                <a:off x="9102180"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0" name="Rechteck 269"/>
              <p:cNvSpPr/>
              <p:nvPr userDrawn="1"/>
            </p:nvSpPr>
            <p:spPr>
              <a:xfrm rot="5400000">
                <a:off x="9641768"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1" name="Rechteck 270"/>
              <p:cNvSpPr/>
              <p:nvPr userDrawn="1"/>
            </p:nvSpPr>
            <p:spPr>
              <a:xfrm rot="5400000">
                <a:off x="10181356"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2" name="Rechteck 271"/>
              <p:cNvSpPr/>
              <p:nvPr userDrawn="1"/>
            </p:nvSpPr>
            <p:spPr>
              <a:xfrm rot="5400000">
                <a:off x="10720944"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3" name="Rechteck 272"/>
              <p:cNvSpPr/>
              <p:nvPr userDrawn="1"/>
            </p:nvSpPr>
            <p:spPr>
              <a:xfrm rot="5400000">
                <a:off x="11260532"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4" name="Rechteck 273"/>
              <p:cNvSpPr/>
              <p:nvPr userDrawn="1"/>
            </p:nvSpPr>
            <p:spPr>
              <a:xfrm rot="5400000">
                <a:off x="2627124"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5" name="Rechteck 274"/>
              <p:cNvSpPr/>
              <p:nvPr userDrawn="1"/>
            </p:nvSpPr>
            <p:spPr>
              <a:xfrm rot="5400000">
                <a:off x="3166712"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6" name="Rechteck 275"/>
              <p:cNvSpPr/>
              <p:nvPr userDrawn="1"/>
            </p:nvSpPr>
            <p:spPr>
              <a:xfrm rot="5400000">
                <a:off x="3706300"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7" name="Rechteck 276"/>
              <p:cNvSpPr/>
              <p:nvPr userDrawn="1"/>
            </p:nvSpPr>
            <p:spPr>
              <a:xfrm rot="5400000">
                <a:off x="4245888"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8" name="Rechteck 277"/>
              <p:cNvSpPr/>
              <p:nvPr userDrawn="1"/>
            </p:nvSpPr>
            <p:spPr>
              <a:xfrm rot="5400000">
                <a:off x="4785476"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9" name="Rechteck 278"/>
              <p:cNvSpPr/>
              <p:nvPr userDrawn="1"/>
            </p:nvSpPr>
            <p:spPr>
              <a:xfrm rot="5400000">
                <a:off x="11800126"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035" name="Gruppieren 1034"/>
            <p:cNvGrpSpPr/>
            <p:nvPr userDrawn="1"/>
          </p:nvGrpSpPr>
          <p:grpSpPr>
            <a:xfrm>
              <a:off x="2627124" y="4588466"/>
              <a:ext cx="9389002" cy="216000"/>
              <a:chOff x="2627124" y="4588466"/>
              <a:chExt cx="9389002" cy="216000"/>
            </a:xfrm>
          </p:grpSpPr>
          <p:sp>
            <p:nvSpPr>
              <p:cNvPr id="244" name="Rechteck 243"/>
              <p:cNvSpPr/>
              <p:nvPr userDrawn="1"/>
            </p:nvSpPr>
            <p:spPr>
              <a:xfrm rot="5400000">
                <a:off x="5325064"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5" name="Rechteck 244"/>
              <p:cNvSpPr/>
              <p:nvPr userDrawn="1"/>
            </p:nvSpPr>
            <p:spPr>
              <a:xfrm rot="5400000">
                <a:off x="5864652"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6" name="Rechteck 245"/>
              <p:cNvSpPr/>
              <p:nvPr userDrawn="1"/>
            </p:nvSpPr>
            <p:spPr>
              <a:xfrm rot="5400000">
                <a:off x="6404240"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7" name="Rechteck 246"/>
              <p:cNvSpPr/>
              <p:nvPr userDrawn="1"/>
            </p:nvSpPr>
            <p:spPr>
              <a:xfrm rot="5400000">
                <a:off x="6943828"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8" name="Rechteck 247"/>
              <p:cNvSpPr/>
              <p:nvPr userDrawn="1"/>
            </p:nvSpPr>
            <p:spPr>
              <a:xfrm rot="5400000">
                <a:off x="7483416"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9" name="Rechteck 248"/>
              <p:cNvSpPr/>
              <p:nvPr userDrawn="1"/>
            </p:nvSpPr>
            <p:spPr>
              <a:xfrm rot="5400000">
                <a:off x="8023004"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0" name="Rechteck 249"/>
              <p:cNvSpPr/>
              <p:nvPr userDrawn="1"/>
            </p:nvSpPr>
            <p:spPr>
              <a:xfrm rot="5400000">
                <a:off x="8562592"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1" name="Rechteck 250"/>
              <p:cNvSpPr/>
              <p:nvPr userDrawn="1"/>
            </p:nvSpPr>
            <p:spPr>
              <a:xfrm rot="5400000">
                <a:off x="9102180"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2" name="Rechteck 251"/>
              <p:cNvSpPr/>
              <p:nvPr userDrawn="1"/>
            </p:nvSpPr>
            <p:spPr>
              <a:xfrm rot="5400000">
                <a:off x="9641768"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3" name="Rechteck 252"/>
              <p:cNvSpPr/>
              <p:nvPr userDrawn="1"/>
            </p:nvSpPr>
            <p:spPr>
              <a:xfrm rot="5400000">
                <a:off x="10181356"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4" name="Rechteck 253"/>
              <p:cNvSpPr/>
              <p:nvPr userDrawn="1"/>
            </p:nvSpPr>
            <p:spPr>
              <a:xfrm rot="5400000">
                <a:off x="10720944"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5" name="Rechteck 254"/>
              <p:cNvSpPr/>
              <p:nvPr userDrawn="1"/>
            </p:nvSpPr>
            <p:spPr>
              <a:xfrm rot="5400000">
                <a:off x="11260532"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6" name="Rechteck 255"/>
              <p:cNvSpPr/>
              <p:nvPr userDrawn="1"/>
            </p:nvSpPr>
            <p:spPr>
              <a:xfrm rot="5400000">
                <a:off x="2627124"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7" name="Rechteck 256"/>
              <p:cNvSpPr/>
              <p:nvPr userDrawn="1"/>
            </p:nvSpPr>
            <p:spPr>
              <a:xfrm rot="5400000">
                <a:off x="3166712"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8" name="Rechteck 257"/>
              <p:cNvSpPr/>
              <p:nvPr userDrawn="1"/>
            </p:nvSpPr>
            <p:spPr>
              <a:xfrm rot="5400000">
                <a:off x="3706300"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9" name="Rechteck 258"/>
              <p:cNvSpPr/>
              <p:nvPr userDrawn="1"/>
            </p:nvSpPr>
            <p:spPr>
              <a:xfrm rot="5400000">
                <a:off x="4245888"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0" name="Rechteck 259"/>
              <p:cNvSpPr/>
              <p:nvPr userDrawn="1"/>
            </p:nvSpPr>
            <p:spPr>
              <a:xfrm rot="5400000">
                <a:off x="4785476"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1" name="Rechteck 260"/>
              <p:cNvSpPr/>
              <p:nvPr userDrawn="1"/>
            </p:nvSpPr>
            <p:spPr>
              <a:xfrm rot="5400000">
                <a:off x="11800126"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034" name="Gruppieren 1033"/>
            <p:cNvGrpSpPr/>
            <p:nvPr userDrawn="1"/>
          </p:nvGrpSpPr>
          <p:grpSpPr>
            <a:xfrm>
              <a:off x="2627124" y="5146498"/>
              <a:ext cx="9389002" cy="216000"/>
              <a:chOff x="2627124" y="5146498"/>
              <a:chExt cx="9389002" cy="216000"/>
            </a:xfrm>
          </p:grpSpPr>
          <p:sp>
            <p:nvSpPr>
              <p:cNvPr id="226" name="Rechteck 225"/>
              <p:cNvSpPr/>
              <p:nvPr userDrawn="1"/>
            </p:nvSpPr>
            <p:spPr>
              <a:xfrm rot="5400000">
                <a:off x="5325064"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7" name="Rechteck 226"/>
              <p:cNvSpPr/>
              <p:nvPr userDrawn="1"/>
            </p:nvSpPr>
            <p:spPr>
              <a:xfrm rot="5400000">
                <a:off x="5864652"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8" name="Rechteck 227"/>
              <p:cNvSpPr/>
              <p:nvPr userDrawn="1"/>
            </p:nvSpPr>
            <p:spPr>
              <a:xfrm rot="5400000">
                <a:off x="6404240"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9" name="Rechteck 228"/>
              <p:cNvSpPr/>
              <p:nvPr userDrawn="1"/>
            </p:nvSpPr>
            <p:spPr>
              <a:xfrm rot="5400000">
                <a:off x="6943828"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0" name="Rechteck 229"/>
              <p:cNvSpPr/>
              <p:nvPr userDrawn="1"/>
            </p:nvSpPr>
            <p:spPr>
              <a:xfrm rot="5400000">
                <a:off x="7483416"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1" name="Rechteck 230"/>
              <p:cNvSpPr/>
              <p:nvPr userDrawn="1"/>
            </p:nvSpPr>
            <p:spPr>
              <a:xfrm rot="5400000">
                <a:off x="8023004"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2" name="Rechteck 231"/>
              <p:cNvSpPr/>
              <p:nvPr userDrawn="1"/>
            </p:nvSpPr>
            <p:spPr>
              <a:xfrm rot="5400000">
                <a:off x="8562592"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3" name="Rechteck 232"/>
              <p:cNvSpPr/>
              <p:nvPr userDrawn="1"/>
            </p:nvSpPr>
            <p:spPr>
              <a:xfrm rot="5400000">
                <a:off x="9102180"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4" name="Rechteck 233"/>
              <p:cNvSpPr/>
              <p:nvPr userDrawn="1"/>
            </p:nvSpPr>
            <p:spPr>
              <a:xfrm rot="5400000">
                <a:off x="9641768"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5" name="Rechteck 234"/>
              <p:cNvSpPr/>
              <p:nvPr userDrawn="1"/>
            </p:nvSpPr>
            <p:spPr>
              <a:xfrm rot="5400000">
                <a:off x="10181356"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6" name="Rechteck 235"/>
              <p:cNvSpPr/>
              <p:nvPr userDrawn="1"/>
            </p:nvSpPr>
            <p:spPr>
              <a:xfrm rot="5400000">
                <a:off x="10720944"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7" name="Rechteck 236"/>
              <p:cNvSpPr/>
              <p:nvPr userDrawn="1"/>
            </p:nvSpPr>
            <p:spPr>
              <a:xfrm rot="5400000">
                <a:off x="11260532"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8" name="Rechteck 237"/>
              <p:cNvSpPr/>
              <p:nvPr userDrawn="1"/>
            </p:nvSpPr>
            <p:spPr>
              <a:xfrm rot="5400000">
                <a:off x="2627124"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9" name="Rechteck 238"/>
              <p:cNvSpPr/>
              <p:nvPr userDrawn="1"/>
            </p:nvSpPr>
            <p:spPr>
              <a:xfrm rot="5400000">
                <a:off x="3166712"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0" name="Rechteck 239"/>
              <p:cNvSpPr/>
              <p:nvPr userDrawn="1"/>
            </p:nvSpPr>
            <p:spPr>
              <a:xfrm rot="5400000">
                <a:off x="3706300"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1" name="Rechteck 240"/>
              <p:cNvSpPr/>
              <p:nvPr userDrawn="1"/>
            </p:nvSpPr>
            <p:spPr>
              <a:xfrm rot="5400000">
                <a:off x="4245888"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2" name="Rechteck 241"/>
              <p:cNvSpPr/>
              <p:nvPr userDrawn="1"/>
            </p:nvSpPr>
            <p:spPr>
              <a:xfrm rot="5400000">
                <a:off x="4785476"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3" name="Rechteck 242"/>
              <p:cNvSpPr/>
              <p:nvPr userDrawn="1"/>
            </p:nvSpPr>
            <p:spPr>
              <a:xfrm rot="5400000">
                <a:off x="11800126"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sp>
        <p:nvSpPr>
          <p:cNvPr id="2" name="Titel 1"/>
          <p:cNvSpPr>
            <a:spLocks noGrp="1"/>
          </p:cNvSpPr>
          <p:nvPr>
            <p:ph type="ctrTitle"/>
          </p:nvPr>
        </p:nvSpPr>
        <p:spPr>
          <a:xfrm>
            <a:off x="4018646" y="3418934"/>
            <a:ext cx="5089325" cy="1022637"/>
          </a:xfrm>
          <a:solidFill>
            <a:srgbClr val="DEDFE0">
              <a:alpha val="85098"/>
            </a:srgbClr>
          </a:solidFill>
        </p:spPr>
        <p:txBody>
          <a:bodyPr lIns="36000" tIns="36000" rIns="36000" bIns="62412"/>
          <a:lstStyle>
            <a:lvl1pPr algn="l">
              <a:defRPr sz="2400" b="1">
                <a:solidFill>
                  <a:schemeClr val="accent2"/>
                </a:solidFill>
              </a:defRPr>
            </a:lvl1pPr>
          </a:lstStyle>
          <a:p>
            <a:r>
              <a:rPr lang="de-DE" dirty="0"/>
              <a:t>Titelmasterformat durch Klicken bearbeiten</a:t>
            </a:r>
            <a:endParaRPr lang="en-US" dirty="0"/>
          </a:p>
        </p:txBody>
      </p:sp>
      <p:sp>
        <p:nvSpPr>
          <p:cNvPr id="396" name="Textfeld 7189"/>
          <p:cNvSpPr txBox="1"/>
          <p:nvPr userDrawn="1"/>
        </p:nvSpPr>
        <p:spPr>
          <a:xfrm>
            <a:off x="2306064" y="6599410"/>
            <a:ext cx="8038989" cy="189624"/>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36000" tIns="0" rIns="36000" bIns="0" numCol="1" spcCol="0" rtlCol="0" fromWordArt="0" anchor="t" anchorCtr="0" forceAA="0" compatLnSpc="1">
            <a:prstTxWarp prst="textNoShape">
              <a:avLst/>
            </a:prstTxWarp>
            <a:noAutofit/>
          </a:bodyPr>
          <a:lstStyle/>
          <a:p>
            <a:pPr>
              <a:spcAft>
                <a:spcPts val="0"/>
              </a:spcAft>
            </a:pPr>
            <a:r>
              <a:rPr lang="en-US" sz="1000" b="1" kern="1200" dirty="0">
                <a:solidFill>
                  <a:schemeClr val="bg2">
                    <a:lumMod val="50000"/>
                  </a:schemeClr>
                </a:solidFill>
                <a:effectLst/>
                <a:ea typeface="Times New Roman"/>
                <a:cs typeface="Times New Roman"/>
              </a:rPr>
              <a:t>The Hermes Standard </a:t>
            </a:r>
            <a:r>
              <a:rPr lang="en-US" sz="1000" kern="1200" dirty="0">
                <a:solidFill>
                  <a:schemeClr val="bg2">
                    <a:lumMod val="50000"/>
                  </a:schemeClr>
                </a:solidFill>
                <a:effectLst/>
                <a:ea typeface="Times New Roman"/>
                <a:cs typeface="Times New Roman"/>
              </a:rPr>
              <a:t> for vendor independent machine-to-machine communication in SMT Assembly.</a:t>
            </a:r>
            <a:r>
              <a:rPr lang="en-US" sz="1000" dirty="0">
                <a:solidFill>
                  <a:schemeClr val="bg2">
                    <a:lumMod val="50000"/>
                  </a:schemeClr>
                </a:solidFill>
                <a:effectLst/>
                <a:ea typeface="Times New Roman"/>
                <a:cs typeface="Times New Roman"/>
              </a:rPr>
              <a:t> </a:t>
            </a:r>
            <a:endParaRPr lang="de-DE" sz="1100" dirty="0">
              <a:solidFill>
                <a:schemeClr val="bg2">
                  <a:lumMod val="50000"/>
                </a:schemeClr>
              </a:solidFill>
              <a:effectLst/>
              <a:ea typeface="Times New Roman"/>
              <a:cs typeface="Times New Roman"/>
            </a:endParaRPr>
          </a:p>
        </p:txBody>
      </p:sp>
      <p:pic>
        <p:nvPicPr>
          <p:cNvPr id="370" name="Grafik 369"/>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489866" y="440149"/>
            <a:ext cx="2683543" cy="2087200"/>
          </a:xfrm>
          <a:prstGeom prst="rect">
            <a:avLst/>
          </a:prstGeom>
        </p:spPr>
      </p:pic>
      <p:pic>
        <p:nvPicPr>
          <p:cNvPr id="6" name="Grafik 5" descr="Ein Bild, das Zeichnung, Schild enthält.&#10;&#10;Automatisch generierte Beschreibung">
            <a:extLst>
              <a:ext uri="{FF2B5EF4-FFF2-40B4-BE49-F238E27FC236}">
                <a16:creationId xmlns:a16="http://schemas.microsoft.com/office/drawing/2014/main" id="{1FD1B90F-58FD-4AF6-AF6A-4D4A37A6BDEB}"/>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489866" y="441418"/>
            <a:ext cx="2704042" cy="2061203"/>
          </a:xfrm>
          <a:prstGeom prst="rect">
            <a:avLst/>
          </a:prstGeom>
        </p:spPr>
      </p:pic>
    </p:spTree>
    <p:extLst>
      <p:ext uri="{BB962C8B-B14F-4D97-AF65-F5344CB8AC3E}">
        <p14:creationId xmlns:p14="http://schemas.microsoft.com/office/powerpoint/2010/main" val="531476596"/>
      </p:ext>
    </p:extLst>
  </p:cSld>
  <p:clrMapOvr>
    <a:masterClrMapping/>
  </p:clrMapOvr>
  <p:extLst>
    <p:ext uri="{DCECCB84-F9BA-43D5-87BE-67443E8EF086}">
      <p15:sldGuideLst xmlns:p15="http://schemas.microsoft.com/office/powerpoint/2012/main">
        <p15:guide id="1" orient="horz" pos="4134" userDrawn="1">
          <p15:clr>
            <a:srgbClr val="FBAE40"/>
          </p15:clr>
        </p15:guide>
        <p15:guide id="2" pos="1482"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tandard_Text_Table top_3 Container">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noProof="0"/>
              <a:t>Titelmasterformat durch Klicken bearbeiten</a:t>
            </a:r>
            <a:endParaRPr lang="en-GB" noProof="0" dirty="0"/>
          </a:p>
        </p:txBody>
      </p:sp>
      <p:sp>
        <p:nvSpPr>
          <p:cNvPr id="7" name="Textplatzhalter 6"/>
          <p:cNvSpPr>
            <a:spLocks noGrp="1"/>
          </p:cNvSpPr>
          <p:nvPr>
            <p:ph type="body" sz="quarter" idx="13"/>
          </p:nvPr>
        </p:nvSpPr>
        <p:spPr>
          <a:xfrm>
            <a:off x="431911" y="3644044"/>
            <a:ext cx="3677758" cy="2762473"/>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8" name="Textplatzhalter 6"/>
          <p:cNvSpPr>
            <a:spLocks noGrp="1"/>
          </p:cNvSpPr>
          <p:nvPr>
            <p:ph type="body" sz="quarter" idx="14"/>
          </p:nvPr>
        </p:nvSpPr>
        <p:spPr>
          <a:xfrm>
            <a:off x="8182897" y="3644044"/>
            <a:ext cx="3677758" cy="2762473"/>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10" name="Textplatzhalter 6"/>
          <p:cNvSpPr>
            <a:spLocks noGrp="1"/>
          </p:cNvSpPr>
          <p:nvPr>
            <p:ph type="body" sz="quarter" idx="15"/>
          </p:nvPr>
        </p:nvSpPr>
        <p:spPr>
          <a:xfrm>
            <a:off x="4307404" y="3644044"/>
            <a:ext cx="3677758" cy="2762473"/>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9" name="Textplatzhalter 6"/>
          <p:cNvSpPr>
            <a:spLocks noGrp="1"/>
          </p:cNvSpPr>
          <p:nvPr>
            <p:ph type="body" sz="quarter" idx="16"/>
          </p:nvPr>
        </p:nvSpPr>
        <p:spPr>
          <a:xfrm>
            <a:off x="431911" y="2085402"/>
            <a:ext cx="11428743" cy="1344311"/>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11" name="Datumsplatzhalter 2"/>
          <p:cNvSpPr>
            <a:spLocks noGrp="1"/>
          </p:cNvSpPr>
          <p:nvPr>
            <p:ph type="dt" sz="half" idx="10"/>
          </p:nvPr>
        </p:nvSpPr>
        <p:spPr>
          <a:xfrm>
            <a:off x="10053818" y="6620732"/>
            <a:ext cx="1286735" cy="196846"/>
          </a:xfrm>
          <a:prstGeom prst="rect">
            <a:avLst/>
          </a:prstGeom>
        </p:spPr>
        <p:txBody>
          <a:bodyPr/>
          <a:lstStyle>
            <a:lvl1pPr algn="r">
              <a:defRPr sz="700"/>
            </a:lvl1pPr>
          </a:lstStyle>
          <a:p>
            <a:fld id="{E2308E19-22B7-4CB1-B3E1-730F41E1446F}" type="datetime1">
              <a:rPr lang="de-DE" smtClean="0"/>
              <a:t>25.05.2022</a:t>
            </a:fld>
            <a:endParaRPr lang="en-US" dirty="0"/>
          </a:p>
        </p:txBody>
      </p:sp>
      <p:sp>
        <p:nvSpPr>
          <p:cNvPr id="12" name="Foliennummernplatzhalter 4"/>
          <p:cNvSpPr>
            <a:spLocks noGrp="1"/>
          </p:cNvSpPr>
          <p:nvPr>
            <p:ph type="sldNum" sz="quarter" idx="12"/>
          </p:nvPr>
        </p:nvSpPr>
        <p:spPr>
          <a:xfrm>
            <a:off x="11455782" y="6620732"/>
            <a:ext cx="624163" cy="196846"/>
          </a:xfrm>
          <a:prstGeom prst="rect">
            <a:avLst/>
          </a:prstGeom>
        </p:spPr>
        <p:txBody>
          <a:bodyPr/>
          <a:lstStyle>
            <a:lvl1pPr>
              <a:defRPr sz="700">
                <a:solidFill>
                  <a:schemeClr val="tx1"/>
                </a:solidFill>
              </a:defRPr>
            </a:lvl1pPr>
          </a:lstStyle>
          <a:p>
            <a:r>
              <a:rPr lang="en-US"/>
              <a:t>Page </a:t>
            </a:r>
            <a:fld id="{9204330F-C5AD-4AC0-88A8-9CB1F8F7EBD6}" type="slidenum">
              <a:rPr lang="en-US" smtClean="0"/>
              <a:pPr/>
              <a:t>‹#›</a:t>
            </a:fld>
            <a:endParaRPr lang="en-US" dirty="0"/>
          </a:p>
        </p:txBody>
      </p:sp>
    </p:spTree>
    <p:extLst>
      <p:ext uri="{BB962C8B-B14F-4D97-AF65-F5344CB8AC3E}">
        <p14:creationId xmlns:p14="http://schemas.microsoft.com/office/powerpoint/2010/main" val="16964992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tandard_Text_Table top_2 Container">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noProof="0"/>
              <a:t>Titelmasterformat durch Klicken bearbeiten</a:t>
            </a:r>
            <a:endParaRPr lang="en-GB" noProof="0" dirty="0"/>
          </a:p>
        </p:txBody>
      </p:sp>
      <p:sp>
        <p:nvSpPr>
          <p:cNvPr id="7" name="Textplatzhalter 6"/>
          <p:cNvSpPr>
            <a:spLocks noGrp="1"/>
          </p:cNvSpPr>
          <p:nvPr>
            <p:ph type="body" sz="quarter" idx="13"/>
          </p:nvPr>
        </p:nvSpPr>
        <p:spPr>
          <a:xfrm>
            <a:off x="431911" y="3644044"/>
            <a:ext cx="5617463" cy="2762473"/>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8" name="Textplatzhalter 6"/>
          <p:cNvSpPr>
            <a:spLocks noGrp="1"/>
          </p:cNvSpPr>
          <p:nvPr>
            <p:ph type="body" sz="quarter" idx="14"/>
          </p:nvPr>
        </p:nvSpPr>
        <p:spPr>
          <a:xfrm>
            <a:off x="6241625" y="3644044"/>
            <a:ext cx="5617463" cy="2762473"/>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9" name="Textplatzhalter 6"/>
          <p:cNvSpPr>
            <a:spLocks noGrp="1"/>
          </p:cNvSpPr>
          <p:nvPr>
            <p:ph type="body" sz="quarter" idx="16"/>
          </p:nvPr>
        </p:nvSpPr>
        <p:spPr>
          <a:xfrm>
            <a:off x="431911" y="2085402"/>
            <a:ext cx="11428743" cy="1344311"/>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10" name="Datumsplatzhalter 2"/>
          <p:cNvSpPr>
            <a:spLocks noGrp="1"/>
          </p:cNvSpPr>
          <p:nvPr>
            <p:ph type="dt" sz="half" idx="10"/>
          </p:nvPr>
        </p:nvSpPr>
        <p:spPr>
          <a:xfrm>
            <a:off x="10053818" y="6620732"/>
            <a:ext cx="1286735" cy="196846"/>
          </a:xfrm>
          <a:prstGeom prst="rect">
            <a:avLst/>
          </a:prstGeom>
        </p:spPr>
        <p:txBody>
          <a:bodyPr/>
          <a:lstStyle>
            <a:lvl1pPr algn="r">
              <a:defRPr sz="700"/>
            </a:lvl1pPr>
          </a:lstStyle>
          <a:p>
            <a:fld id="{DF2AB484-E9D0-4BEC-B6AA-349C68FC542D}" type="datetime1">
              <a:rPr lang="de-DE" smtClean="0"/>
              <a:t>25.05.2022</a:t>
            </a:fld>
            <a:endParaRPr lang="en-US" dirty="0"/>
          </a:p>
        </p:txBody>
      </p:sp>
      <p:sp>
        <p:nvSpPr>
          <p:cNvPr id="11" name="Foliennummernplatzhalter 4"/>
          <p:cNvSpPr>
            <a:spLocks noGrp="1"/>
          </p:cNvSpPr>
          <p:nvPr>
            <p:ph type="sldNum" sz="quarter" idx="12"/>
          </p:nvPr>
        </p:nvSpPr>
        <p:spPr>
          <a:xfrm>
            <a:off x="11455782" y="6620732"/>
            <a:ext cx="624163" cy="196846"/>
          </a:xfrm>
          <a:prstGeom prst="rect">
            <a:avLst/>
          </a:prstGeom>
        </p:spPr>
        <p:txBody>
          <a:bodyPr/>
          <a:lstStyle>
            <a:lvl1pPr>
              <a:defRPr sz="700">
                <a:solidFill>
                  <a:schemeClr val="tx1"/>
                </a:solidFill>
              </a:defRPr>
            </a:lvl1pPr>
          </a:lstStyle>
          <a:p>
            <a:r>
              <a:rPr lang="en-US"/>
              <a:t>Page </a:t>
            </a:r>
            <a:fld id="{9204330F-C5AD-4AC0-88A8-9CB1F8F7EBD6}" type="slidenum">
              <a:rPr lang="en-US" smtClean="0"/>
              <a:pPr/>
              <a:t>‹#›</a:t>
            </a:fld>
            <a:endParaRPr lang="en-US" dirty="0"/>
          </a:p>
        </p:txBody>
      </p:sp>
    </p:spTree>
    <p:extLst>
      <p:ext uri="{BB962C8B-B14F-4D97-AF65-F5344CB8AC3E}">
        <p14:creationId xmlns:p14="http://schemas.microsoft.com/office/powerpoint/2010/main" val="30659418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tandard_2 Pictures_1 Text Container">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noProof="0"/>
              <a:t>Titelmasterformat durch Klicken bearbeiten</a:t>
            </a:r>
            <a:endParaRPr lang="en-GB" noProof="0" dirty="0"/>
          </a:p>
        </p:txBody>
      </p:sp>
      <p:sp>
        <p:nvSpPr>
          <p:cNvPr id="7" name="Textplatzhalter 6"/>
          <p:cNvSpPr>
            <a:spLocks noGrp="1"/>
          </p:cNvSpPr>
          <p:nvPr>
            <p:ph type="body" sz="quarter" idx="13"/>
          </p:nvPr>
        </p:nvSpPr>
        <p:spPr>
          <a:xfrm>
            <a:off x="3313448" y="2085400"/>
            <a:ext cx="8547207" cy="4321116"/>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11" name="Bildplatzhalter 10"/>
          <p:cNvSpPr>
            <a:spLocks noGrp="1" noChangeAspect="1"/>
          </p:cNvSpPr>
          <p:nvPr>
            <p:ph type="pic" sz="quarter" idx="15"/>
          </p:nvPr>
        </p:nvSpPr>
        <p:spPr>
          <a:xfrm>
            <a:off x="432113" y="2083683"/>
            <a:ext cx="2688667" cy="2040472"/>
          </a:xfrm>
        </p:spPr>
        <p:txBody>
          <a:bodyPr anchor="ctr"/>
          <a:lstStyle>
            <a:lvl1pPr algn="ctr">
              <a:defRPr/>
            </a:lvl1pPr>
          </a:lstStyle>
          <a:p>
            <a:r>
              <a:rPr lang="de-DE" noProof="0"/>
              <a:t>Bild durch Klicken auf Symbol hinzufügen</a:t>
            </a:r>
            <a:endParaRPr lang="en-GB" noProof="0" dirty="0"/>
          </a:p>
        </p:txBody>
      </p:sp>
      <p:sp>
        <p:nvSpPr>
          <p:cNvPr id="12" name="Bildplatzhalter 10"/>
          <p:cNvSpPr>
            <a:spLocks noGrp="1" noChangeAspect="1"/>
          </p:cNvSpPr>
          <p:nvPr>
            <p:ph type="pic" sz="quarter" idx="16"/>
          </p:nvPr>
        </p:nvSpPr>
        <p:spPr>
          <a:xfrm>
            <a:off x="432113" y="4345006"/>
            <a:ext cx="2688667" cy="2040472"/>
          </a:xfrm>
        </p:spPr>
        <p:txBody>
          <a:bodyPr anchor="ctr"/>
          <a:lstStyle>
            <a:lvl1pPr algn="ctr">
              <a:defRPr/>
            </a:lvl1pPr>
          </a:lstStyle>
          <a:p>
            <a:r>
              <a:rPr lang="de-DE" noProof="0"/>
              <a:t>Bild durch Klicken auf Symbol hinzufügen</a:t>
            </a:r>
            <a:endParaRPr lang="en-GB" noProof="0" dirty="0"/>
          </a:p>
        </p:txBody>
      </p:sp>
      <p:sp>
        <p:nvSpPr>
          <p:cNvPr id="8" name="Datumsplatzhalter 2"/>
          <p:cNvSpPr>
            <a:spLocks noGrp="1"/>
          </p:cNvSpPr>
          <p:nvPr>
            <p:ph type="dt" sz="half" idx="10"/>
          </p:nvPr>
        </p:nvSpPr>
        <p:spPr>
          <a:xfrm>
            <a:off x="10053818" y="6620732"/>
            <a:ext cx="1286735" cy="196846"/>
          </a:xfrm>
          <a:prstGeom prst="rect">
            <a:avLst/>
          </a:prstGeom>
        </p:spPr>
        <p:txBody>
          <a:bodyPr/>
          <a:lstStyle>
            <a:lvl1pPr algn="r">
              <a:defRPr sz="700"/>
            </a:lvl1pPr>
          </a:lstStyle>
          <a:p>
            <a:fld id="{DE42D29E-48ED-46C2-92DC-0DB2502CB674}" type="datetime1">
              <a:rPr lang="de-DE" smtClean="0"/>
              <a:t>25.05.2022</a:t>
            </a:fld>
            <a:endParaRPr lang="en-US" dirty="0"/>
          </a:p>
        </p:txBody>
      </p:sp>
      <p:sp>
        <p:nvSpPr>
          <p:cNvPr id="9" name="Foliennummernplatzhalter 4"/>
          <p:cNvSpPr>
            <a:spLocks noGrp="1"/>
          </p:cNvSpPr>
          <p:nvPr>
            <p:ph type="sldNum" sz="quarter" idx="12"/>
          </p:nvPr>
        </p:nvSpPr>
        <p:spPr>
          <a:xfrm>
            <a:off x="11455782" y="6620732"/>
            <a:ext cx="624163" cy="196846"/>
          </a:xfrm>
          <a:prstGeom prst="rect">
            <a:avLst/>
          </a:prstGeom>
        </p:spPr>
        <p:txBody>
          <a:bodyPr/>
          <a:lstStyle>
            <a:lvl1pPr>
              <a:defRPr sz="700">
                <a:solidFill>
                  <a:schemeClr val="tx1"/>
                </a:solidFill>
              </a:defRPr>
            </a:lvl1pPr>
          </a:lstStyle>
          <a:p>
            <a:r>
              <a:rPr lang="en-US"/>
              <a:t>Page </a:t>
            </a:r>
            <a:fld id="{9204330F-C5AD-4AC0-88A8-9CB1F8F7EBD6}" type="slidenum">
              <a:rPr lang="en-US" smtClean="0"/>
              <a:pPr/>
              <a:t>‹#›</a:t>
            </a:fld>
            <a:endParaRPr lang="en-US" dirty="0"/>
          </a:p>
        </p:txBody>
      </p:sp>
    </p:spTree>
    <p:extLst>
      <p:ext uri="{BB962C8B-B14F-4D97-AF65-F5344CB8AC3E}">
        <p14:creationId xmlns:p14="http://schemas.microsoft.com/office/powerpoint/2010/main" val="332683811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tandard_1 Text Container_2 Pictures_">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noProof="0"/>
              <a:t>Titelmasterformat durch Klicken bearbeiten</a:t>
            </a:r>
            <a:endParaRPr lang="en-GB" noProof="0" dirty="0"/>
          </a:p>
        </p:txBody>
      </p:sp>
      <p:sp>
        <p:nvSpPr>
          <p:cNvPr id="7" name="Textplatzhalter 6"/>
          <p:cNvSpPr>
            <a:spLocks noGrp="1"/>
          </p:cNvSpPr>
          <p:nvPr>
            <p:ph type="body" sz="quarter" idx="13"/>
          </p:nvPr>
        </p:nvSpPr>
        <p:spPr>
          <a:xfrm>
            <a:off x="1871621" y="2085400"/>
            <a:ext cx="7107498" cy="4321116"/>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11" name="Bildplatzhalter 10"/>
          <p:cNvSpPr>
            <a:spLocks noGrp="1" noChangeAspect="1"/>
          </p:cNvSpPr>
          <p:nvPr>
            <p:ph type="pic" sz="quarter" idx="15"/>
          </p:nvPr>
        </p:nvSpPr>
        <p:spPr>
          <a:xfrm>
            <a:off x="9171988" y="2083683"/>
            <a:ext cx="2688667" cy="2040472"/>
          </a:xfrm>
        </p:spPr>
        <p:txBody>
          <a:bodyPr anchor="ctr"/>
          <a:lstStyle>
            <a:lvl1pPr algn="ctr">
              <a:defRPr/>
            </a:lvl1pPr>
          </a:lstStyle>
          <a:p>
            <a:r>
              <a:rPr lang="de-DE" noProof="0"/>
              <a:t>Bild durch Klicken auf Symbol hinzufügen</a:t>
            </a:r>
            <a:endParaRPr lang="en-GB" noProof="0" dirty="0"/>
          </a:p>
        </p:txBody>
      </p:sp>
      <p:sp>
        <p:nvSpPr>
          <p:cNvPr id="12" name="Bildplatzhalter 10"/>
          <p:cNvSpPr>
            <a:spLocks noGrp="1" noChangeAspect="1"/>
          </p:cNvSpPr>
          <p:nvPr>
            <p:ph type="pic" sz="quarter" idx="16"/>
          </p:nvPr>
        </p:nvSpPr>
        <p:spPr>
          <a:xfrm>
            <a:off x="9171988" y="4345006"/>
            <a:ext cx="2688667" cy="2040472"/>
          </a:xfrm>
        </p:spPr>
        <p:txBody>
          <a:bodyPr anchor="ctr"/>
          <a:lstStyle>
            <a:lvl1pPr algn="ctr">
              <a:defRPr/>
            </a:lvl1pPr>
          </a:lstStyle>
          <a:p>
            <a:r>
              <a:rPr lang="de-DE" noProof="0"/>
              <a:t>Bild durch Klicken auf Symbol hinzufügen</a:t>
            </a:r>
            <a:endParaRPr lang="en-GB" noProof="0" dirty="0"/>
          </a:p>
        </p:txBody>
      </p:sp>
      <p:sp>
        <p:nvSpPr>
          <p:cNvPr id="8" name="Datumsplatzhalter 2"/>
          <p:cNvSpPr>
            <a:spLocks noGrp="1"/>
          </p:cNvSpPr>
          <p:nvPr>
            <p:ph type="dt" sz="half" idx="10"/>
          </p:nvPr>
        </p:nvSpPr>
        <p:spPr>
          <a:xfrm>
            <a:off x="10053818" y="6620732"/>
            <a:ext cx="1286735" cy="196846"/>
          </a:xfrm>
          <a:prstGeom prst="rect">
            <a:avLst/>
          </a:prstGeom>
        </p:spPr>
        <p:txBody>
          <a:bodyPr/>
          <a:lstStyle>
            <a:lvl1pPr algn="r">
              <a:defRPr sz="700"/>
            </a:lvl1pPr>
          </a:lstStyle>
          <a:p>
            <a:fld id="{420012E8-B9C5-4D4D-8D6D-C907A430D53C}" type="datetime1">
              <a:rPr lang="de-DE" smtClean="0"/>
              <a:t>25.05.2022</a:t>
            </a:fld>
            <a:endParaRPr lang="en-US" dirty="0"/>
          </a:p>
        </p:txBody>
      </p:sp>
      <p:sp>
        <p:nvSpPr>
          <p:cNvPr id="9" name="Foliennummernplatzhalter 4"/>
          <p:cNvSpPr>
            <a:spLocks noGrp="1"/>
          </p:cNvSpPr>
          <p:nvPr>
            <p:ph type="sldNum" sz="quarter" idx="12"/>
          </p:nvPr>
        </p:nvSpPr>
        <p:spPr>
          <a:xfrm>
            <a:off x="11455782" y="6620732"/>
            <a:ext cx="624163" cy="196846"/>
          </a:xfrm>
          <a:prstGeom prst="rect">
            <a:avLst/>
          </a:prstGeom>
        </p:spPr>
        <p:txBody>
          <a:bodyPr/>
          <a:lstStyle>
            <a:lvl1pPr>
              <a:defRPr sz="700">
                <a:solidFill>
                  <a:schemeClr val="tx1"/>
                </a:solidFill>
              </a:defRPr>
            </a:lvl1pPr>
          </a:lstStyle>
          <a:p>
            <a:r>
              <a:rPr lang="en-US"/>
              <a:t>Page </a:t>
            </a:r>
            <a:fld id="{9204330F-C5AD-4AC0-88A8-9CB1F8F7EBD6}" type="slidenum">
              <a:rPr lang="en-US" smtClean="0"/>
              <a:pPr/>
              <a:t>‹#›</a:t>
            </a:fld>
            <a:endParaRPr lang="en-US" dirty="0"/>
          </a:p>
        </p:txBody>
      </p:sp>
    </p:spTree>
    <p:extLst>
      <p:ext uri="{BB962C8B-B14F-4D97-AF65-F5344CB8AC3E}">
        <p14:creationId xmlns:p14="http://schemas.microsoft.com/office/powerpoint/2010/main" val="114609281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tandard_1 Text Container_3 Pictures">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noProof="0"/>
              <a:t>Titelmasterformat durch Klicken bearbeiten</a:t>
            </a:r>
            <a:endParaRPr lang="en-GB" noProof="0" dirty="0"/>
          </a:p>
        </p:txBody>
      </p:sp>
      <p:sp>
        <p:nvSpPr>
          <p:cNvPr id="7" name="Textplatzhalter 6"/>
          <p:cNvSpPr>
            <a:spLocks noGrp="1"/>
          </p:cNvSpPr>
          <p:nvPr>
            <p:ph type="body" sz="quarter" idx="13"/>
          </p:nvPr>
        </p:nvSpPr>
        <p:spPr>
          <a:xfrm>
            <a:off x="1871620" y="2085400"/>
            <a:ext cx="8048118" cy="4321116"/>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9" name="Bildplatzhalter 10"/>
          <p:cNvSpPr>
            <a:spLocks noGrp="1" noChangeAspect="1"/>
          </p:cNvSpPr>
          <p:nvPr>
            <p:ph type="pic" sz="quarter" idx="15"/>
          </p:nvPr>
        </p:nvSpPr>
        <p:spPr>
          <a:xfrm>
            <a:off x="10112403" y="2085400"/>
            <a:ext cx="1728450" cy="1296300"/>
          </a:xfrm>
        </p:spPr>
        <p:txBody>
          <a:bodyPr anchor="ctr"/>
          <a:lstStyle>
            <a:lvl1pPr algn="ctr">
              <a:defRPr/>
            </a:lvl1pPr>
          </a:lstStyle>
          <a:p>
            <a:r>
              <a:rPr lang="de-DE" noProof="0"/>
              <a:t>Bild durch Klicken auf Symbol hinzufügen</a:t>
            </a:r>
            <a:endParaRPr lang="en-GB" noProof="0" dirty="0"/>
          </a:p>
        </p:txBody>
      </p:sp>
      <p:sp>
        <p:nvSpPr>
          <p:cNvPr id="10" name="Bildplatzhalter 10"/>
          <p:cNvSpPr>
            <a:spLocks noGrp="1" noChangeAspect="1"/>
          </p:cNvSpPr>
          <p:nvPr>
            <p:ph type="pic" sz="quarter" idx="18"/>
          </p:nvPr>
        </p:nvSpPr>
        <p:spPr>
          <a:xfrm>
            <a:off x="10112403" y="3596033"/>
            <a:ext cx="1728450" cy="1296300"/>
          </a:xfrm>
        </p:spPr>
        <p:txBody>
          <a:bodyPr anchor="ctr"/>
          <a:lstStyle>
            <a:lvl1pPr algn="ctr">
              <a:defRPr/>
            </a:lvl1pPr>
          </a:lstStyle>
          <a:p>
            <a:r>
              <a:rPr lang="de-DE" noProof="0"/>
              <a:t>Bild durch Klicken auf Symbol hinzufügen</a:t>
            </a:r>
            <a:endParaRPr lang="en-GB" noProof="0" dirty="0"/>
          </a:p>
        </p:txBody>
      </p:sp>
      <p:sp>
        <p:nvSpPr>
          <p:cNvPr id="13" name="Bildplatzhalter 10"/>
          <p:cNvSpPr>
            <a:spLocks noGrp="1" noChangeAspect="1"/>
          </p:cNvSpPr>
          <p:nvPr>
            <p:ph type="pic" sz="quarter" idx="19"/>
          </p:nvPr>
        </p:nvSpPr>
        <p:spPr>
          <a:xfrm>
            <a:off x="10112403" y="5110216"/>
            <a:ext cx="1728450" cy="1296300"/>
          </a:xfrm>
        </p:spPr>
        <p:txBody>
          <a:bodyPr anchor="ctr"/>
          <a:lstStyle>
            <a:lvl1pPr algn="ctr">
              <a:defRPr/>
            </a:lvl1pPr>
          </a:lstStyle>
          <a:p>
            <a:r>
              <a:rPr lang="de-DE" noProof="0"/>
              <a:t>Bild durch Klicken auf Symbol hinzufügen</a:t>
            </a:r>
            <a:endParaRPr lang="en-GB" noProof="0" dirty="0"/>
          </a:p>
        </p:txBody>
      </p:sp>
      <p:sp>
        <p:nvSpPr>
          <p:cNvPr id="11" name="Datumsplatzhalter 2"/>
          <p:cNvSpPr>
            <a:spLocks noGrp="1"/>
          </p:cNvSpPr>
          <p:nvPr>
            <p:ph type="dt" sz="half" idx="10"/>
          </p:nvPr>
        </p:nvSpPr>
        <p:spPr>
          <a:xfrm>
            <a:off x="10053818" y="6620732"/>
            <a:ext cx="1286735" cy="196846"/>
          </a:xfrm>
          <a:prstGeom prst="rect">
            <a:avLst/>
          </a:prstGeom>
        </p:spPr>
        <p:txBody>
          <a:bodyPr/>
          <a:lstStyle>
            <a:lvl1pPr algn="r">
              <a:defRPr sz="700"/>
            </a:lvl1pPr>
          </a:lstStyle>
          <a:p>
            <a:fld id="{07CE4223-DB91-4D51-A023-A81FC15A3F6A}" type="datetime1">
              <a:rPr lang="de-DE" smtClean="0"/>
              <a:t>25.05.2022</a:t>
            </a:fld>
            <a:endParaRPr lang="en-US" dirty="0"/>
          </a:p>
        </p:txBody>
      </p:sp>
      <p:sp>
        <p:nvSpPr>
          <p:cNvPr id="12" name="Foliennummernplatzhalter 4"/>
          <p:cNvSpPr>
            <a:spLocks noGrp="1"/>
          </p:cNvSpPr>
          <p:nvPr>
            <p:ph type="sldNum" sz="quarter" idx="12"/>
          </p:nvPr>
        </p:nvSpPr>
        <p:spPr>
          <a:xfrm>
            <a:off x="11455782" y="6620732"/>
            <a:ext cx="624163" cy="196846"/>
          </a:xfrm>
          <a:prstGeom prst="rect">
            <a:avLst/>
          </a:prstGeom>
        </p:spPr>
        <p:txBody>
          <a:bodyPr/>
          <a:lstStyle>
            <a:lvl1pPr>
              <a:defRPr sz="700">
                <a:solidFill>
                  <a:schemeClr val="tx1"/>
                </a:solidFill>
              </a:defRPr>
            </a:lvl1pPr>
          </a:lstStyle>
          <a:p>
            <a:r>
              <a:rPr lang="en-US"/>
              <a:t>Page </a:t>
            </a:r>
            <a:fld id="{9204330F-C5AD-4AC0-88A8-9CB1F8F7EBD6}" type="slidenum">
              <a:rPr lang="en-US" smtClean="0"/>
              <a:pPr/>
              <a:t>‹#›</a:t>
            </a:fld>
            <a:endParaRPr lang="en-US" dirty="0"/>
          </a:p>
        </p:txBody>
      </p:sp>
    </p:spTree>
    <p:extLst>
      <p:ext uri="{BB962C8B-B14F-4D97-AF65-F5344CB8AC3E}">
        <p14:creationId xmlns:p14="http://schemas.microsoft.com/office/powerpoint/2010/main" val="395602341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tandard_3 Pictures_1 Text Container">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noProof="0"/>
              <a:t>Titelmasterformat durch Klicken bearbeiten</a:t>
            </a:r>
            <a:endParaRPr lang="en-GB" noProof="0" dirty="0"/>
          </a:p>
        </p:txBody>
      </p:sp>
      <p:sp>
        <p:nvSpPr>
          <p:cNvPr id="7" name="Textplatzhalter 6"/>
          <p:cNvSpPr>
            <a:spLocks noGrp="1"/>
          </p:cNvSpPr>
          <p:nvPr>
            <p:ph type="body" sz="quarter" idx="13"/>
          </p:nvPr>
        </p:nvSpPr>
        <p:spPr>
          <a:xfrm>
            <a:off x="3313448" y="2085400"/>
            <a:ext cx="8547207" cy="4321116"/>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9" name="Bildplatzhalter 10"/>
          <p:cNvSpPr>
            <a:spLocks noGrp="1" noChangeAspect="1"/>
          </p:cNvSpPr>
          <p:nvPr>
            <p:ph type="pic" sz="quarter" idx="15"/>
          </p:nvPr>
        </p:nvSpPr>
        <p:spPr>
          <a:xfrm>
            <a:off x="1392329" y="2085400"/>
            <a:ext cx="1728450" cy="1296300"/>
          </a:xfrm>
        </p:spPr>
        <p:txBody>
          <a:bodyPr anchor="ctr"/>
          <a:lstStyle>
            <a:lvl1pPr algn="ctr">
              <a:defRPr/>
            </a:lvl1pPr>
          </a:lstStyle>
          <a:p>
            <a:r>
              <a:rPr lang="de-DE" noProof="0"/>
              <a:t>Bild durch Klicken auf Symbol hinzufügen</a:t>
            </a:r>
            <a:endParaRPr lang="en-GB" noProof="0" dirty="0"/>
          </a:p>
        </p:txBody>
      </p:sp>
      <p:sp>
        <p:nvSpPr>
          <p:cNvPr id="10" name="Bildplatzhalter 10"/>
          <p:cNvSpPr>
            <a:spLocks noGrp="1" noChangeAspect="1"/>
          </p:cNvSpPr>
          <p:nvPr>
            <p:ph type="pic" sz="quarter" idx="18"/>
          </p:nvPr>
        </p:nvSpPr>
        <p:spPr>
          <a:xfrm>
            <a:off x="1392329" y="3596033"/>
            <a:ext cx="1728450" cy="1296300"/>
          </a:xfrm>
        </p:spPr>
        <p:txBody>
          <a:bodyPr anchor="ctr"/>
          <a:lstStyle>
            <a:lvl1pPr algn="ctr">
              <a:defRPr/>
            </a:lvl1pPr>
          </a:lstStyle>
          <a:p>
            <a:r>
              <a:rPr lang="de-DE" noProof="0"/>
              <a:t>Bild durch Klicken auf Symbol hinzufügen</a:t>
            </a:r>
            <a:endParaRPr lang="en-GB" noProof="0" dirty="0"/>
          </a:p>
        </p:txBody>
      </p:sp>
      <p:sp>
        <p:nvSpPr>
          <p:cNvPr id="13" name="Bildplatzhalter 10"/>
          <p:cNvSpPr>
            <a:spLocks noGrp="1" noChangeAspect="1"/>
          </p:cNvSpPr>
          <p:nvPr>
            <p:ph type="pic" sz="quarter" idx="19"/>
          </p:nvPr>
        </p:nvSpPr>
        <p:spPr>
          <a:xfrm>
            <a:off x="1392329" y="5110216"/>
            <a:ext cx="1728450" cy="1296300"/>
          </a:xfrm>
        </p:spPr>
        <p:txBody>
          <a:bodyPr anchor="ctr"/>
          <a:lstStyle>
            <a:lvl1pPr algn="ctr">
              <a:defRPr/>
            </a:lvl1pPr>
          </a:lstStyle>
          <a:p>
            <a:r>
              <a:rPr lang="de-DE" noProof="0"/>
              <a:t>Bild durch Klicken auf Symbol hinzufügen</a:t>
            </a:r>
            <a:endParaRPr lang="en-GB" noProof="0" dirty="0"/>
          </a:p>
        </p:txBody>
      </p:sp>
      <p:sp>
        <p:nvSpPr>
          <p:cNvPr id="11" name="Datumsplatzhalter 2"/>
          <p:cNvSpPr>
            <a:spLocks noGrp="1"/>
          </p:cNvSpPr>
          <p:nvPr>
            <p:ph type="dt" sz="half" idx="10"/>
          </p:nvPr>
        </p:nvSpPr>
        <p:spPr>
          <a:xfrm>
            <a:off x="10053818" y="6620732"/>
            <a:ext cx="1286735" cy="196846"/>
          </a:xfrm>
          <a:prstGeom prst="rect">
            <a:avLst/>
          </a:prstGeom>
        </p:spPr>
        <p:txBody>
          <a:bodyPr/>
          <a:lstStyle>
            <a:lvl1pPr algn="r">
              <a:defRPr sz="700"/>
            </a:lvl1pPr>
          </a:lstStyle>
          <a:p>
            <a:fld id="{1ADA3F46-5BC5-4430-99AE-5F6D71AE454A}" type="datetime1">
              <a:rPr lang="de-DE" smtClean="0"/>
              <a:t>25.05.2022</a:t>
            </a:fld>
            <a:endParaRPr lang="en-US" dirty="0"/>
          </a:p>
        </p:txBody>
      </p:sp>
      <p:sp>
        <p:nvSpPr>
          <p:cNvPr id="12" name="Foliennummernplatzhalter 4"/>
          <p:cNvSpPr>
            <a:spLocks noGrp="1"/>
          </p:cNvSpPr>
          <p:nvPr>
            <p:ph type="sldNum" sz="quarter" idx="12"/>
          </p:nvPr>
        </p:nvSpPr>
        <p:spPr>
          <a:xfrm>
            <a:off x="11455782" y="6620732"/>
            <a:ext cx="624163" cy="196846"/>
          </a:xfrm>
          <a:prstGeom prst="rect">
            <a:avLst/>
          </a:prstGeom>
        </p:spPr>
        <p:txBody>
          <a:bodyPr/>
          <a:lstStyle>
            <a:lvl1pPr>
              <a:defRPr sz="700">
                <a:solidFill>
                  <a:schemeClr val="tx1"/>
                </a:solidFill>
              </a:defRPr>
            </a:lvl1pPr>
          </a:lstStyle>
          <a:p>
            <a:r>
              <a:rPr lang="en-US"/>
              <a:t>Page </a:t>
            </a:r>
            <a:fld id="{9204330F-C5AD-4AC0-88A8-9CB1F8F7EBD6}" type="slidenum">
              <a:rPr lang="en-US" smtClean="0"/>
              <a:pPr/>
              <a:t>‹#›</a:t>
            </a:fld>
            <a:endParaRPr lang="en-US" dirty="0"/>
          </a:p>
        </p:txBody>
      </p:sp>
    </p:spTree>
    <p:extLst>
      <p:ext uri="{BB962C8B-B14F-4D97-AF65-F5344CB8AC3E}">
        <p14:creationId xmlns:p14="http://schemas.microsoft.com/office/powerpoint/2010/main" val="282467016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tandard_2 Pictures_2 Text Container">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noProof="0"/>
              <a:t>Titelmasterformat durch Klicken bearbeiten</a:t>
            </a:r>
            <a:endParaRPr lang="en-GB" noProof="0" dirty="0"/>
          </a:p>
        </p:txBody>
      </p:sp>
      <p:sp>
        <p:nvSpPr>
          <p:cNvPr id="7" name="Textplatzhalter 6"/>
          <p:cNvSpPr>
            <a:spLocks noGrp="1"/>
          </p:cNvSpPr>
          <p:nvPr>
            <p:ph type="body" sz="quarter" idx="13"/>
          </p:nvPr>
        </p:nvSpPr>
        <p:spPr>
          <a:xfrm>
            <a:off x="3313448" y="2085400"/>
            <a:ext cx="8547207" cy="2040472"/>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9" name="Textplatzhalter 6"/>
          <p:cNvSpPr>
            <a:spLocks noGrp="1"/>
          </p:cNvSpPr>
          <p:nvPr>
            <p:ph type="body" sz="quarter" idx="14"/>
          </p:nvPr>
        </p:nvSpPr>
        <p:spPr>
          <a:xfrm>
            <a:off x="3313448" y="4345006"/>
            <a:ext cx="8547207" cy="2040472"/>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11" name="Bildplatzhalter 10"/>
          <p:cNvSpPr>
            <a:spLocks noGrp="1" noChangeAspect="1"/>
          </p:cNvSpPr>
          <p:nvPr>
            <p:ph type="pic" sz="quarter" idx="15"/>
          </p:nvPr>
        </p:nvSpPr>
        <p:spPr>
          <a:xfrm>
            <a:off x="432113" y="2083683"/>
            <a:ext cx="2688667" cy="2040472"/>
          </a:xfrm>
        </p:spPr>
        <p:txBody>
          <a:bodyPr anchor="ctr"/>
          <a:lstStyle>
            <a:lvl1pPr algn="ctr">
              <a:defRPr/>
            </a:lvl1pPr>
          </a:lstStyle>
          <a:p>
            <a:r>
              <a:rPr lang="de-DE" noProof="0"/>
              <a:t>Bild durch Klicken auf Symbol hinzufügen</a:t>
            </a:r>
            <a:endParaRPr lang="en-GB" noProof="0" dirty="0"/>
          </a:p>
        </p:txBody>
      </p:sp>
      <p:sp>
        <p:nvSpPr>
          <p:cNvPr id="12" name="Bildplatzhalter 10"/>
          <p:cNvSpPr>
            <a:spLocks noGrp="1" noChangeAspect="1"/>
          </p:cNvSpPr>
          <p:nvPr>
            <p:ph type="pic" sz="quarter" idx="16"/>
          </p:nvPr>
        </p:nvSpPr>
        <p:spPr>
          <a:xfrm>
            <a:off x="432113" y="4345006"/>
            <a:ext cx="2688667" cy="2040472"/>
          </a:xfrm>
        </p:spPr>
        <p:txBody>
          <a:bodyPr anchor="ctr"/>
          <a:lstStyle>
            <a:lvl1pPr algn="ctr">
              <a:defRPr/>
            </a:lvl1pPr>
          </a:lstStyle>
          <a:p>
            <a:r>
              <a:rPr lang="de-DE" noProof="0"/>
              <a:t>Bild durch Klicken auf Symbol hinzufügen</a:t>
            </a:r>
            <a:endParaRPr lang="en-GB" noProof="0" dirty="0"/>
          </a:p>
        </p:txBody>
      </p:sp>
      <p:sp>
        <p:nvSpPr>
          <p:cNvPr id="10" name="Datumsplatzhalter 2"/>
          <p:cNvSpPr>
            <a:spLocks noGrp="1"/>
          </p:cNvSpPr>
          <p:nvPr>
            <p:ph type="dt" sz="half" idx="10"/>
          </p:nvPr>
        </p:nvSpPr>
        <p:spPr>
          <a:xfrm>
            <a:off x="10053818" y="6620732"/>
            <a:ext cx="1286735" cy="196846"/>
          </a:xfrm>
          <a:prstGeom prst="rect">
            <a:avLst/>
          </a:prstGeom>
        </p:spPr>
        <p:txBody>
          <a:bodyPr/>
          <a:lstStyle>
            <a:lvl1pPr algn="r">
              <a:defRPr sz="700"/>
            </a:lvl1pPr>
          </a:lstStyle>
          <a:p>
            <a:fld id="{A8033DF7-915B-4BBF-8F0D-F20400DFB95B}" type="datetime1">
              <a:rPr lang="de-DE" smtClean="0"/>
              <a:t>25.05.2022</a:t>
            </a:fld>
            <a:endParaRPr lang="en-US" dirty="0"/>
          </a:p>
        </p:txBody>
      </p:sp>
      <p:sp>
        <p:nvSpPr>
          <p:cNvPr id="13" name="Foliennummernplatzhalter 4"/>
          <p:cNvSpPr>
            <a:spLocks noGrp="1"/>
          </p:cNvSpPr>
          <p:nvPr>
            <p:ph type="sldNum" sz="quarter" idx="12"/>
          </p:nvPr>
        </p:nvSpPr>
        <p:spPr>
          <a:xfrm>
            <a:off x="11455782" y="6620732"/>
            <a:ext cx="624163" cy="196846"/>
          </a:xfrm>
          <a:prstGeom prst="rect">
            <a:avLst/>
          </a:prstGeom>
        </p:spPr>
        <p:txBody>
          <a:bodyPr/>
          <a:lstStyle>
            <a:lvl1pPr>
              <a:defRPr sz="700">
                <a:solidFill>
                  <a:schemeClr val="tx1"/>
                </a:solidFill>
              </a:defRPr>
            </a:lvl1pPr>
          </a:lstStyle>
          <a:p>
            <a:r>
              <a:rPr lang="en-US"/>
              <a:t>Page </a:t>
            </a:r>
            <a:fld id="{9204330F-C5AD-4AC0-88A8-9CB1F8F7EBD6}" type="slidenum">
              <a:rPr lang="en-US" smtClean="0"/>
              <a:pPr/>
              <a:t>‹#›</a:t>
            </a:fld>
            <a:endParaRPr lang="en-US" dirty="0"/>
          </a:p>
        </p:txBody>
      </p:sp>
    </p:spTree>
    <p:extLst>
      <p:ext uri="{BB962C8B-B14F-4D97-AF65-F5344CB8AC3E}">
        <p14:creationId xmlns:p14="http://schemas.microsoft.com/office/powerpoint/2010/main" val="334734930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tandard_2 Text Container_2 Pictures">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noProof="0"/>
              <a:t>Titelmasterformat durch Klicken bearbeiten</a:t>
            </a:r>
            <a:endParaRPr lang="en-GB" noProof="0" dirty="0"/>
          </a:p>
        </p:txBody>
      </p:sp>
      <p:sp>
        <p:nvSpPr>
          <p:cNvPr id="7" name="Textplatzhalter 6"/>
          <p:cNvSpPr>
            <a:spLocks noGrp="1"/>
          </p:cNvSpPr>
          <p:nvPr>
            <p:ph type="body" sz="quarter" idx="13"/>
          </p:nvPr>
        </p:nvSpPr>
        <p:spPr>
          <a:xfrm>
            <a:off x="1871621" y="2085400"/>
            <a:ext cx="7107501" cy="2040472"/>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9" name="Textplatzhalter 6"/>
          <p:cNvSpPr>
            <a:spLocks noGrp="1"/>
          </p:cNvSpPr>
          <p:nvPr>
            <p:ph type="body" sz="quarter" idx="14"/>
          </p:nvPr>
        </p:nvSpPr>
        <p:spPr>
          <a:xfrm>
            <a:off x="1871620" y="4345006"/>
            <a:ext cx="7107502" cy="2040472"/>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11" name="Bildplatzhalter 10"/>
          <p:cNvSpPr>
            <a:spLocks noGrp="1" noChangeAspect="1"/>
          </p:cNvSpPr>
          <p:nvPr>
            <p:ph type="pic" sz="quarter" idx="15"/>
          </p:nvPr>
        </p:nvSpPr>
        <p:spPr>
          <a:xfrm>
            <a:off x="9171988" y="2083683"/>
            <a:ext cx="2688667" cy="2040472"/>
          </a:xfrm>
        </p:spPr>
        <p:txBody>
          <a:bodyPr anchor="ctr"/>
          <a:lstStyle>
            <a:lvl1pPr algn="ctr">
              <a:defRPr/>
            </a:lvl1pPr>
          </a:lstStyle>
          <a:p>
            <a:r>
              <a:rPr lang="de-DE" noProof="0"/>
              <a:t>Bild durch Klicken auf Symbol hinzufügen</a:t>
            </a:r>
            <a:endParaRPr lang="en-GB" noProof="0" dirty="0"/>
          </a:p>
        </p:txBody>
      </p:sp>
      <p:sp>
        <p:nvSpPr>
          <p:cNvPr id="12" name="Bildplatzhalter 10"/>
          <p:cNvSpPr>
            <a:spLocks noGrp="1" noChangeAspect="1"/>
          </p:cNvSpPr>
          <p:nvPr>
            <p:ph type="pic" sz="quarter" idx="16"/>
          </p:nvPr>
        </p:nvSpPr>
        <p:spPr>
          <a:xfrm>
            <a:off x="9171988" y="4345006"/>
            <a:ext cx="2688667" cy="2040472"/>
          </a:xfrm>
        </p:spPr>
        <p:txBody>
          <a:bodyPr anchor="ctr"/>
          <a:lstStyle>
            <a:lvl1pPr algn="ctr">
              <a:defRPr/>
            </a:lvl1pPr>
          </a:lstStyle>
          <a:p>
            <a:r>
              <a:rPr lang="de-DE" noProof="0"/>
              <a:t>Bild durch Klicken auf Symbol hinzufügen</a:t>
            </a:r>
            <a:endParaRPr lang="en-GB" noProof="0" dirty="0"/>
          </a:p>
        </p:txBody>
      </p:sp>
      <p:sp>
        <p:nvSpPr>
          <p:cNvPr id="10" name="Datumsplatzhalter 2"/>
          <p:cNvSpPr>
            <a:spLocks noGrp="1"/>
          </p:cNvSpPr>
          <p:nvPr>
            <p:ph type="dt" sz="half" idx="10"/>
          </p:nvPr>
        </p:nvSpPr>
        <p:spPr>
          <a:xfrm>
            <a:off x="10053818" y="6620732"/>
            <a:ext cx="1286735" cy="196846"/>
          </a:xfrm>
          <a:prstGeom prst="rect">
            <a:avLst/>
          </a:prstGeom>
        </p:spPr>
        <p:txBody>
          <a:bodyPr/>
          <a:lstStyle>
            <a:lvl1pPr algn="r">
              <a:defRPr sz="700"/>
            </a:lvl1pPr>
          </a:lstStyle>
          <a:p>
            <a:fld id="{CD367A46-9B79-423B-8E7F-2F71969CC65B}" type="datetime1">
              <a:rPr lang="de-DE" smtClean="0"/>
              <a:t>25.05.2022</a:t>
            </a:fld>
            <a:endParaRPr lang="en-US" dirty="0"/>
          </a:p>
        </p:txBody>
      </p:sp>
      <p:sp>
        <p:nvSpPr>
          <p:cNvPr id="13" name="Foliennummernplatzhalter 4"/>
          <p:cNvSpPr>
            <a:spLocks noGrp="1"/>
          </p:cNvSpPr>
          <p:nvPr>
            <p:ph type="sldNum" sz="quarter" idx="12"/>
          </p:nvPr>
        </p:nvSpPr>
        <p:spPr>
          <a:xfrm>
            <a:off x="11455782" y="6620732"/>
            <a:ext cx="624163" cy="196846"/>
          </a:xfrm>
          <a:prstGeom prst="rect">
            <a:avLst/>
          </a:prstGeom>
        </p:spPr>
        <p:txBody>
          <a:bodyPr/>
          <a:lstStyle>
            <a:lvl1pPr>
              <a:defRPr sz="700">
                <a:solidFill>
                  <a:schemeClr val="tx1"/>
                </a:solidFill>
              </a:defRPr>
            </a:lvl1pPr>
          </a:lstStyle>
          <a:p>
            <a:r>
              <a:rPr lang="en-US"/>
              <a:t>Page </a:t>
            </a:r>
            <a:fld id="{9204330F-C5AD-4AC0-88A8-9CB1F8F7EBD6}" type="slidenum">
              <a:rPr lang="en-US" smtClean="0"/>
              <a:pPr/>
              <a:t>‹#›</a:t>
            </a:fld>
            <a:endParaRPr lang="en-US" dirty="0"/>
          </a:p>
        </p:txBody>
      </p:sp>
    </p:spTree>
    <p:extLst>
      <p:ext uri="{BB962C8B-B14F-4D97-AF65-F5344CB8AC3E}">
        <p14:creationId xmlns:p14="http://schemas.microsoft.com/office/powerpoint/2010/main" val="42635121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tandard_3 Pictures_3 Text Container">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noProof="0"/>
              <a:t>Titelmasterformat durch Klicken bearbeiten</a:t>
            </a:r>
            <a:endParaRPr lang="en-GB" noProof="0" dirty="0"/>
          </a:p>
        </p:txBody>
      </p:sp>
      <p:sp>
        <p:nvSpPr>
          <p:cNvPr id="7" name="Textplatzhalter 6"/>
          <p:cNvSpPr>
            <a:spLocks noGrp="1"/>
          </p:cNvSpPr>
          <p:nvPr>
            <p:ph type="body" sz="quarter" idx="13"/>
          </p:nvPr>
        </p:nvSpPr>
        <p:spPr>
          <a:xfrm>
            <a:off x="3313448" y="2085400"/>
            <a:ext cx="8547207" cy="1296300"/>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9" name="Textplatzhalter 6"/>
          <p:cNvSpPr>
            <a:spLocks noGrp="1"/>
          </p:cNvSpPr>
          <p:nvPr>
            <p:ph type="body" sz="quarter" idx="14"/>
          </p:nvPr>
        </p:nvSpPr>
        <p:spPr>
          <a:xfrm>
            <a:off x="3313446" y="5110216"/>
            <a:ext cx="8547207" cy="1296300"/>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11" name="Bildplatzhalter 10"/>
          <p:cNvSpPr>
            <a:spLocks noGrp="1" noChangeAspect="1"/>
          </p:cNvSpPr>
          <p:nvPr>
            <p:ph type="pic" sz="quarter" idx="15"/>
          </p:nvPr>
        </p:nvSpPr>
        <p:spPr>
          <a:xfrm>
            <a:off x="1392329" y="2085400"/>
            <a:ext cx="1728450" cy="1296300"/>
          </a:xfrm>
        </p:spPr>
        <p:txBody>
          <a:bodyPr anchor="ctr"/>
          <a:lstStyle>
            <a:lvl1pPr algn="ctr">
              <a:defRPr/>
            </a:lvl1pPr>
          </a:lstStyle>
          <a:p>
            <a:r>
              <a:rPr lang="de-DE" noProof="0"/>
              <a:t>Bild durch Klicken auf Symbol hinzufügen</a:t>
            </a:r>
            <a:endParaRPr lang="en-GB" noProof="0" dirty="0"/>
          </a:p>
        </p:txBody>
      </p:sp>
      <p:sp>
        <p:nvSpPr>
          <p:cNvPr id="10" name="Textplatzhalter 6"/>
          <p:cNvSpPr>
            <a:spLocks noGrp="1"/>
          </p:cNvSpPr>
          <p:nvPr>
            <p:ph type="body" sz="quarter" idx="17"/>
          </p:nvPr>
        </p:nvSpPr>
        <p:spPr>
          <a:xfrm>
            <a:off x="3313448" y="3597808"/>
            <a:ext cx="8547207" cy="1296300"/>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13" name="Bildplatzhalter 10"/>
          <p:cNvSpPr>
            <a:spLocks noGrp="1" noChangeAspect="1"/>
          </p:cNvSpPr>
          <p:nvPr>
            <p:ph type="pic" sz="quarter" idx="18"/>
          </p:nvPr>
        </p:nvSpPr>
        <p:spPr>
          <a:xfrm>
            <a:off x="1392329" y="3596033"/>
            <a:ext cx="1728450" cy="1296300"/>
          </a:xfrm>
        </p:spPr>
        <p:txBody>
          <a:bodyPr anchor="ctr"/>
          <a:lstStyle>
            <a:lvl1pPr algn="ctr">
              <a:defRPr/>
            </a:lvl1pPr>
          </a:lstStyle>
          <a:p>
            <a:r>
              <a:rPr lang="de-DE" noProof="0"/>
              <a:t>Bild durch Klicken auf Symbol hinzufügen</a:t>
            </a:r>
            <a:endParaRPr lang="en-GB" noProof="0" dirty="0"/>
          </a:p>
        </p:txBody>
      </p:sp>
      <p:sp>
        <p:nvSpPr>
          <p:cNvPr id="14" name="Bildplatzhalter 10"/>
          <p:cNvSpPr>
            <a:spLocks noGrp="1" noChangeAspect="1"/>
          </p:cNvSpPr>
          <p:nvPr>
            <p:ph type="pic" sz="quarter" idx="19"/>
          </p:nvPr>
        </p:nvSpPr>
        <p:spPr>
          <a:xfrm>
            <a:off x="1392329" y="5110216"/>
            <a:ext cx="1728450" cy="1296300"/>
          </a:xfrm>
        </p:spPr>
        <p:txBody>
          <a:bodyPr anchor="ctr"/>
          <a:lstStyle>
            <a:lvl1pPr algn="ctr">
              <a:defRPr/>
            </a:lvl1pPr>
          </a:lstStyle>
          <a:p>
            <a:r>
              <a:rPr lang="de-DE" noProof="0"/>
              <a:t>Bild durch Klicken auf Symbol hinzufügen</a:t>
            </a:r>
            <a:endParaRPr lang="en-GB" noProof="0" dirty="0"/>
          </a:p>
        </p:txBody>
      </p:sp>
      <p:sp>
        <p:nvSpPr>
          <p:cNvPr id="12" name="Datumsplatzhalter 2"/>
          <p:cNvSpPr>
            <a:spLocks noGrp="1"/>
          </p:cNvSpPr>
          <p:nvPr>
            <p:ph type="dt" sz="half" idx="10"/>
          </p:nvPr>
        </p:nvSpPr>
        <p:spPr>
          <a:xfrm>
            <a:off x="10053818" y="6620732"/>
            <a:ext cx="1286735" cy="196846"/>
          </a:xfrm>
          <a:prstGeom prst="rect">
            <a:avLst/>
          </a:prstGeom>
        </p:spPr>
        <p:txBody>
          <a:bodyPr/>
          <a:lstStyle>
            <a:lvl1pPr algn="r">
              <a:defRPr sz="700"/>
            </a:lvl1pPr>
          </a:lstStyle>
          <a:p>
            <a:fld id="{AAEC68CC-6B66-4D22-982D-EE4A212FB163}" type="datetime1">
              <a:rPr lang="de-DE" smtClean="0"/>
              <a:t>25.05.2022</a:t>
            </a:fld>
            <a:endParaRPr lang="en-US" dirty="0"/>
          </a:p>
        </p:txBody>
      </p:sp>
      <p:sp>
        <p:nvSpPr>
          <p:cNvPr id="15" name="Foliennummernplatzhalter 4"/>
          <p:cNvSpPr>
            <a:spLocks noGrp="1"/>
          </p:cNvSpPr>
          <p:nvPr>
            <p:ph type="sldNum" sz="quarter" idx="12"/>
          </p:nvPr>
        </p:nvSpPr>
        <p:spPr>
          <a:xfrm>
            <a:off x="11455782" y="6620732"/>
            <a:ext cx="624163" cy="196846"/>
          </a:xfrm>
          <a:prstGeom prst="rect">
            <a:avLst/>
          </a:prstGeom>
        </p:spPr>
        <p:txBody>
          <a:bodyPr/>
          <a:lstStyle>
            <a:lvl1pPr>
              <a:defRPr sz="700">
                <a:solidFill>
                  <a:schemeClr val="tx1"/>
                </a:solidFill>
              </a:defRPr>
            </a:lvl1pPr>
          </a:lstStyle>
          <a:p>
            <a:r>
              <a:rPr lang="en-US"/>
              <a:t>Page </a:t>
            </a:r>
            <a:fld id="{9204330F-C5AD-4AC0-88A8-9CB1F8F7EBD6}" type="slidenum">
              <a:rPr lang="en-US" smtClean="0"/>
              <a:pPr/>
              <a:t>‹#›</a:t>
            </a:fld>
            <a:endParaRPr lang="en-US" dirty="0"/>
          </a:p>
        </p:txBody>
      </p:sp>
    </p:spTree>
    <p:extLst>
      <p:ext uri="{BB962C8B-B14F-4D97-AF65-F5344CB8AC3E}">
        <p14:creationId xmlns:p14="http://schemas.microsoft.com/office/powerpoint/2010/main" val="83404137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Standard_3 Text Container_3 Pictures">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endParaRPr lang="en-US"/>
          </a:p>
        </p:txBody>
      </p:sp>
      <p:sp>
        <p:nvSpPr>
          <p:cNvPr id="7" name="Textplatzhalter 6"/>
          <p:cNvSpPr>
            <a:spLocks noGrp="1"/>
          </p:cNvSpPr>
          <p:nvPr>
            <p:ph type="body" sz="quarter" idx="13"/>
          </p:nvPr>
        </p:nvSpPr>
        <p:spPr>
          <a:xfrm>
            <a:off x="1871620" y="2085400"/>
            <a:ext cx="8065144" cy="1296300"/>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9" name="Textplatzhalter 6"/>
          <p:cNvSpPr>
            <a:spLocks noGrp="1"/>
          </p:cNvSpPr>
          <p:nvPr>
            <p:ph type="body" sz="quarter" idx="14"/>
          </p:nvPr>
        </p:nvSpPr>
        <p:spPr>
          <a:xfrm>
            <a:off x="1871621" y="5110216"/>
            <a:ext cx="8065142" cy="1296300"/>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11" name="Bildplatzhalter 10"/>
          <p:cNvSpPr>
            <a:spLocks noGrp="1" noChangeAspect="1"/>
          </p:cNvSpPr>
          <p:nvPr>
            <p:ph type="pic" sz="quarter" idx="15"/>
          </p:nvPr>
        </p:nvSpPr>
        <p:spPr>
          <a:xfrm>
            <a:off x="10129429" y="2085400"/>
            <a:ext cx="1728450" cy="1296300"/>
          </a:xfrm>
        </p:spPr>
        <p:txBody>
          <a:bodyPr anchor="ctr"/>
          <a:lstStyle>
            <a:lvl1pPr algn="ctr">
              <a:defRPr/>
            </a:lvl1pPr>
          </a:lstStyle>
          <a:p>
            <a:r>
              <a:rPr lang="de-DE" noProof="0"/>
              <a:t>Bild durch Klicken auf Symbol hinzufügen</a:t>
            </a:r>
            <a:endParaRPr lang="en-GB" noProof="0" dirty="0"/>
          </a:p>
        </p:txBody>
      </p:sp>
      <p:sp>
        <p:nvSpPr>
          <p:cNvPr id="10" name="Textplatzhalter 6"/>
          <p:cNvSpPr>
            <a:spLocks noGrp="1"/>
          </p:cNvSpPr>
          <p:nvPr>
            <p:ph type="body" sz="quarter" idx="17"/>
          </p:nvPr>
        </p:nvSpPr>
        <p:spPr>
          <a:xfrm>
            <a:off x="1871620" y="3597808"/>
            <a:ext cx="8065144" cy="1296300"/>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13" name="Bildplatzhalter 10"/>
          <p:cNvSpPr>
            <a:spLocks noGrp="1" noChangeAspect="1"/>
          </p:cNvSpPr>
          <p:nvPr>
            <p:ph type="pic" sz="quarter" idx="18"/>
          </p:nvPr>
        </p:nvSpPr>
        <p:spPr>
          <a:xfrm>
            <a:off x="10129429" y="3596033"/>
            <a:ext cx="1728450" cy="1296300"/>
          </a:xfrm>
        </p:spPr>
        <p:txBody>
          <a:bodyPr anchor="ctr"/>
          <a:lstStyle>
            <a:lvl1pPr algn="ctr">
              <a:defRPr/>
            </a:lvl1pPr>
          </a:lstStyle>
          <a:p>
            <a:r>
              <a:rPr lang="de-DE" noProof="0"/>
              <a:t>Bild durch Klicken auf Symbol hinzufügen</a:t>
            </a:r>
            <a:endParaRPr lang="en-GB" noProof="0" dirty="0"/>
          </a:p>
        </p:txBody>
      </p:sp>
      <p:sp>
        <p:nvSpPr>
          <p:cNvPr id="14" name="Bildplatzhalter 10"/>
          <p:cNvSpPr>
            <a:spLocks noGrp="1" noChangeAspect="1"/>
          </p:cNvSpPr>
          <p:nvPr>
            <p:ph type="pic" sz="quarter" idx="19"/>
          </p:nvPr>
        </p:nvSpPr>
        <p:spPr>
          <a:xfrm>
            <a:off x="10129429" y="5110216"/>
            <a:ext cx="1728450" cy="1296300"/>
          </a:xfrm>
        </p:spPr>
        <p:txBody>
          <a:bodyPr anchor="ctr"/>
          <a:lstStyle>
            <a:lvl1pPr algn="ctr">
              <a:defRPr/>
            </a:lvl1pPr>
          </a:lstStyle>
          <a:p>
            <a:r>
              <a:rPr lang="de-DE" noProof="0"/>
              <a:t>Bild durch Klicken auf Symbol hinzufügen</a:t>
            </a:r>
            <a:endParaRPr lang="en-GB" noProof="0" dirty="0"/>
          </a:p>
        </p:txBody>
      </p:sp>
      <p:sp>
        <p:nvSpPr>
          <p:cNvPr id="12" name="Datumsplatzhalter 2"/>
          <p:cNvSpPr>
            <a:spLocks noGrp="1"/>
          </p:cNvSpPr>
          <p:nvPr>
            <p:ph type="dt" sz="half" idx="10"/>
          </p:nvPr>
        </p:nvSpPr>
        <p:spPr>
          <a:xfrm>
            <a:off x="10053818" y="6620732"/>
            <a:ext cx="1286735" cy="196846"/>
          </a:xfrm>
          <a:prstGeom prst="rect">
            <a:avLst/>
          </a:prstGeom>
        </p:spPr>
        <p:txBody>
          <a:bodyPr/>
          <a:lstStyle>
            <a:lvl1pPr algn="r">
              <a:defRPr sz="700"/>
            </a:lvl1pPr>
          </a:lstStyle>
          <a:p>
            <a:fld id="{13181D63-1159-4A86-B0C5-AD18BF2F3838}" type="datetime1">
              <a:rPr lang="de-DE" smtClean="0"/>
              <a:t>25.05.2022</a:t>
            </a:fld>
            <a:endParaRPr lang="en-US" dirty="0"/>
          </a:p>
        </p:txBody>
      </p:sp>
      <p:sp>
        <p:nvSpPr>
          <p:cNvPr id="15" name="Foliennummernplatzhalter 4"/>
          <p:cNvSpPr>
            <a:spLocks noGrp="1"/>
          </p:cNvSpPr>
          <p:nvPr>
            <p:ph type="sldNum" sz="quarter" idx="12"/>
          </p:nvPr>
        </p:nvSpPr>
        <p:spPr>
          <a:xfrm>
            <a:off x="11455782" y="6620732"/>
            <a:ext cx="624163" cy="196846"/>
          </a:xfrm>
          <a:prstGeom prst="rect">
            <a:avLst/>
          </a:prstGeom>
        </p:spPr>
        <p:txBody>
          <a:bodyPr/>
          <a:lstStyle>
            <a:lvl1pPr>
              <a:defRPr sz="700">
                <a:solidFill>
                  <a:schemeClr val="tx1"/>
                </a:solidFill>
              </a:defRPr>
            </a:lvl1pPr>
          </a:lstStyle>
          <a:p>
            <a:r>
              <a:rPr lang="en-US"/>
              <a:t>Page </a:t>
            </a:r>
            <a:fld id="{9204330F-C5AD-4AC0-88A8-9CB1F8F7EBD6}" type="slidenum">
              <a:rPr lang="en-US" smtClean="0"/>
              <a:pPr/>
              <a:t>‹#›</a:t>
            </a:fld>
            <a:endParaRPr lang="en-US" dirty="0"/>
          </a:p>
        </p:txBody>
      </p:sp>
    </p:spTree>
    <p:extLst>
      <p:ext uri="{BB962C8B-B14F-4D97-AF65-F5344CB8AC3E}">
        <p14:creationId xmlns:p14="http://schemas.microsoft.com/office/powerpoint/2010/main" val="9501459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22" name="Rechteck 21"/>
          <p:cNvSpPr/>
          <p:nvPr userDrawn="1"/>
        </p:nvSpPr>
        <p:spPr>
          <a:xfrm>
            <a:off x="0" y="9400"/>
            <a:ext cx="12220932" cy="685018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nvGrpSpPr>
          <p:cNvPr id="24" name="Gruppieren 23"/>
          <p:cNvGrpSpPr/>
          <p:nvPr userDrawn="1"/>
        </p:nvGrpSpPr>
        <p:grpSpPr>
          <a:xfrm>
            <a:off x="1903162" y="1728590"/>
            <a:ext cx="10112964" cy="4324831"/>
            <a:chOff x="819425" y="901874"/>
            <a:chExt cx="11196701" cy="4788294"/>
          </a:xfrm>
          <a:solidFill>
            <a:schemeClr val="tx1">
              <a:lumMod val="10000"/>
              <a:lumOff val="90000"/>
            </a:schemeClr>
          </a:solidFill>
        </p:grpSpPr>
        <p:grpSp>
          <p:nvGrpSpPr>
            <p:cNvPr id="25" name="Gruppieren 24"/>
            <p:cNvGrpSpPr/>
            <p:nvPr userDrawn="1"/>
          </p:nvGrpSpPr>
          <p:grpSpPr>
            <a:xfrm>
              <a:off x="819425" y="901874"/>
              <a:ext cx="11196701" cy="463463"/>
              <a:chOff x="819425" y="901874"/>
              <a:chExt cx="11196701" cy="463463"/>
            </a:xfrm>
            <a:grpFill/>
          </p:grpSpPr>
          <p:sp>
            <p:nvSpPr>
              <p:cNvPr id="176" name="Rechteck 175"/>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7" name="Rechteck 176"/>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8" name="Rechteck 177"/>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9" name="Rechteck 178"/>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0" name="Rechteck 179"/>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1" name="Rechteck 180"/>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2" name="Rechteck 181"/>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3" name="Rechteck 182"/>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4" name="Rechteck 183"/>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5" name="Rechteck 184"/>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6" name="Rechteck 185"/>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7" name="Rechteck 186"/>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8" name="Rechteck 187"/>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9" name="Rechteck 188"/>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0" name="Rechteck 189"/>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1" name="Rechteck 190"/>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2" name="Rechteck 191"/>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3" name="Rechteck 192"/>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4" name="Rechteck 193"/>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31" name="Gruppieren 30"/>
            <p:cNvGrpSpPr/>
            <p:nvPr userDrawn="1"/>
          </p:nvGrpSpPr>
          <p:grpSpPr>
            <a:xfrm>
              <a:off x="819425" y="1519707"/>
              <a:ext cx="11196701" cy="463463"/>
              <a:chOff x="819425" y="901874"/>
              <a:chExt cx="11196701" cy="463463"/>
            </a:xfrm>
            <a:grpFill/>
          </p:grpSpPr>
          <p:sp>
            <p:nvSpPr>
              <p:cNvPr id="157" name="Rechteck 156"/>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8" name="Rechteck 157"/>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9" name="Rechteck 158"/>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0" name="Rechteck 159"/>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1" name="Rechteck 160"/>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2" name="Rechteck 161"/>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3" name="Rechteck 162"/>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4" name="Rechteck 163"/>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5" name="Rechteck 164"/>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6" name="Rechteck 165"/>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7" name="Rechteck 166"/>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8" name="Rechteck 167"/>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9" name="Rechteck 168"/>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0" name="Rechteck 169"/>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1" name="Rechteck 170"/>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2" name="Rechteck 171"/>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3" name="Rechteck 172"/>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4" name="Rechteck 173"/>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5" name="Rechteck 174"/>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33" name="Gruppieren 32"/>
            <p:cNvGrpSpPr/>
            <p:nvPr userDrawn="1"/>
          </p:nvGrpSpPr>
          <p:grpSpPr>
            <a:xfrm>
              <a:off x="819425" y="2137540"/>
              <a:ext cx="11196701" cy="463463"/>
              <a:chOff x="819425" y="901874"/>
              <a:chExt cx="11196701" cy="463463"/>
            </a:xfrm>
            <a:grpFill/>
          </p:grpSpPr>
          <p:sp>
            <p:nvSpPr>
              <p:cNvPr id="138" name="Rechteck 137"/>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9" name="Rechteck 138"/>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0" name="Rechteck 139"/>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1" name="Rechteck 140"/>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2" name="Rechteck 141"/>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3" name="Rechteck 142"/>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4" name="Rechteck 143"/>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5" name="Rechteck 144"/>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6" name="Rechteck 145"/>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7" name="Rechteck 146"/>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8" name="Rechteck 147"/>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9" name="Rechteck 148"/>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0" name="Rechteck 149"/>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1" name="Rechteck 150"/>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2" name="Rechteck 151"/>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3" name="Rechteck 152"/>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4" name="Rechteck 153"/>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5" name="Rechteck 154"/>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6" name="Rechteck 155"/>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34" name="Gruppieren 33"/>
            <p:cNvGrpSpPr/>
            <p:nvPr userDrawn="1"/>
          </p:nvGrpSpPr>
          <p:grpSpPr>
            <a:xfrm>
              <a:off x="819425" y="2755373"/>
              <a:ext cx="11196701" cy="463463"/>
              <a:chOff x="819425" y="901874"/>
              <a:chExt cx="11196701" cy="463463"/>
            </a:xfrm>
            <a:grpFill/>
          </p:grpSpPr>
          <p:sp>
            <p:nvSpPr>
              <p:cNvPr id="119" name="Rechteck 118"/>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0" name="Rechteck 119"/>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1" name="Rechteck 120"/>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2" name="Rechteck 121"/>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3" name="Rechteck 122"/>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4" name="Rechteck 123"/>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5" name="Rechteck 124"/>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6" name="Rechteck 125"/>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7" name="Rechteck 126"/>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8" name="Rechteck 127"/>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9" name="Rechteck 128"/>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0" name="Rechteck 129"/>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1" name="Rechteck 130"/>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2" name="Rechteck 131"/>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de-DE"/>
              </a:p>
            </p:txBody>
          </p:sp>
          <p:sp>
            <p:nvSpPr>
              <p:cNvPr id="133" name="Rechteck 132"/>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4" name="Rechteck 133"/>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5" name="Rechteck 134"/>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6" name="Rechteck 135"/>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7" name="Rechteck 136"/>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39" name="Gruppieren 38"/>
            <p:cNvGrpSpPr/>
            <p:nvPr userDrawn="1"/>
          </p:nvGrpSpPr>
          <p:grpSpPr>
            <a:xfrm>
              <a:off x="819425" y="3373206"/>
              <a:ext cx="11196701" cy="463463"/>
              <a:chOff x="819425" y="901874"/>
              <a:chExt cx="11196701" cy="463463"/>
            </a:xfrm>
            <a:grpFill/>
          </p:grpSpPr>
          <p:sp>
            <p:nvSpPr>
              <p:cNvPr id="100" name="Rechteck 99"/>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1" name="Rechteck 100"/>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2" name="Rechteck 101"/>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3" name="Rechteck 102"/>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4" name="Rechteck 103"/>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5" name="Rechteck 104"/>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6" name="Rechteck 105"/>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7" name="Rechteck 106"/>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8" name="Rechteck 107"/>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9" name="Rechteck 108"/>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0" name="Rechteck 109"/>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1" name="Rechteck 110"/>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2" name="Rechteck 111"/>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3" name="Rechteck 112"/>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4" name="Rechteck 113"/>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5" name="Rechteck 114"/>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6" name="Rechteck 115"/>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7" name="Rechteck 116"/>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8" name="Rechteck 117"/>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40" name="Gruppieren 39"/>
            <p:cNvGrpSpPr/>
            <p:nvPr userDrawn="1"/>
          </p:nvGrpSpPr>
          <p:grpSpPr>
            <a:xfrm>
              <a:off x="819425" y="3991039"/>
              <a:ext cx="11196701" cy="463463"/>
              <a:chOff x="819425" y="901874"/>
              <a:chExt cx="11196701" cy="463463"/>
            </a:xfrm>
            <a:grpFill/>
          </p:grpSpPr>
          <p:sp>
            <p:nvSpPr>
              <p:cNvPr id="81" name="Rechteck 80"/>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2" name="Rechteck 81"/>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3" name="Rechteck 82"/>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4" name="Rechteck 83"/>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5" name="Rechteck 84"/>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6" name="Rechteck 85"/>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7" name="Rechteck 86"/>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8" name="Rechteck 87"/>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9" name="Rechteck 88"/>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0" name="Rechteck 89"/>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1" name="Rechteck 90"/>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2" name="Rechteck 91"/>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3" name="Rechteck 92"/>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4" name="Rechteck 93"/>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5" name="Rechteck 94"/>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6" name="Rechteck 95"/>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7" name="Rechteck 96"/>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8" name="Rechteck 97"/>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9" name="Rechteck 98"/>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41" name="Gruppieren 40"/>
            <p:cNvGrpSpPr/>
            <p:nvPr userDrawn="1"/>
          </p:nvGrpSpPr>
          <p:grpSpPr>
            <a:xfrm>
              <a:off x="819425" y="4608872"/>
              <a:ext cx="11196701" cy="463463"/>
              <a:chOff x="819425" y="901874"/>
              <a:chExt cx="11196701" cy="463463"/>
            </a:xfrm>
            <a:grpFill/>
          </p:grpSpPr>
          <p:sp>
            <p:nvSpPr>
              <p:cNvPr id="62" name="Rechteck 61"/>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3" name="Rechteck 62"/>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4" name="Rechteck 63"/>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5" name="Rechteck 64"/>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6" name="Rechteck 65"/>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7" name="Rechteck 66"/>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8" name="Rechteck 67"/>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9" name="Rechteck 68"/>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0" name="Rechteck 69"/>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1" name="Rechteck 70"/>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2" name="Rechteck 71"/>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3" name="Rechteck 72"/>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4" name="Rechteck 73"/>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5" name="Rechteck 74"/>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6" name="Rechteck 75"/>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7" name="Rechteck 76"/>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8" name="Rechteck 77"/>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9" name="Rechteck 78"/>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0" name="Rechteck 79"/>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42" name="Gruppieren 41"/>
            <p:cNvGrpSpPr/>
            <p:nvPr userDrawn="1"/>
          </p:nvGrpSpPr>
          <p:grpSpPr>
            <a:xfrm>
              <a:off x="819425" y="5226705"/>
              <a:ext cx="11196701" cy="463463"/>
              <a:chOff x="819425" y="901874"/>
              <a:chExt cx="11196701" cy="463463"/>
            </a:xfrm>
            <a:grpFill/>
          </p:grpSpPr>
          <p:sp>
            <p:nvSpPr>
              <p:cNvPr id="43" name="Rechteck 42"/>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4" name="Rechteck 43"/>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5" name="Rechteck 44"/>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6" name="Rechteck 45"/>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7" name="Rechteck 46"/>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8" name="Rechteck 47"/>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9" name="Rechteck 48"/>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0" name="Rechteck 49"/>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1" name="Rechteck 50"/>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2" name="Rechteck 51"/>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3" name="Rechteck 52"/>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4" name="Rechteck 53"/>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5" name="Rechteck 54"/>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6" name="Rechteck 55"/>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7" name="Rechteck 56"/>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8" name="Rechteck 57"/>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9" name="Rechteck 58"/>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0" name="Rechteck 59"/>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1" name="Rechteck 60"/>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grpSp>
        <p:nvGrpSpPr>
          <p:cNvPr id="195" name="Gruppieren 194"/>
          <p:cNvGrpSpPr/>
          <p:nvPr userDrawn="1"/>
        </p:nvGrpSpPr>
        <p:grpSpPr>
          <a:xfrm>
            <a:off x="0" y="6134092"/>
            <a:ext cx="12220932" cy="438837"/>
            <a:chOff x="0" y="6446509"/>
            <a:chExt cx="7002773" cy="251460"/>
          </a:xfrm>
        </p:grpSpPr>
        <p:pic>
          <p:nvPicPr>
            <p:cNvPr id="196" name="Picture 2"/>
            <p:cNvPicPr/>
            <p:nvPr userDrawn="1"/>
          </p:nvPicPr>
          <p:blipFill>
            <a:blip r:embed="rId2">
              <a:grayscl/>
              <a:extLst>
                <a:ext uri="{28A0092B-C50C-407E-A947-70E740481C1C}">
                  <a14:useLocalDpi xmlns:a14="http://schemas.microsoft.com/office/drawing/2010/main"/>
                </a:ext>
              </a:extLst>
            </a:blip>
            <a:srcRect/>
            <a:stretch>
              <a:fillRect/>
            </a:stretch>
          </p:blipFill>
          <p:spPr bwMode="auto">
            <a:xfrm>
              <a:off x="0" y="6446509"/>
              <a:ext cx="1259840" cy="251460"/>
            </a:xfrm>
            <a:prstGeom prst="rect">
              <a:avLst/>
            </a:prstGeom>
            <a:noFill/>
            <a:ln>
              <a:noFill/>
            </a:ln>
            <a:effectLst/>
          </p:spPr>
        </p:pic>
        <p:pic>
          <p:nvPicPr>
            <p:cNvPr id="197" name="Picture 2"/>
            <p:cNvPicPr/>
            <p:nvPr userDrawn="1"/>
          </p:nvPicPr>
          <p:blipFill>
            <a:blip r:embed="rId3">
              <a:grayscl/>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a:ext>
              </a:extLst>
            </a:blip>
            <a:srcRect/>
            <a:stretch>
              <a:fillRect/>
            </a:stretch>
          </p:blipFill>
          <p:spPr bwMode="auto">
            <a:xfrm>
              <a:off x="1298730" y="6446509"/>
              <a:ext cx="5704043" cy="251460"/>
            </a:xfrm>
            <a:prstGeom prst="rect">
              <a:avLst/>
            </a:prstGeom>
            <a:noFill/>
            <a:ln>
              <a:noFill/>
            </a:ln>
            <a:effectLst/>
          </p:spPr>
        </p:pic>
        <p:sp>
          <p:nvSpPr>
            <p:cNvPr id="198" name="Gleichschenkliges Dreieck 197"/>
            <p:cNvSpPr/>
            <p:nvPr userDrawn="1"/>
          </p:nvSpPr>
          <p:spPr>
            <a:xfrm rot="5400000">
              <a:off x="1208878" y="6486196"/>
              <a:ext cx="167640" cy="183515"/>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a:p>
          </p:txBody>
        </p:sp>
      </p:grpSp>
      <p:grpSp>
        <p:nvGrpSpPr>
          <p:cNvPr id="199" name="Gruppieren 198"/>
          <p:cNvGrpSpPr/>
          <p:nvPr userDrawn="1"/>
        </p:nvGrpSpPr>
        <p:grpSpPr>
          <a:xfrm>
            <a:off x="2276396" y="1828993"/>
            <a:ext cx="9389002" cy="4122227"/>
            <a:chOff x="2627124" y="1240271"/>
            <a:chExt cx="9389002" cy="4122227"/>
          </a:xfrm>
        </p:grpSpPr>
        <p:grpSp>
          <p:nvGrpSpPr>
            <p:cNvPr id="200" name="Gruppieren 199"/>
            <p:cNvGrpSpPr/>
            <p:nvPr userDrawn="1"/>
          </p:nvGrpSpPr>
          <p:grpSpPr>
            <a:xfrm>
              <a:off x="2627124" y="1240271"/>
              <a:ext cx="9389002" cy="216000"/>
              <a:chOff x="2627124" y="1240271"/>
              <a:chExt cx="9389002" cy="216000"/>
            </a:xfrm>
          </p:grpSpPr>
          <p:sp>
            <p:nvSpPr>
              <p:cNvPr id="334" name="Rechteck 351"/>
              <p:cNvSpPr/>
              <p:nvPr userDrawn="1"/>
            </p:nvSpPr>
            <p:spPr>
              <a:xfrm rot="5400000">
                <a:off x="5325064"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5" name="Rechteck 352"/>
              <p:cNvSpPr/>
              <p:nvPr userDrawn="1"/>
            </p:nvSpPr>
            <p:spPr>
              <a:xfrm rot="5400000">
                <a:off x="5864652"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6" name="Rechteck 353"/>
              <p:cNvSpPr/>
              <p:nvPr userDrawn="1"/>
            </p:nvSpPr>
            <p:spPr>
              <a:xfrm rot="5400000">
                <a:off x="6404240"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7" name="Rechteck 354"/>
              <p:cNvSpPr/>
              <p:nvPr userDrawn="1"/>
            </p:nvSpPr>
            <p:spPr>
              <a:xfrm rot="5400000">
                <a:off x="6943828"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8" name="Rechteck 355"/>
              <p:cNvSpPr/>
              <p:nvPr userDrawn="1"/>
            </p:nvSpPr>
            <p:spPr>
              <a:xfrm rot="5400000">
                <a:off x="7483416"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9" name="Rechteck 356"/>
              <p:cNvSpPr/>
              <p:nvPr userDrawn="1"/>
            </p:nvSpPr>
            <p:spPr>
              <a:xfrm rot="5400000">
                <a:off x="8023004"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0" name="Rechteck 357"/>
              <p:cNvSpPr/>
              <p:nvPr userDrawn="1"/>
            </p:nvSpPr>
            <p:spPr>
              <a:xfrm rot="5400000">
                <a:off x="8562592"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1" name="Rechteck 358"/>
              <p:cNvSpPr/>
              <p:nvPr userDrawn="1"/>
            </p:nvSpPr>
            <p:spPr>
              <a:xfrm rot="5400000">
                <a:off x="9102180"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2" name="Rechteck 359"/>
              <p:cNvSpPr/>
              <p:nvPr userDrawn="1"/>
            </p:nvSpPr>
            <p:spPr>
              <a:xfrm rot="5400000">
                <a:off x="9641768"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3" name="Rechteck 360"/>
              <p:cNvSpPr/>
              <p:nvPr userDrawn="1"/>
            </p:nvSpPr>
            <p:spPr>
              <a:xfrm rot="5400000">
                <a:off x="10181356"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4" name="Rechteck 361"/>
              <p:cNvSpPr/>
              <p:nvPr userDrawn="1"/>
            </p:nvSpPr>
            <p:spPr>
              <a:xfrm rot="5400000">
                <a:off x="10720944"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5" name="Rechteck 362"/>
              <p:cNvSpPr/>
              <p:nvPr userDrawn="1"/>
            </p:nvSpPr>
            <p:spPr>
              <a:xfrm rot="5400000">
                <a:off x="11260532"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6" name="Rechteck 363"/>
              <p:cNvSpPr/>
              <p:nvPr userDrawn="1"/>
            </p:nvSpPr>
            <p:spPr>
              <a:xfrm rot="5400000">
                <a:off x="2627124"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7" name="Rechteck 364"/>
              <p:cNvSpPr/>
              <p:nvPr userDrawn="1"/>
            </p:nvSpPr>
            <p:spPr>
              <a:xfrm rot="5400000">
                <a:off x="3166712"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8" name="Rechteck 365"/>
              <p:cNvSpPr/>
              <p:nvPr userDrawn="1"/>
            </p:nvSpPr>
            <p:spPr>
              <a:xfrm rot="5400000">
                <a:off x="3706300"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9" name="Rechteck 366"/>
              <p:cNvSpPr/>
              <p:nvPr userDrawn="1"/>
            </p:nvSpPr>
            <p:spPr>
              <a:xfrm rot="5400000">
                <a:off x="4245888"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50" name="Rechteck 367"/>
              <p:cNvSpPr/>
              <p:nvPr userDrawn="1"/>
            </p:nvSpPr>
            <p:spPr>
              <a:xfrm rot="5400000">
                <a:off x="4785476"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51" name="Rechteck 368"/>
              <p:cNvSpPr/>
              <p:nvPr userDrawn="1"/>
            </p:nvSpPr>
            <p:spPr>
              <a:xfrm rot="5400000">
                <a:off x="11800126"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201" name="Gruppieren 200"/>
            <p:cNvGrpSpPr/>
            <p:nvPr userDrawn="1"/>
          </p:nvGrpSpPr>
          <p:grpSpPr>
            <a:xfrm>
              <a:off x="2627124" y="1798303"/>
              <a:ext cx="9389002" cy="216000"/>
              <a:chOff x="2627124" y="1798303"/>
              <a:chExt cx="9389002" cy="216000"/>
            </a:xfrm>
          </p:grpSpPr>
          <p:sp>
            <p:nvSpPr>
              <p:cNvPr id="316" name="Rechteck 333"/>
              <p:cNvSpPr/>
              <p:nvPr userDrawn="1"/>
            </p:nvSpPr>
            <p:spPr>
              <a:xfrm rot="5400000">
                <a:off x="5325064"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7" name="Rechteck 334"/>
              <p:cNvSpPr/>
              <p:nvPr userDrawn="1"/>
            </p:nvSpPr>
            <p:spPr>
              <a:xfrm rot="5400000">
                <a:off x="5864652"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8" name="Rechteck 335"/>
              <p:cNvSpPr/>
              <p:nvPr userDrawn="1"/>
            </p:nvSpPr>
            <p:spPr>
              <a:xfrm rot="5400000">
                <a:off x="6404240"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9" name="Rechteck 336"/>
              <p:cNvSpPr/>
              <p:nvPr userDrawn="1"/>
            </p:nvSpPr>
            <p:spPr>
              <a:xfrm rot="5400000">
                <a:off x="6943828"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0" name="Rechteck 337"/>
              <p:cNvSpPr/>
              <p:nvPr userDrawn="1"/>
            </p:nvSpPr>
            <p:spPr>
              <a:xfrm rot="5400000">
                <a:off x="7483416"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1" name="Rechteck 338"/>
              <p:cNvSpPr/>
              <p:nvPr userDrawn="1"/>
            </p:nvSpPr>
            <p:spPr>
              <a:xfrm rot="5400000">
                <a:off x="8023004"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2" name="Rechteck 339"/>
              <p:cNvSpPr/>
              <p:nvPr userDrawn="1"/>
            </p:nvSpPr>
            <p:spPr>
              <a:xfrm rot="5400000">
                <a:off x="8562592"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3" name="Rechteck 340"/>
              <p:cNvSpPr/>
              <p:nvPr userDrawn="1"/>
            </p:nvSpPr>
            <p:spPr>
              <a:xfrm rot="5400000">
                <a:off x="9102180"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4" name="Rechteck 341"/>
              <p:cNvSpPr/>
              <p:nvPr userDrawn="1"/>
            </p:nvSpPr>
            <p:spPr>
              <a:xfrm rot="5400000">
                <a:off x="9641768"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5" name="Rechteck 342"/>
              <p:cNvSpPr/>
              <p:nvPr userDrawn="1"/>
            </p:nvSpPr>
            <p:spPr>
              <a:xfrm rot="5400000">
                <a:off x="10181356"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6" name="Rechteck 343"/>
              <p:cNvSpPr/>
              <p:nvPr userDrawn="1"/>
            </p:nvSpPr>
            <p:spPr>
              <a:xfrm rot="5400000">
                <a:off x="10720944"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7" name="Rechteck 344"/>
              <p:cNvSpPr/>
              <p:nvPr userDrawn="1"/>
            </p:nvSpPr>
            <p:spPr>
              <a:xfrm rot="5400000">
                <a:off x="11260532"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8" name="Rechteck 345"/>
              <p:cNvSpPr/>
              <p:nvPr userDrawn="1"/>
            </p:nvSpPr>
            <p:spPr>
              <a:xfrm rot="5400000">
                <a:off x="2627124"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9" name="Rechteck 346"/>
              <p:cNvSpPr/>
              <p:nvPr userDrawn="1"/>
            </p:nvSpPr>
            <p:spPr>
              <a:xfrm rot="5400000">
                <a:off x="3166712"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0" name="Rechteck 347"/>
              <p:cNvSpPr/>
              <p:nvPr userDrawn="1"/>
            </p:nvSpPr>
            <p:spPr>
              <a:xfrm rot="5400000">
                <a:off x="3706300"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1" name="Rechteck 348"/>
              <p:cNvSpPr/>
              <p:nvPr userDrawn="1"/>
            </p:nvSpPr>
            <p:spPr>
              <a:xfrm rot="5400000">
                <a:off x="4245888"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2" name="Rechteck 349"/>
              <p:cNvSpPr/>
              <p:nvPr userDrawn="1"/>
            </p:nvSpPr>
            <p:spPr>
              <a:xfrm rot="5400000">
                <a:off x="4785476"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3" name="Rechteck 350"/>
              <p:cNvSpPr/>
              <p:nvPr userDrawn="1"/>
            </p:nvSpPr>
            <p:spPr>
              <a:xfrm rot="5400000">
                <a:off x="11800126"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202" name="Gruppieren 201"/>
            <p:cNvGrpSpPr/>
            <p:nvPr userDrawn="1"/>
          </p:nvGrpSpPr>
          <p:grpSpPr>
            <a:xfrm>
              <a:off x="2627124" y="2356336"/>
              <a:ext cx="9389002" cy="216000"/>
              <a:chOff x="2627124" y="2356336"/>
              <a:chExt cx="9389002" cy="216000"/>
            </a:xfrm>
          </p:grpSpPr>
          <p:sp>
            <p:nvSpPr>
              <p:cNvPr id="298" name="Rechteck 315"/>
              <p:cNvSpPr/>
              <p:nvPr userDrawn="1"/>
            </p:nvSpPr>
            <p:spPr>
              <a:xfrm rot="5400000">
                <a:off x="5325064"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9" name="Rechteck 316"/>
              <p:cNvSpPr/>
              <p:nvPr userDrawn="1"/>
            </p:nvSpPr>
            <p:spPr>
              <a:xfrm rot="5400000">
                <a:off x="5864652"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0" name="Rechteck 317"/>
              <p:cNvSpPr/>
              <p:nvPr userDrawn="1"/>
            </p:nvSpPr>
            <p:spPr>
              <a:xfrm rot="5400000">
                <a:off x="6404240"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1" name="Rechteck 318"/>
              <p:cNvSpPr/>
              <p:nvPr userDrawn="1"/>
            </p:nvSpPr>
            <p:spPr>
              <a:xfrm rot="5400000">
                <a:off x="6943828"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2" name="Rechteck 319"/>
              <p:cNvSpPr/>
              <p:nvPr userDrawn="1"/>
            </p:nvSpPr>
            <p:spPr>
              <a:xfrm rot="5400000">
                <a:off x="7483416"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3" name="Rechteck 320"/>
              <p:cNvSpPr/>
              <p:nvPr userDrawn="1"/>
            </p:nvSpPr>
            <p:spPr>
              <a:xfrm rot="5400000">
                <a:off x="8023004"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4" name="Rechteck 321"/>
              <p:cNvSpPr/>
              <p:nvPr userDrawn="1"/>
            </p:nvSpPr>
            <p:spPr>
              <a:xfrm rot="5400000">
                <a:off x="8562592"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5" name="Rechteck 322"/>
              <p:cNvSpPr/>
              <p:nvPr userDrawn="1"/>
            </p:nvSpPr>
            <p:spPr>
              <a:xfrm rot="5400000">
                <a:off x="9102180"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6" name="Rechteck 323"/>
              <p:cNvSpPr/>
              <p:nvPr userDrawn="1"/>
            </p:nvSpPr>
            <p:spPr>
              <a:xfrm rot="5400000">
                <a:off x="9641768"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7" name="Rechteck 324"/>
              <p:cNvSpPr/>
              <p:nvPr userDrawn="1"/>
            </p:nvSpPr>
            <p:spPr>
              <a:xfrm rot="5400000">
                <a:off x="10181356"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8" name="Rechteck 325"/>
              <p:cNvSpPr/>
              <p:nvPr userDrawn="1"/>
            </p:nvSpPr>
            <p:spPr>
              <a:xfrm rot="5400000">
                <a:off x="10720944"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9" name="Rechteck 326"/>
              <p:cNvSpPr/>
              <p:nvPr userDrawn="1"/>
            </p:nvSpPr>
            <p:spPr>
              <a:xfrm rot="5400000">
                <a:off x="11260532"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0" name="Rechteck 327"/>
              <p:cNvSpPr/>
              <p:nvPr userDrawn="1"/>
            </p:nvSpPr>
            <p:spPr>
              <a:xfrm rot="5400000">
                <a:off x="2627124"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1" name="Rechteck 328"/>
              <p:cNvSpPr/>
              <p:nvPr userDrawn="1"/>
            </p:nvSpPr>
            <p:spPr>
              <a:xfrm rot="5400000">
                <a:off x="3166712"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2" name="Rechteck 329"/>
              <p:cNvSpPr/>
              <p:nvPr userDrawn="1"/>
            </p:nvSpPr>
            <p:spPr>
              <a:xfrm rot="5400000">
                <a:off x="3706300"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3" name="Rechteck 330"/>
              <p:cNvSpPr/>
              <p:nvPr userDrawn="1"/>
            </p:nvSpPr>
            <p:spPr>
              <a:xfrm rot="5400000">
                <a:off x="4245888"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4" name="Rechteck 331"/>
              <p:cNvSpPr/>
              <p:nvPr userDrawn="1"/>
            </p:nvSpPr>
            <p:spPr>
              <a:xfrm rot="5400000">
                <a:off x="4785476"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5" name="Rechteck 332"/>
              <p:cNvSpPr/>
              <p:nvPr userDrawn="1"/>
            </p:nvSpPr>
            <p:spPr>
              <a:xfrm rot="5400000">
                <a:off x="11800126"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203" name="Gruppieren 202"/>
            <p:cNvGrpSpPr/>
            <p:nvPr userDrawn="1"/>
          </p:nvGrpSpPr>
          <p:grpSpPr>
            <a:xfrm>
              <a:off x="2627124" y="2914368"/>
              <a:ext cx="9389002" cy="216000"/>
              <a:chOff x="2627124" y="2914368"/>
              <a:chExt cx="9389002" cy="216000"/>
            </a:xfrm>
          </p:grpSpPr>
          <p:sp>
            <p:nvSpPr>
              <p:cNvPr id="280" name="Rechteck 297"/>
              <p:cNvSpPr/>
              <p:nvPr userDrawn="1"/>
            </p:nvSpPr>
            <p:spPr>
              <a:xfrm rot="5400000">
                <a:off x="5325064"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1" name="Rechteck 298"/>
              <p:cNvSpPr/>
              <p:nvPr userDrawn="1"/>
            </p:nvSpPr>
            <p:spPr>
              <a:xfrm rot="5400000">
                <a:off x="5864652"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2" name="Rechteck 299"/>
              <p:cNvSpPr/>
              <p:nvPr userDrawn="1"/>
            </p:nvSpPr>
            <p:spPr>
              <a:xfrm rot="5400000">
                <a:off x="6404240"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3" name="Rechteck 300"/>
              <p:cNvSpPr/>
              <p:nvPr userDrawn="1"/>
            </p:nvSpPr>
            <p:spPr>
              <a:xfrm rot="5400000">
                <a:off x="6943828"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4" name="Rechteck 301"/>
              <p:cNvSpPr/>
              <p:nvPr userDrawn="1"/>
            </p:nvSpPr>
            <p:spPr>
              <a:xfrm rot="5400000">
                <a:off x="7483416"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5" name="Rechteck 302"/>
              <p:cNvSpPr/>
              <p:nvPr userDrawn="1"/>
            </p:nvSpPr>
            <p:spPr>
              <a:xfrm rot="5400000">
                <a:off x="8023004"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6" name="Rechteck 303"/>
              <p:cNvSpPr/>
              <p:nvPr userDrawn="1"/>
            </p:nvSpPr>
            <p:spPr>
              <a:xfrm rot="5400000">
                <a:off x="8562592"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7" name="Rechteck 304"/>
              <p:cNvSpPr/>
              <p:nvPr userDrawn="1"/>
            </p:nvSpPr>
            <p:spPr>
              <a:xfrm rot="5400000">
                <a:off x="9102180"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8" name="Rechteck 305"/>
              <p:cNvSpPr/>
              <p:nvPr userDrawn="1"/>
            </p:nvSpPr>
            <p:spPr>
              <a:xfrm rot="5400000">
                <a:off x="9641768"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9" name="Rechteck 306"/>
              <p:cNvSpPr/>
              <p:nvPr userDrawn="1"/>
            </p:nvSpPr>
            <p:spPr>
              <a:xfrm rot="5400000">
                <a:off x="10181356"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0" name="Rechteck 307"/>
              <p:cNvSpPr/>
              <p:nvPr userDrawn="1"/>
            </p:nvSpPr>
            <p:spPr>
              <a:xfrm rot="5400000">
                <a:off x="10720944"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1" name="Rechteck 308"/>
              <p:cNvSpPr/>
              <p:nvPr userDrawn="1"/>
            </p:nvSpPr>
            <p:spPr>
              <a:xfrm rot="5400000">
                <a:off x="11260532"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2" name="Rechteck 309"/>
              <p:cNvSpPr/>
              <p:nvPr userDrawn="1"/>
            </p:nvSpPr>
            <p:spPr>
              <a:xfrm rot="5400000">
                <a:off x="2627124"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3" name="Rechteck 310"/>
              <p:cNvSpPr/>
              <p:nvPr userDrawn="1"/>
            </p:nvSpPr>
            <p:spPr>
              <a:xfrm rot="5400000">
                <a:off x="3166712"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4" name="Rechteck 311"/>
              <p:cNvSpPr/>
              <p:nvPr userDrawn="1"/>
            </p:nvSpPr>
            <p:spPr>
              <a:xfrm rot="5400000">
                <a:off x="3706300"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5" name="Rechteck 312"/>
              <p:cNvSpPr/>
              <p:nvPr userDrawn="1"/>
            </p:nvSpPr>
            <p:spPr>
              <a:xfrm rot="5400000">
                <a:off x="4245888"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6" name="Rechteck 313"/>
              <p:cNvSpPr/>
              <p:nvPr userDrawn="1"/>
            </p:nvSpPr>
            <p:spPr>
              <a:xfrm rot="5400000">
                <a:off x="4785476"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7" name="Rechteck 314"/>
              <p:cNvSpPr/>
              <p:nvPr userDrawn="1"/>
            </p:nvSpPr>
            <p:spPr>
              <a:xfrm rot="5400000">
                <a:off x="11800126"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204" name="Gruppieren 203"/>
            <p:cNvGrpSpPr/>
            <p:nvPr userDrawn="1"/>
          </p:nvGrpSpPr>
          <p:grpSpPr>
            <a:xfrm>
              <a:off x="2627124" y="3472401"/>
              <a:ext cx="9389002" cy="216000"/>
              <a:chOff x="2627124" y="3472401"/>
              <a:chExt cx="9389002" cy="216000"/>
            </a:xfrm>
          </p:grpSpPr>
          <p:sp>
            <p:nvSpPr>
              <p:cNvPr id="262" name="Rechteck 279"/>
              <p:cNvSpPr/>
              <p:nvPr userDrawn="1"/>
            </p:nvSpPr>
            <p:spPr>
              <a:xfrm rot="5400000">
                <a:off x="5325064"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3" name="Rechteck 280"/>
              <p:cNvSpPr/>
              <p:nvPr userDrawn="1"/>
            </p:nvSpPr>
            <p:spPr>
              <a:xfrm rot="5400000">
                <a:off x="5864652"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4" name="Rechteck 281"/>
              <p:cNvSpPr/>
              <p:nvPr userDrawn="1"/>
            </p:nvSpPr>
            <p:spPr>
              <a:xfrm rot="5400000">
                <a:off x="6404240"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5" name="Rechteck 282"/>
              <p:cNvSpPr/>
              <p:nvPr userDrawn="1"/>
            </p:nvSpPr>
            <p:spPr>
              <a:xfrm rot="5400000">
                <a:off x="6943828"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6" name="Rechteck 283"/>
              <p:cNvSpPr/>
              <p:nvPr userDrawn="1"/>
            </p:nvSpPr>
            <p:spPr>
              <a:xfrm rot="5400000">
                <a:off x="7483416"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7" name="Rechteck 284"/>
              <p:cNvSpPr/>
              <p:nvPr userDrawn="1"/>
            </p:nvSpPr>
            <p:spPr>
              <a:xfrm rot="5400000">
                <a:off x="8023004"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8" name="Rechteck 285"/>
              <p:cNvSpPr/>
              <p:nvPr userDrawn="1"/>
            </p:nvSpPr>
            <p:spPr>
              <a:xfrm rot="5400000">
                <a:off x="8562592"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9" name="Rechteck 286"/>
              <p:cNvSpPr/>
              <p:nvPr userDrawn="1"/>
            </p:nvSpPr>
            <p:spPr>
              <a:xfrm rot="5400000">
                <a:off x="9102180"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0" name="Rechteck 287"/>
              <p:cNvSpPr/>
              <p:nvPr userDrawn="1"/>
            </p:nvSpPr>
            <p:spPr>
              <a:xfrm rot="5400000">
                <a:off x="9641768"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1" name="Rechteck 288"/>
              <p:cNvSpPr/>
              <p:nvPr userDrawn="1"/>
            </p:nvSpPr>
            <p:spPr>
              <a:xfrm rot="5400000">
                <a:off x="10181356"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2" name="Rechteck 289"/>
              <p:cNvSpPr/>
              <p:nvPr userDrawn="1"/>
            </p:nvSpPr>
            <p:spPr>
              <a:xfrm rot="5400000">
                <a:off x="10720944"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3" name="Rechteck 290"/>
              <p:cNvSpPr/>
              <p:nvPr userDrawn="1"/>
            </p:nvSpPr>
            <p:spPr>
              <a:xfrm rot="5400000">
                <a:off x="11260532"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4" name="Rechteck 291"/>
              <p:cNvSpPr/>
              <p:nvPr userDrawn="1"/>
            </p:nvSpPr>
            <p:spPr>
              <a:xfrm rot="5400000">
                <a:off x="2627124"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5" name="Rechteck 292"/>
              <p:cNvSpPr/>
              <p:nvPr userDrawn="1"/>
            </p:nvSpPr>
            <p:spPr>
              <a:xfrm rot="5400000">
                <a:off x="3166712"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6" name="Rechteck 293"/>
              <p:cNvSpPr/>
              <p:nvPr userDrawn="1"/>
            </p:nvSpPr>
            <p:spPr>
              <a:xfrm rot="5400000">
                <a:off x="3706300"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7" name="Rechteck 294"/>
              <p:cNvSpPr/>
              <p:nvPr userDrawn="1"/>
            </p:nvSpPr>
            <p:spPr>
              <a:xfrm rot="5400000">
                <a:off x="4245888"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8" name="Rechteck 295"/>
              <p:cNvSpPr/>
              <p:nvPr userDrawn="1"/>
            </p:nvSpPr>
            <p:spPr>
              <a:xfrm rot="5400000">
                <a:off x="4785476"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9" name="Rechteck 296"/>
              <p:cNvSpPr/>
              <p:nvPr userDrawn="1"/>
            </p:nvSpPr>
            <p:spPr>
              <a:xfrm rot="5400000">
                <a:off x="11800126"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205" name="Gruppieren 204"/>
            <p:cNvGrpSpPr/>
            <p:nvPr userDrawn="1"/>
          </p:nvGrpSpPr>
          <p:grpSpPr>
            <a:xfrm>
              <a:off x="2627124" y="4030433"/>
              <a:ext cx="9389002" cy="216000"/>
              <a:chOff x="2627124" y="4030433"/>
              <a:chExt cx="9389002" cy="216000"/>
            </a:xfrm>
          </p:grpSpPr>
          <p:sp>
            <p:nvSpPr>
              <p:cNvPr id="244" name="Rechteck 261"/>
              <p:cNvSpPr/>
              <p:nvPr userDrawn="1"/>
            </p:nvSpPr>
            <p:spPr>
              <a:xfrm rot="5400000">
                <a:off x="5325064"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5" name="Rechteck 262"/>
              <p:cNvSpPr/>
              <p:nvPr userDrawn="1"/>
            </p:nvSpPr>
            <p:spPr>
              <a:xfrm rot="5400000">
                <a:off x="5864652"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6" name="Rechteck 263"/>
              <p:cNvSpPr/>
              <p:nvPr userDrawn="1"/>
            </p:nvSpPr>
            <p:spPr>
              <a:xfrm rot="5400000">
                <a:off x="6404240"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7" name="Rechteck 264"/>
              <p:cNvSpPr/>
              <p:nvPr userDrawn="1"/>
            </p:nvSpPr>
            <p:spPr>
              <a:xfrm rot="5400000">
                <a:off x="6943828"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8" name="Rechteck 265"/>
              <p:cNvSpPr/>
              <p:nvPr userDrawn="1"/>
            </p:nvSpPr>
            <p:spPr>
              <a:xfrm rot="5400000">
                <a:off x="7483416"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9" name="Rechteck 266"/>
              <p:cNvSpPr/>
              <p:nvPr userDrawn="1"/>
            </p:nvSpPr>
            <p:spPr>
              <a:xfrm rot="5400000">
                <a:off x="8023004"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0" name="Rechteck 267"/>
              <p:cNvSpPr/>
              <p:nvPr userDrawn="1"/>
            </p:nvSpPr>
            <p:spPr>
              <a:xfrm rot="5400000">
                <a:off x="8562592"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1" name="Rechteck 268"/>
              <p:cNvSpPr/>
              <p:nvPr userDrawn="1"/>
            </p:nvSpPr>
            <p:spPr>
              <a:xfrm rot="5400000">
                <a:off x="9102180"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2" name="Rechteck 269"/>
              <p:cNvSpPr/>
              <p:nvPr userDrawn="1"/>
            </p:nvSpPr>
            <p:spPr>
              <a:xfrm rot="5400000">
                <a:off x="9641768"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3" name="Rechteck 270"/>
              <p:cNvSpPr/>
              <p:nvPr userDrawn="1"/>
            </p:nvSpPr>
            <p:spPr>
              <a:xfrm rot="5400000">
                <a:off x="10181356"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4" name="Rechteck 271"/>
              <p:cNvSpPr/>
              <p:nvPr userDrawn="1"/>
            </p:nvSpPr>
            <p:spPr>
              <a:xfrm rot="5400000">
                <a:off x="10720944"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5" name="Rechteck 272"/>
              <p:cNvSpPr/>
              <p:nvPr userDrawn="1"/>
            </p:nvSpPr>
            <p:spPr>
              <a:xfrm rot="5400000">
                <a:off x="11260532"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6" name="Rechteck 273"/>
              <p:cNvSpPr/>
              <p:nvPr userDrawn="1"/>
            </p:nvSpPr>
            <p:spPr>
              <a:xfrm rot="5400000">
                <a:off x="2627124"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7" name="Rechteck 274"/>
              <p:cNvSpPr/>
              <p:nvPr userDrawn="1"/>
            </p:nvSpPr>
            <p:spPr>
              <a:xfrm rot="5400000">
                <a:off x="3166712"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8" name="Rechteck 275"/>
              <p:cNvSpPr/>
              <p:nvPr userDrawn="1"/>
            </p:nvSpPr>
            <p:spPr>
              <a:xfrm rot="5400000">
                <a:off x="3706300"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9" name="Rechteck 276"/>
              <p:cNvSpPr/>
              <p:nvPr userDrawn="1"/>
            </p:nvSpPr>
            <p:spPr>
              <a:xfrm rot="5400000">
                <a:off x="4245888"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0" name="Rechteck 277"/>
              <p:cNvSpPr/>
              <p:nvPr userDrawn="1"/>
            </p:nvSpPr>
            <p:spPr>
              <a:xfrm rot="5400000">
                <a:off x="4785476"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1" name="Rechteck 278"/>
              <p:cNvSpPr/>
              <p:nvPr userDrawn="1"/>
            </p:nvSpPr>
            <p:spPr>
              <a:xfrm rot="5400000">
                <a:off x="11800126"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206" name="Gruppieren 205"/>
            <p:cNvGrpSpPr/>
            <p:nvPr userDrawn="1"/>
          </p:nvGrpSpPr>
          <p:grpSpPr>
            <a:xfrm>
              <a:off x="2627124" y="4588466"/>
              <a:ext cx="9389002" cy="216000"/>
              <a:chOff x="2627124" y="4588466"/>
              <a:chExt cx="9389002" cy="216000"/>
            </a:xfrm>
          </p:grpSpPr>
          <p:sp>
            <p:nvSpPr>
              <p:cNvPr id="226" name="Rechteck 243"/>
              <p:cNvSpPr/>
              <p:nvPr userDrawn="1"/>
            </p:nvSpPr>
            <p:spPr>
              <a:xfrm rot="5400000">
                <a:off x="5325064"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7" name="Rechteck 244"/>
              <p:cNvSpPr/>
              <p:nvPr userDrawn="1"/>
            </p:nvSpPr>
            <p:spPr>
              <a:xfrm rot="5400000">
                <a:off x="5864652"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8" name="Rechteck 245"/>
              <p:cNvSpPr/>
              <p:nvPr userDrawn="1"/>
            </p:nvSpPr>
            <p:spPr>
              <a:xfrm rot="5400000">
                <a:off x="6404240"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9" name="Rechteck 246"/>
              <p:cNvSpPr/>
              <p:nvPr userDrawn="1"/>
            </p:nvSpPr>
            <p:spPr>
              <a:xfrm rot="5400000">
                <a:off x="6943828"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0" name="Rechteck 247"/>
              <p:cNvSpPr/>
              <p:nvPr userDrawn="1"/>
            </p:nvSpPr>
            <p:spPr>
              <a:xfrm rot="5400000">
                <a:off x="7483416"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1" name="Rechteck 248"/>
              <p:cNvSpPr/>
              <p:nvPr userDrawn="1"/>
            </p:nvSpPr>
            <p:spPr>
              <a:xfrm rot="5400000">
                <a:off x="8023004"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2" name="Rechteck 249"/>
              <p:cNvSpPr/>
              <p:nvPr userDrawn="1"/>
            </p:nvSpPr>
            <p:spPr>
              <a:xfrm rot="5400000">
                <a:off x="8562592"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3" name="Rechteck 250"/>
              <p:cNvSpPr/>
              <p:nvPr userDrawn="1"/>
            </p:nvSpPr>
            <p:spPr>
              <a:xfrm rot="5400000">
                <a:off x="9102180"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4" name="Rechteck 251"/>
              <p:cNvSpPr/>
              <p:nvPr userDrawn="1"/>
            </p:nvSpPr>
            <p:spPr>
              <a:xfrm rot="5400000">
                <a:off x="9641768"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5" name="Rechteck 252"/>
              <p:cNvSpPr/>
              <p:nvPr userDrawn="1"/>
            </p:nvSpPr>
            <p:spPr>
              <a:xfrm rot="5400000">
                <a:off x="10181356"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6" name="Rechteck 253"/>
              <p:cNvSpPr/>
              <p:nvPr userDrawn="1"/>
            </p:nvSpPr>
            <p:spPr>
              <a:xfrm rot="5400000">
                <a:off x="10720944"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7" name="Rechteck 254"/>
              <p:cNvSpPr/>
              <p:nvPr userDrawn="1"/>
            </p:nvSpPr>
            <p:spPr>
              <a:xfrm rot="5400000">
                <a:off x="11260532"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8" name="Rechteck 255"/>
              <p:cNvSpPr/>
              <p:nvPr userDrawn="1"/>
            </p:nvSpPr>
            <p:spPr>
              <a:xfrm rot="5400000">
                <a:off x="2627124"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9" name="Rechteck 256"/>
              <p:cNvSpPr/>
              <p:nvPr userDrawn="1"/>
            </p:nvSpPr>
            <p:spPr>
              <a:xfrm rot="5400000">
                <a:off x="3166712"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0" name="Rechteck 257"/>
              <p:cNvSpPr/>
              <p:nvPr userDrawn="1"/>
            </p:nvSpPr>
            <p:spPr>
              <a:xfrm rot="5400000">
                <a:off x="3706300"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1" name="Rechteck 258"/>
              <p:cNvSpPr/>
              <p:nvPr userDrawn="1"/>
            </p:nvSpPr>
            <p:spPr>
              <a:xfrm rot="5400000">
                <a:off x="4245888"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2" name="Rechteck 259"/>
              <p:cNvSpPr/>
              <p:nvPr userDrawn="1"/>
            </p:nvSpPr>
            <p:spPr>
              <a:xfrm rot="5400000">
                <a:off x="4785476"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3" name="Rechteck 260"/>
              <p:cNvSpPr/>
              <p:nvPr userDrawn="1"/>
            </p:nvSpPr>
            <p:spPr>
              <a:xfrm rot="5400000">
                <a:off x="11800126"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207" name="Gruppieren 206"/>
            <p:cNvGrpSpPr/>
            <p:nvPr userDrawn="1"/>
          </p:nvGrpSpPr>
          <p:grpSpPr>
            <a:xfrm>
              <a:off x="2627124" y="5146498"/>
              <a:ext cx="9389002" cy="216000"/>
              <a:chOff x="2627124" y="5146498"/>
              <a:chExt cx="9389002" cy="216000"/>
            </a:xfrm>
          </p:grpSpPr>
          <p:sp>
            <p:nvSpPr>
              <p:cNvPr id="208" name="Rechteck 225"/>
              <p:cNvSpPr/>
              <p:nvPr userDrawn="1"/>
            </p:nvSpPr>
            <p:spPr>
              <a:xfrm rot="5400000">
                <a:off x="5325064"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9" name="Rechteck 226"/>
              <p:cNvSpPr/>
              <p:nvPr userDrawn="1"/>
            </p:nvSpPr>
            <p:spPr>
              <a:xfrm rot="5400000">
                <a:off x="5864652"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0" name="Rechteck 227"/>
              <p:cNvSpPr/>
              <p:nvPr userDrawn="1"/>
            </p:nvSpPr>
            <p:spPr>
              <a:xfrm rot="5400000">
                <a:off x="6404240"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1" name="Rechteck 228"/>
              <p:cNvSpPr/>
              <p:nvPr userDrawn="1"/>
            </p:nvSpPr>
            <p:spPr>
              <a:xfrm rot="5400000">
                <a:off x="6943828"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2" name="Rechteck 229"/>
              <p:cNvSpPr/>
              <p:nvPr userDrawn="1"/>
            </p:nvSpPr>
            <p:spPr>
              <a:xfrm rot="5400000">
                <a:off x="7483416"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3" name="Rechteck 230"/>
              <p:cNvSpPr/>
              <p:nvPr userDrawn="1"/>
            </p:nvSpPr>
            <p:spPr>
              <a:xfrm rot="5400000">
                <a:off x="8023004"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4" name="Rechteck 231"/>
              <p:cNvSpPr/>
              <p:nvPr userDrawn="1"/>
            </p:nvSpPr>
            <p:spPr>
              <a:xfrm rot="5400000">
                <a:off x="8562592"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5" name="Rechteck 232"/>
              <p:cNvSpPr/>
              <p:nvPr userDrawn="1"/>
            </p:nvSpPr>
            <p:spPr>
              <a:xfrm rot="5400000">
                <a:off x="9102180"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6" name="Rechteck 233"/>
              <p:cNvSpPr/>
              <p:nvPr userDrawn="1"/>
            </p:nvSpPr>
            <p:spPr>
              <a:xfrm rot="5400000">
                <a:off x="9641768"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7" name="Rechteck 234"/>
              <p:cNvSpPr/>
              <p:nvPr userDrawn="1"/>
            </p:nvSpPr>
            <p:spPr>
              <a:xfrm rot="5400000">
                <a:off x="10181356"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8" name="Rechteck 235"/>
              <p:cNvSpPr/>
              <p:nvPr userDrawn="1"/>
            </p:nvSpPr>
            <p:spPr>
              <a:xfrm rot="5400000">
                <a:off x="10720944"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9" name="Rechteck 236"/>
              <p:cNvSpPr/>
              <p:nvPr userDrawn="1"/>
            </p:nvSpPr>
            <p:spPr>
              <a:xfrm rot="5400000">
                <a:off x="11260532"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0" name="Rechteck 237"/>
              <p:cNvSpPr/>
              <p:nvPr userDrawn="1"/>
            </p:nvSpPr>
            <p:spPr>
              <a:xfrm rot="5400000">
                <a:off x="2627124"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1" name="Rechteck 238"/>
              <p:cNvSpPr/>
              <p:nvPr userDrawn="1"/>
            </p:nvSpPr>
            <p:spPr>
              <a:xfrm rot="5400000">
                <a:off x="3166712"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2" name="Rechteck 239"/>
              <p:cNvSpPr/>
              <p:nvPr userDrawn="1"/>
            </p:nvSpPr>
            <p:spPr>
              <a:xfrm rot="5400000">
                <a:off x="3706300"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3" name="Rechteck 240"/>
              <p:cNvSpPr/>
              <p:nvPr userDrawn="1"/>
            </p:nvSpPr>
            <p:spPr>
              <a:xfrm rot="5400000">
                <a:off x="4245888"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4" name="Rechteck 241"/>
              <p:cNvSpPr/>
              <p:nvPr userDrawn="1"/>
            </p:nvSpPr>
            <p:spPr>
              <a:xfrm rot="5400000">
                <a:off x="4785476"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5" name="Rechteck 242"/>
              <p:cNvSpPr/>
              <p:nvPr userDrawn="1"/>
            </p:nvSpPr>
            <p:spPr>
              <a:xfrm rot="5400000">
                <a:off x="11800126"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grpSp>
        <p:nvGrpSpPr>
          <p:cNvPr id="6" name="Gruppieren 5"/>
          <p:cNvGrpSpPr/>
          <p:nvPr userDrawn="1"/>
        </p:nvGrpSpPr>
        <p:grpSpPr>
          <a:xfrm>
            <a:off x="3782859" y="2227716"/>
            <a:ext cx="7484371" cy="3647772"/>
            <a:chOff x="2484000" y="1670400"/>
            <a:chExt cx="5040000" cy="2735196"/>
          </a:xfrm>
        </p:grpSpPr>
        <p:sp>
          <p:nvSpPr>
            <p:cNvPr id="2" name="Rechteck 1"/>
            <p:cNvSpPr/>
            <p:nvPr userDrawn="1"/>
          </p:nvSpPr>
          <p:spPr>
            <a:xfrm>
              <a:off x="2484000" y="1670400"/>
              <a:ext cx="5040000" cy="360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echteck 26"/>
            <p:cNvSpPr/>
            <p:nvPr userDrawn="1"/>
          </p:nvSpPr>
          <p:spPr>
            <a:xfrm>
              <a:off x="2484000" y="4045596"/>
              <a:ext cx="5040000" cy="36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Rechteck 31"/>
            <p:cNvSpPr/>
            <p:nvPr userDrawn="1"/>
          </p:nvSpPr>
          <p:spPr>
            <a:xfrm>
              <a:off x="2484000" y="3649730"/>
              <a:ext cx="5040000" cy="360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Rechteck 34"/>
            <p:cNvSpPr/>
            <p:nvPr userDrawn="1"/>
          </p:nvSpPr>
          <p:spPr>
            <a:xfrm>
              <a:off x="2484000" y="3253864"/>
              <a:ext cx="5040000" cy="360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Rechteck 35"/>
            <p:cNvSpPr/>
            <p:nvPr userDrawn="1"/>
          </p:nvSpPr>
          <p:spPr>
            <a:xfrm>
              <a:off x="2484000" y="2857998"/>
              <a:ext cx="5040000" cy="360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Rechteck 36"/>
            <p:cNvSpPr/>
            <p:nvPr userDrawn="1"/>
          </p:nvSpPr>
          <p:spPr>
            <a:xfrm>
              <a:off x="2484000" y="2462132"/>
              <a:ext cx="5040000" cy="360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Rechteck 37"/>
            <p:cNvSpPr/>
            <p:nvPr userDrawn="1"/>
          </p:nvSpPr>
          <p:spPr>
            <a:xfrm>
              <a:off x="2484000" y="2066266"/>
              <a:ext cx="5040000" cy="360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23" name="Textplatzhalter 6"/>
          <p:cNvSpPr>
            <a:spLocks noGrp="1"/>
          </p:cNvSpPr>
          <p:nvPr userDrawn="1">
            <p:ph type="body" sz="quarter" idx="20"/>
          </p:nvPr>
        </p:nvSpPr>
        <p:spPr>
          <a:xfrm>
            <a:off x="3845489" y="2147484"/>
            <a:ext cx="5798327" cy="4255945"/>
          </a:xfrm>
          <a:noFill/>
        </p:spPr>
        <p:txBody>
          <a:bodyPr lIns="144029" anchor="t" anchorCtr="0">
            <a:noAutofit/>
          </a:bodyPr>
          <a:lstStyle>
            <a:lvl1pPr>
              <a:lnSpc>
                <a:spcPct val="215000"/>
              </a:lnSpc>
              <a:spcBef>
                <a:spcPts val="0"/>
              </a:spcBef>
              <a:spcAft>
                <a:spcPts val="0"/>
              </a:spcAft>
              <a:defRPr sz="1600" b="1">
                <a:solidFill>
                  <a:schemeClr val="bg1"/>
                </a:solidFill>
              </a:defRPr>
            </a:lvl1pPr>
          </a:lstStyle>
          <a:p>
            <a:pPr lvl="0"/>
            <a:r>
              <a:rPr lang="de-DE" dirty="0"/>
              <a:t>Textmasterformat bearbeiten</a:t>
            </a:r>
          </a:p>
          <a:p>
            <a:pPr lvl="1"/>
            <a:r>
              <a:rPr lang="de-DE" dirty="0"/>
              <a:t>Zweite Ebene</a:t>
            </a:r>
          </a:p>
        </p:txBody>
      </p:sp>
      <p:sp>
        <p:nvSpPr>
          <p:cNvPr id="8" name="Textfeld 7"/>
          <p:cNvSpPr txBox="1"/>
          <p:nvPr userDrawn="1"/>
        </p:nvSpPr>
        <p:spPr>
          <a:xfrm>
            <a:off x="3922656" y="1732951"/>
            <a:ext cx="2241577" cy="369418"/>
          </a:xfrm>
          <a:prstGeom prst="rect">
            <a:avLst/>
          </a:prstGeom>
          <a:noFill/>
        </p:spPr>
        <p:txBody>
          <a:bodyPr wrap="square" lIns="121944" tIns="60972" rIns="121944" bIns="60972" rtlCol="0">
            <a:spAutoFit/>
          </a:bodyPr>
          <a:lstStyle/>
          <a:p>
            <a:r>
              <a:rPr lang="en-GB" sz="1600" b="1" dirty="0"/>
              <a:t>Agenda</a:t>
            </a:r>
          </a:p>
        </p:txBody>
      </p:sp>
      <p:sp>
        <p:nvSpPr>
          <p:cNvPr id="352" name="Textfeld 7189"/>
          <p:cNvSpPr txBox="1"/>
          <p:nvPr userDrawn="1"/>
        </p:nvSpPr>
        <p:spPr>
          <a:xfrm>
            <a:off x="2306064" y="6583777"/>
            <a:ext cx="8038989" cy="189624"/>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36000" tIns="0" rIns="36000" bIns="0" numCol="1" spcCol="0" rtlCol="0" fromWordArt="0" anchor="t" anchorCtr="0" forceAA="0" compatLnSpc="1">
            <a:prstTxWarp prst="textNoShape">
              <a:avLst/>
            </a:prstTxWarp>
            <a:noAutofit/>
          </a:bodyPr>
          <a:lstStyle/>
          <a:p>
            <a:pPr>
              <a:spcAft>
                <a:spcPts val="0"/>
              </a:spcAft>
            </a:pPr>
            <a:r>
              <a:rPr lang="en-US" sz="1000" b="1" kern="1200" dirty="0">
                <a:solidFill>
                  <a:schemeClr val="bg2">
                    <a:lumMod val="50000"/>
                  </a:schemeClr>
                </a:solidFill>
                <a:effectLst/>
                <a:ea typeface="Times New Roman"/>
                <a:cs typeface="Times New Roman"/>
              </a:rPr>
              <a:t>The Hermes Standard </a:t>
            </a:r>
            <a:r>
              <a:rPr lang="en-US" sz="1000" kern="1200" dirty="0">
                <a:solidFill>
                  <a:schemeClr val="bg2">
                    <a:lumMod val="50000"/>
                  </a:schemeClr>
                </a:solidFill>
                <a:effectLst/>
                <a:ea typeface="Times New Roman"/>
                <a:cs typeface="Times New Roman"/>
              </a:rPr>
              <a:t> for vendor independent machine-to-machine communication in SMT Assembly.</a:t>
            </a:r>
            <a:r>
              <a:rPr lang="en-US" sz="1000" dirty="0">
                <a:solidFill>
                  <a:schemeClr val="bg2">
                    <a:lumMod val="50000"/>
                  </a:schemeClr>
                </a:solidFill>
                <a:effectLst/>
                <a:ea typeface="Times New Roman"/>
                <a:cs typeface="Times New Roman"/>
              </a:rPr>
              <a:t> </a:t>
            </a:r>
            <a:endParaRPr lang="de-DE" sz="1100" dirty="0">
              <a:solidFill>
                <a:schemeClr val="bg2">
                  <a:lumMod val="50000"/>
                </a:schemeClr>
              </a:solidFill>
              <a:effectLst/>
              <a:ea typeface="Times New Roman"/>
              <a:cs typeface="Times New Roman"/>
            </a:endParaRPr>
          </a:p>
        </p:txBody>
      </p:sp>
      <p:pic>
        <p:nvPicPr>
          <p:cNvPr id="353" name="Grafik 352"/>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489866" y="440149"/>
            <a:ext cx="2683543" cy="2087200"/>
          </a:xfrm>
          <a:prstGeom prst="rect">
            <a:avLst/>
          </a:prstGeom>
        </p:spPr>
      </p:pic>
      <p:pic>
        <p:nvPicPr>
          <p:cNvPr id="354" name="Grafik 353" descr="Ein Bild, das Zeichnung, Schild enthält.&#10;&#10;Automatisch generierte Beschreibung">
            <a:extLst>
              <a:ext uri="{FF2B5EF4-FFF2-40B4-BE49-F238E27FC236}">
                <a16:creationId xmlns:a16="http://schemas.microsoft.com/office/drawing/2014/main" id="{7D546AF7-3A65-47C4-A57D-52291B48CA30}"/>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489866" y="441418"/>
            <a:ext cx="2704042" cy="2061203"/>
          </a:xfrm>
          <a:prstGeom prst="rect">
            <a:avLst/>
          </a:prstGeom>
        </p:spPr>
      </p:pic>
    </p:spTree>
    <p:extLst>
      <p:ext uri="{BB962C8B-B14F-4D97-AF65-F5344CB8AC3E}">
        <p14:creationId xmlns:p14="http://schemas.microsoft.com/office/powerpoint/2010/main" val="1152903617"/>
      </p:ext>
    </p:extLst>
  </p:cSld>
  <p:clrMapOvr>
    <a:masterClrMapping/>
  </p:clrMapOvr>
  <p:extLst>
    <p:ext uri="{DCECCB84-F9BA-43D5-87BE-67443E8EF086}">
      <p15:sldGuideLst xmlns:p15="http://schemas.microsoft.com/office/powerpoint/2012/main">
        <p15:guide id="1" orient="horz" pos="3930" userDrawn="1">
          <p15:clr>
            <a:srgbClr val="FBAE40"/>
          </p15:clr>
        </p15:guide>
        <p15:guide id="2" pos="3841"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tandard_Grafik_1 Text Container_Benefi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noProof="0"/>
              <a:t>Titelmasterformat durch Klicken bearbeiten</a:t>
            </a:r>
            <a:endParaRPr lang="en-GB" noProof="0" dirty="0"/>
          </a:p>
        </p:txBody>
      </p:sp>
      <p:sp>
        <p:nvSpPr>
          <p:cNvPr id="30" name="Textplatzhalter 6"/>
          <p:cNvSpPr>
            <a:spLocks noGrp="1"/>
          </p:cNvSpPr>
          <p:nvPr>
            <p:ph type="body" sz="quarter" idx="13"/>
          </p:nvPr>
        </p:nvSpPr>
        <p:spPr>
          <a:xfrm>
            <a:off x="6192863" y="2085399"/>
            <a:ext cx="5667790" cy="4321118"/>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6" name="Datumsplatzhalter 2"/>
          <p:cNvSpPr>
            <a:spLocks noGrp="1"/>
          </p:cNvSpPr>
          <p:nvPr>
            <p:ph type="dt" sz="half" idx="10"/>
          </p:nvPr>
        </p:nvSpPr>
        <p:spPr>
          <a:xfrm>
            <a:off x="10053818" y="6620732"/>
            <a:ext cx="1286735" cy="196846"/>
          </a:xfrm>
          <a:prstGeom prst="rect">
            <a:avLst/>
          </a:prstGeom>
        </p:spPr>
        <p:txBody>
          <a:bodyPr/>
          <a:lstStyle>
            <a:lvl1pPr algn="r">
              <a:defRPr sz="700"/>
            </a:lvl1pPr>
          </a:lstStyle>
          <a:p>
            <a:fld id="{0B783528-61DF-474E-A974-AF2FFB357A25}" type="datetime1">
              <a:rPr lang="de-DE" smtClean="0"/>
              <a:t>25.05.2022</a:t>
            </a:fld>
            <a:endParaRPr lang="en-US" dirty="0"/>
          </a:p>
        </p:txBody>
      </p:sp>
      <p:sp>
        <p:nvSpPr>
          <p:cNvPr id="7" name="Foliennummernplatzhalter 4"/>
          <p:cNvSpPr>
            <a:spLocks noGrp="1"/>
          </p:cNvSpPr>
          <p:nvPr>
            <p:ph type="sldNum" sz="quarter" idx="12"/>
          </p:nvPr>
        </p:nvSpPr>
        <p:spPr>
          <a:xfrm>
            <a:off x="11455782" y="6620732"/>
            <a:ext cx="624163" cy="196846"/>
          </a:xfrm>
          <a:prstGeom prst="rect">
            <a:avLst/>
          </a:prstGeom>
        </p:spPr>
        <p:txBody>
          <a:bodyPr/>
          <a:lstStyle>
            <a:lvl1pPr>
              <a:defRPr sz="700">
                <a:solidFill>
                  <a:schemeClr val="tx1"/>
                </a:solidFill>
              </a:defRPr>
            </a:lvl1pPr>
          </a:lstStyle>
          <a:p>
            <a:r>
              <a:rPr lang="en-US"/>
              <a:t>Page </a:t>
            </a:r>
            <a:fld id="{9204330F-C5AD-4AC0-88A8-9CB1F8F7EBD6}" type="slidenum">
              <a:rPr lang="en-US" smtClean="0"/>
              <a:pPr/>
              <a:t>‹#›</a:t>
            </a:fld>
            <a:endParaRPr lang="en-US" dirty="0"/>
          </a:p>
        </p:txBody>
      </p:sp>
    </p:spTree>
    <p:extLst>
      <p:ext uri="{BB962C8B-B14F-4D97-AF65-F5344CB8AC3E}">
        <p14:creationId xmlns:p14="http://schemas.microsoft.com/office/powerpoint/2010/main" val="104975818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Thank You">
    <p:spTree>
      <p:nvGrpSpPr>
        <p:cNvPr id="1" name=""/>
        <p:cNvGrpSpPr/>
        <p:nvPr/>
      </p:nvGrpSpPr>
      <p:grpSpPr>
        <a:xfrm>
          <a:off x="0" y="0"/>
          <a:ext cx="0" cy="0"/>
          <a:chOff x="0" y="0"/>
          <a:chExt cx="0" cy="0"/>
        </a:xfrm>
      </p:grpSpPr>
      <p:sp>
        <p:nvSpPr>
          <p:cNvPr id="13" name="Rechteck 12"/>
          <p:cNvSpPr/>
          <p:nvPr userDrawn="1"/>
        </p:nvSpPr>
        <p:spPr>
          <a:xfrm>
            <a:off x="0" y="9400"/>
            <a:ext cx="12220932" cy="685018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nvGrpSpPr>
          <p:cNvPr id="14" name="Gruppieren 13"/>
          <p:cNvGrpSpPr/>
          <p:nvPr userDrawn="1"/>
        </p:nvGrpSpPr>
        <p:grpSpPr>
          <a:xfrm>
            <a:off x="1903162" y="1728590"/>
            <a:ext cx="10112964" cy="4324831"/>
            <a:chOff x="819425" y="901874"/>
            <a:chExt cx="11196701" cy="4788294"/>
          </a:xfrm>
          <a:solidFill>
            <a:schemeClr val="tx1">
              <a:lumMod val="10000"/>
              <a:lumOff val="90000"/>
            </a:schemeClr>
          </a:solidFill>
        </p:grpSpPr>
        <p:grpSp>
          <p:nvGrpSpPr>
            <p:cNvPr id="15" name="Gruppieren 14"/>
            <p:cNvGrpSpPr/>
            <p:nvPr userDrawn="1"/>
          </p:nvGrpSpPr>
          <p:grpSpPr>
            <a:xfrm>
              <a:off x="819425" y="901874"/>
              <a:ext cx="11196701" cy="463463"/>
              <a:chOff x="819425" y="901874"/>
              <a:chExt cx="11196701" cy="463463"/>
            </a:xfrm>
            <a:grpFill/>
          </p:grpSpPr>
          <p:sp>
            <p:nvSpPr>
              <p:cNvPr id="156" name="Rechteck 155"/>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7" name="Rechteck 156"/>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8" name="Rechteck 157"/>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9" name="Rechteck 158"/>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0" name="Rechteck 159"/>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1" name="Rechteck 160"/>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2" name="Rechteck 161"/>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3" name="Rechteck 162"/>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4" name="Rechteck 163"/>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5" name="Rechteck 164"/>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6" name="Rechteck 165"/>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7" name="Rechteck 166"/>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8" name="Rechteck 167"/>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9" name="Rechteck 168"/>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0" name="Rechteck 169"/>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1" name="Rechteck 170"/>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2" name="Rechteck 171"/>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3" name="Rechteck 172"/>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4" name="Rechteck 173"/>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6" name="Gruppieren 15"/>
            <p:cNvGrpSpPr/>
            <p:nvPr userDrawn="1"/>
          </p:nvGrpSpPr>
          <p:grpSpPr>
            <a:xfrm>
              <a:off x="819425" y="1519707"/>
              <a:ext cx="11196701" cy="463463"/>
              <a:chOff x="819425" y="901874"/>
              <a:chExt cx="11196701" cy="463463"/>
            </a:xfrm>
            <a:grpFill/>
          </p:grpSpPr>
          <p:sp>
            <p:nvSpPr>
              <p:cNvPr id="137" name="Rechteck 136"/>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8" name="Rechteck 137"/>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9" name="Rechteck 138"/>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0" name="Rechteck 139"/>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1" name="Rechteck 140"/>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2" name="Rechteck 141"/>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3" name="Rechteck 142"/>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4" name="Rechteck 143"/>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5" name="Rechteck 144"/>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6" name="Rechteck 145"/>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7" name="Rechteck 146"/>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8" name="Rechteck 147"/>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9" name="Rechteck 148"/>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0" name="Rechteck 149"/>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1" name="Rechteck 150"/>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2" name="Rechteck 151"/>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3" name="Rechteck 152"/>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4" name="Rechteck 153"/>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5" name="Rechteck 154"/>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7" name="Gruppieren 16"/>
            <p:cNvGrpSpPr/>
            <p:nvPr userDrawn="1"/>
          </p:nvGrpSpPr>
          <p:grpSpPr>
            <a:xfrm>
              <a:off x="819425" y="2137540"/>
              <a:ext cx="11196701" cy="463463"/>
              <a:chOff x="819425" y="901874"/>
              <a:chExt cx="11196701" cy="463463"/>
            </a:xfrm>
            <a:grpFill/>
          </p:grpSpPr>
          <p:sp>
            <p:nvSpPr>
              <p:cNvPr id="118" name="Rechteck 117"/>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9" name="Rechteck 118"/>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0" name="Rechteck 119"/>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1" name="Rechteck 120"/>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2" name="Rechteck 121"/>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3" name="Rechteck 122"/>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4" name="Rechteck 123"/>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5" name="Rechteck 124"/>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6" name="Rechteck 125"/>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7" name="Rechteck 126"/>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8" name="Rechteck 127"/>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9" name="Rechteck 128"/>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0" name="Rechteck 129"/>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1" name="Rechteck 130"/>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2" name="Rechteck 131"/>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3" name="Rechteck 132"/>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4" name="Rechteck 133"/>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5" name="Rechteck 134"/>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6" name="Rechteck 135"/>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8" name="Gruppieren 17"/>
            <p:cNvGrpSpPr/>
            <p:nvPr userDrawn="1"/>
          </p:nvGrpSpPr>
          <p:grpSpPr>
            <a:xfrm>
              <a:off x="819425" y="2755373"/>
              <a:ext cx="11196701" cy="463463"/>
              <a:chOff x="819425" y="901874"/>
              <a:chExt cx="11196701" cy="463463"/>
            </a:xfrm>
            <a:grpFill/>
          </p:grpSpPr>
          <p:sp>
            <p:nvSpPr>
              <p:cNvPr id="99" name="Rechteck 98"/>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0" name="Rechteck 99"/>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1" name="Rechteck 100"/>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2" name="Rechteck 101"/>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3" name="Rechteck 102"/>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4" name="Rechteck 103"/>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5" name="Rechteck 104"/>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6" name="Rechteck 105"/>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7" name="Rechteck 106"/>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8" name="Rechteck 107"/>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9" name="Rechteck 108"/>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0" name="Rechteck 109"/>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1" name="Rechteck 110"/>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2" name="Rechteck 111"/>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3" name="Rechteck 112"/>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4" name="Rechteck 113"/>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5" name="Rechteck 114"/>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6" name="Rechteck 115"/>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7" name="Rechteck 116"/>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9" name="Gruppieren 18"/>
            <p:cNvGrpSpPr/>
            <p:nvPr userDrawn="1"/>
          </p:nvGrpSpPr>
          <p:grpSpPr>
            <a:xfrm>
              <a:off x="819425" y="3373206"/>
              <a:ext cx="11196701" cy="463463"/>
              <a:chOff x="819425" y="901874"/>
              <a:chExt cx="11196701" cy="463463"/>
            </a:xfrm>
            <a:grpFill/>
          </p:grpSpPr>
          <p:sp>
            <p:nvSpPr>
              <p:cNvPr id="80" name="Rechteck 79"/>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1" name="Rechteck 80"/>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2" name="Rechteck 81"/>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3" name="Rechteck 82"/>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4" name="Rechteck 83"/>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5" name="Rechteck 84"/>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6" name="Rechteck 85"/>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7" name="Rechteck 86"/>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8" name="Rechteck 87"/>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9" name="Rechteck 88"/>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0" name="Rechteck 89"/>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1" name="Rechteck 90"/>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2" name="Rechteck 91"/>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3" name="Rechteck 92"/>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4" name="Rechteck 93"/>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5" name="Rechteck 94"/>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6" name="Rechteck 95"/>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7" name="Rechteck 96"/>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98" name="Rechteck 97"/>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20" name="Gruppieren 19"/>
            <p:cNvGrpSpPr/>
            <p:nvPr userDrawn="1"/>
          </p:nvGrpSpPr>
          <p:grpSpPr>
            <a:xfrm>
              <a:off x="819425" y="3991039"/>
              <a:ext cx="11196701" cy="463463"/>
              <a:chOff x="819425" y="901874"/>
              <a:chExt cx="11196701" cy="463463"/>
            </a:xfrm>
            <a:grpFill/>
          </p:grpSpPr>
          <p:sp>
            <p:nvSpPr>
              <p:cNvPr id="61" name="Rechteck 60"/>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2" name="Rechteck 61"/>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3" name="Rechteck 62"/>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4" name="Rechteck 63"/>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5" name="Rechteck 64"/>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6" name="Rechteck 65"/>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7" name="Rechteck 66"/>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8" name="Rechteck 67"/>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9" name="Rechteck 68"/>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0" name="Rechteck 69"/>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1" name="Rechteck 70"/>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2" name="Rechteck 71"/>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3" name="Rechteck 72"/>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4" name="Rechteck 73"/>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5" name="Rechteck 74"/>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6" name="Rechteck 75"/>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7" name="Rechteck 76"/>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8" name="Rechteck 77"/>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9" name="Rechteck 78"/>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21" name="Gruppieren 20"/>
            <p:cNvGrpSpPr/>
            <p:nvPr userDrawn="1"/>
          </p:nvGrpSpPr>
          <p:grpSpPr>
            <a:xfrm>
              <a:off x="819425" y="4608872"/>
              <a:ext cx="11196701" cy="463463"/>
              <a:chOff x="819425" y="901874"/>
              <a:chExt cx="11196701" cy="463463"/>
            </a:xfrm>
            <a:grpFill/>
          </p:grpSpPr>
          <p:sp>
            <p:nvSpPr>
              <p:cNvPr id="42" name="Rechteck 41"/>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3" name="Rechteck 42"/>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4" name="Rechteck 43"/>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5" name="Rechteck 44"/>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6" name="Rechteck 45"/>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7" name="Rechteck 46"/>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8" name="Rechteck 47"/>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9" name="Rechteck 48"/>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0" name="Rechteck 49"/>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1" name="Rechteck 50"/>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2" name="Rechteck 51"/>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3" name="Rechteck 52"/>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4" name="Rechteck 53"/>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5" name="Rechteck 54"/>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6" name="Rechteck 55"/>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7" name="Rechteck 56"/>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8" name="Rechteck 57"/>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9" name="Rechteck 58"/>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0" name="Rechteck 59"/>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22" name="Gruppieren 21"/>
            <p:cNvGrpSpPr/>
            <p:nvPr userDrawn="1"/>
          </p:nvGrpSpPr>
          <p:grpSpPr>
            <a:xfrm>
              <a:off x="819425" y="5226705"/>
              <a:ext cx="11196701" cy="463463"/>
              <a:chOff x="819425" y="901874"/>
              <a:chExt cx="11196701" cy="463463"/>
            </a:xfrm>
            <a:grpFill/>
          </p:grpSpPr>
          <p:sp>
            <p:nvSpPr>
              <p:cNvPr id="23" name="Rechteck 22"/>
              <p:cNvSpPr/>
              <p:nvPr userDrawn="1"/>
            </p:nvSpPr>
            <p:spPr>
              <a:xfrm>
                <a:off x="819425"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 name="Rechteck 23"/>
              <p:cNvSpPr/>
              <p:nvPr userDrawn="1"/>
            </p:nvSpPr>
            <p:spPr>
              <a:xfrm>
                <a:off x="438371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 name="Rechteck 24"/>
              <p:cNvSpPr/>
              <p:nvPr userDrawn="1"/>
            </p:nvSpPr>
            <p:spPr>
              <a:xfrm>
                <a:off x="498112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 name="Rechteck 25"/>
              <p:cNvSpPr/>
              <p:nvPr userDrawn="1"/>
            </p:nvSpPr>
            <p:spPr>
              <a:xfrm>
                <a:off x="557853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 name="Rechteck 26"/>
              <p:cNvSpPr/>
              <p:nvPr userDrawn="1"/>
            </p:nvSpPr>
            <p:spPr>
              <a:xfrm>
                <a:off x="617594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 name="Rechteck 27"/>
              <p:cNvSpPr/>
              <p:nvPr userDrawn="1"/>
            </p:nvSpPr>
            <p:spPr>
              <a:xfrm>
                <a:off x="677336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 name="Rechteck 28"/>
              <p:cNvSpPr/>
              <p:nvPr userDrawn="1"/>
            </p:nvSpPr>
            <p:spPr>
              <a:xfrm>
                <a:off x="737077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 name="Rechteck 29"/>
              <p:cNvSpPr/>
              <p:nvPr userDrawn="1"/>
            </p:nvSpPr>
            <p:spPr>
              <a:xfrm>
                <a:off x="796818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 name="Rechteck 30"/>
              <p:cNvSpPr/>
              <p:nvPr userDrawn="1"/>
            </p:nvSpPr>
            <p:spPr>
              <a:xfrm>
                <a:off x="856559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 name="Rechteck 31"/>
              <p:cNvSpPr/>
              <p:nvPr userDrawn="1"/>
            </p:nvSpPr>
            <p:spPr>
              <a:xfrm>
                <a:off x="916300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 name="Rechteck 32"/>
              <p:cNvSpPr/>
              <p:nvPr userDrawn="1"/>
            </p:nvSpPr>
            <p:spPr>
              <a:xfrm>
                <a:off x="976042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4" name="Rechteck 33"/>
              <p:cNvSpPr/>
              <p:nvPr userDrawn="1"/>
            </p:nvSpPr>
            <p:spPr>
              <a:xfrm>
                <a:off x="1035783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5" name="Rechteck 34"/>
              <p:cNvSpPr/>
              <p:nvPr userDrawn="1"/>
            </p:nvSpPr>
            <p:spPr>
              <a:xfrm>
                <a:off x="1095524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6" name="Rechteck 35"/>
              <p:cNvSpPr/>
              <p:nvPr userDrawn="1"/>
            </p:nvSpPr>
            <p:spPr>
              <a:xfrm>
                <a:off x="1396652"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7" name="Rechteck 36"/>
              <p:cNvSpPr/>
              <p:nvPr userDrawn="1"/>
            </p:nvSpPr>
            <p:spPr>
              <a:xfrm>
                <a:off x="1994064"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8" name="Rechteck 37"/>
              <p:cNvSpPr/>
              <p:nvPr userDrawn="1"/>
            </p:nvSpPr>
            <p:spPr>
              <a:xfrm>
                <a:off x="2591476"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9" name="Rechteck 38"/>
              <p:cNvSpPr/>
              <p:nvPr userDrawn="1"/>
            </p:nvSpPr>
            <p:spPr>
              <a:xfrm>
                <a:off x="3188888"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0" name="Rechteck 39"/>
              <p:cNvSpPr/>
              <p:nvPr userDrawn="1"/>
            </p:nvSpPr>
            <p:spPr>
              <a:xfrm>
                <a:off x="3786300"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1" name="Rechteck 40"/>
              <p:cNvSpPr/>
              <p:nvPr userDrawn="1"/>
            </p:nvSpPr>
            <p:spPr>
              <a:xfrm>
                <a:off x="11552663" y="901874"/>
                <a:ext cx="463463" cy="463463"/>
              </a:xfrm>
              <a:prstGeom prst="rect">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sp>
        <p:nvSpPr>
          <p:cNvPr id="175" name="Untertitel 2"/>
          <p:cNvSpPr txBox="1">
            <a:spLocks/>
          </p:cNvSpPr>
          <p:nvPr userDrawn="1"/>
        </p:nvSpPr>
        <p:spPr>
          <a:xfrm>
            <a:off x="4018646" y="6241445"/>
            <a:ext cx="5089325" cy="523321"/>
          </a:xfrm>
          <a:prstGeom prst="rect">
            <a:avLst/>
          </a:prstGeom>
        </p:spPr>
        <p:txBody>
          <a:bodyPr vert="horz" lIns="0" tIns="0" rIns="0" bIns="0" rtlCol="0">
            <a:noAutofit/>
          </a:bodyPr>
          <a:lstStyle>
            <a:lvl1pPr marL="0" indent="0" algn="l" defTabSz="1219444" rtl="0" eaLnBrk="1" latinLnBrk="0" hangingPunct="1">
              <a:spcBef>
                <a:spcPts val="2400"/>
              </a:spcBef>
              <a:spcAft>
                <a:spcPts val="600"/>
              </a:spcAft>
              <a:buFont typeface="Arial" panose="020B0604020202020204" pitchFamily="34" charset="0"/>
              <a:buNone/>
              <a:defRPr sz="1600" b="0" kern="1200">
                <a:solidFill>
                  <a:schemeClr val="tx1">
                    <a:tint val="75000"/>
                  </a:schemeClr>
                </a:solidFill>
                <a:latin typeface="+mn-lt"/>
                <a:ea typeface="+mn-ea"/>
                <a:cs typeface="+mn-cs"/>
              </a:defRPr>
            </a:lvl1pPr>
            <a:lvl2pPr marL="609722" indent="0" algn="ctr" defTabSz="1219444" rtl="0" eaLnBrk="1" latinLnBrk="0" hangingPunct="1">
              <a:spcBef>
                <a:spcPts val="600"/>
              </a:spcBef>
              <a:buFont typeface="+mj-lt"/>
              <a:buNone/>
              <a:defRPr sz="1600" b="1" kern="1200">
                <a:solidFill>
                  <a:schemeClr val="tx1">
                    <a:tint val="75000"/>
                  </a:schemeClr>
                </a:solidFill>
                <a:latin typeface="+mn-lt"/>
                <a:ea typeface="+mn-ea"/>
                <a:cs typeface="+mn-cs"/>
              </a:defRPr>
            </a:lvl2pPr>
            <a:lvl3pPr marL="1219444" indent="0" algn="ctr" defTabSz="1219444" rtl="0" eaLnBrk="1" latinLnBrk="0" hangingPunct="1">
              <a:spcBef>
                <a:spcPts val="480"/>
              </a:spcBef>
              <a:buClr>
                <a:schemeClr val="accent2"/>
              </a:buClr>
              <a:buSzPct val="80000"/>
              <a:buFont typeface="Wingdings" panose="05000000000000000000" pitchFamily="2" charset="2"/>
              <a:buNone/>
              <a:defRPr sz="1600" kern="1200">
                <a:solidFill>
                  <a:schemeClr val="tx1">
                    <a:tint val="75000"/>
                  </a:schemeClr>
                </a:solidFill>
                <a:latin typeface="+mn-lt"/>
                <a:ea typeface="+mn-ea"/>
                <a:cs typeface="+mn-cs"/>
              </a:defRPr>
            </a:lvl3pPr>
            <a:lvl4pPr marL="1829166" indent="0" algn="ctr" defTabSz="1219444" rtl="0" eaLnBrk="1" latinLnBrk="0" hangingPunct="1">
              <a:spcBef>
                <a:spcPts val="480"/>
              </a:spcBef>
              <a:buClr>
                <a:schemeClr val="accent2"/>
              </a:buClr>
              <a:buSzPct val="80000"/>
              <a:buFont typeface="Wingdings" panose="05000000000000000000" pitchFamily="2" charset="2"/>
              <a:buNone/>
              <a:tabLst/>
              <a:defRPr sz="1600" kern="1200">
                <a:solidFill>
                  <a:schemeClr val="tx1">
                    <a:tint val="75000"/>
                  </a:schemeClr>
                </a:solidFill>
                <a:latin typeface="+mn-lt"/>
                <a:ea typeface="+mn-ea"/>
                <a:cs typeface="+mn-cs"/>
              </a:defRPr>
            </a:lvl4pPr>
            <a:lvl5pPr marL="2438888" indent="0" algn="ctr" defTabSz="1219444" rtl="0" eaLnBrk="1" latinLnBrk="0" hangingPunct="1">
              <a:spcBef>
                <a:spcPts val="480"/>
              </a:spcBef>
              <a:buClr>
                <a:schemeClr val="accent2"/>
              </a:buClr>
              <a:buSzPct val="80000"/>
              <a:buFont typeface="Wingdings" panose="05000000000000000000" pitchFamily="2" charset="2"/>
              <a:buNone/>
              <a:defRPr sz="1600" kern="1200">
                <a:solidFill>
                  <a:schemeClr val="tx1">
                    <a:tint val="75000"/>
                  </a:schemeClr>
                </a:solidFill>
                <a:latin typeface="+mn-lt"/>
                <a:ea typeface="+mn-ea"/>
                <a:cs typeface="+mn-cs"/>
              </a:defRPr>
            </a:lvl5pPr>
            <a:lvl6pPr marL="3048610" indent="0" algn="ctr" defTabSz="1219444" rtl="0" eaLnBrk="1" latinLnBrk="0" hangingPunct="1">
              <a:spcBef>
                <a:spcPct val="20000"/>
              </a:spcBef>
              <a:buFont typeface="Arial" panose="020B0604020202020204" pitchFamily="34" charset="0"/>
              <a:buNone/>
              <a:defRPr sz="2700" kern="1200">
                <a:solidFill>
                  <a:schemeClr val="tx1">
                    <a:tint val="75000"/>
                  </a:schemeClr>
                </a:solidFill>
                <a:latin typeface="+mn-lt"/>
                <a:ea typeface="+mn-ea"/>
                <a:cs typeface="+mn-cs"/>
              </a:defRPr>
            </a:lvl6pPr>
            <a:lvl7pPr marL="3658332" indent="0" algn="ctr" defTabSz="1219444" rtl="0" eaLnBrk="1" latinLnBrk="0" hangingPunct="1">
              <a:spcBef>
                <a:spcPct val="20000"/>
              </a:spcBef>
              <a:buFont typeface="Arial" panose="020B0604020202020204" pitchFamily="34" charset="0"/>
              <a:buNone/>
              <a:defRPr sz="2700" kern="1200">
                <a:solidFill>
                  <a:schemeClr val="tx1">
                    <a:tint val="75000"/>
                  </a:schemeClr>
                </a:solidFill>
                <a:latin typeface="+mn-lt"/>
                <a:ea typeface="+mn-ea"/>
                <a:cs typeface="+mn-cs"/>
              </a:defRPr>
            </a:lvl7pPr>
            <a:lvl8pPr marL="4268053" indent="0" algn="ctr" defTabSz="1219444" rtl="0" eaLnBrk="1" latinLnBrk="0" hangingPunct="1">
              <a:spcBef>
                <a:spcPct val="20000"/>
              </a:spcBef>
              <a:buFont typeface="Arial" panose="020B0604020202020204" pitchFamily="34" charset="0"/>
              <a:buNone/>
              <a:defRPr sz="2700" kern="1200">
                <a:solidFill>
                  <a:schemeClr val="tx1">
                    <a:tint val="75000"/>
                  </a:schemeClr>
                </a:solidFill>
                <a:latin typeface="+mn-lt"/>
                <a:ea typeface="+mn-ea"/>
                <a:cs typeface="+mn-cs"/>
              </a:defRPr>
            </a:lvl8pPr>
            <a:lvl9pPr marL="4877775" indent="0" algn="ctr" defTabSz="1219444" rtl="0" eaLnBrk="1" latinLnBrk="0" hangingPunct="1">
              <a:spcBef>
                <a:spcPct val="20000"/>
              </a:spcBef>
              <a:buFont typeface="Arial" panose="020B0604020202020204" pitchFamily="34" charset="0"/>
              <a:buNone/>
              <a:defRPr sz="2700" kern="1200">
                <a:solidFill>
                  <a:schemeClr val="tx1">
                    <a:tint val="75000"/>
                  </a:schemeClr>
                </a:solidFill>
                <a:latin typeface="+mn-lt"/>
                <a:ea typeface="+mn-ea"/>
                <a:cs typeface="+mn-cs"/>
              </a:defRPr>
            </a:lvl9pPr>
          </a:lstStyle>
          <a:p>
            <a:r>
              <a:rPr lang="de-DE"/>
              <a:t>Formatvorlage des Untertitelmasters durch Klicken bearbeiten</a:t>
            </a:r>
            <a:endParaRPr lang="en-US" dirty="0"/>
          </a:p>
        </p:txBody>
      </p:sp>
      <p:grpSp>
        <p:nvGrpSpPr>
          <p:cNvPr id="176" name="Gruppieren 175"/>
          <p:cNvGrpSpPr/>
          <p:nvPr userDrawn="1"/>
        </p:nvGrpSpPr>
        <p:grpSpPr>
          <a:xfrm>
            <a:off x="0" y="6259132"/>
            <a:ext cx="12220932" cy="438837"/>
            <a:chOff x="0" y="6446509"/>
            <a:chExt cx="7002773" cy="251460"/>
          </a:xfrm>
        </p:grpSpPr>
        <p:pic>
          <p:nvPicPr>
            <p:cNvPr id="177" name="Picture 2"/>
            <p:cNvPicPr/>
            <p:nvPr userDrawn="1"/>
          </p:nvPicPr>
          <p:blipFill>
            <a:blip r:embed="rId2">
              <a:grayscl/>
              <a:extLst>
                <a:ext uri="{28A0092B-C50C-407E-A947-70E740481C1C}">
                  <a14:useLocalDpi xmlns:a14="http://schemas.microsoft.com/office/drawing/2010/main"/>
                </a:ext>
              </a:extLst>
            </a:blip>
            <a:srcRect/>
            <a:stretch>
              <a:fillRect/>
            </a:stretch>
          </p:blipFill>
          <p:spPr bwMode="auto">
            <a:xfrm>
              <a:off x="0" y="6446509"/>
              <a:ext cx="1259840" cy="251460"/>
            </a:xfrm>
            <a:prstGeom prst="rect">
              <a:avLst/>
            </a:prstGeom>
            <a:noFill/>
            <a:ln>
              <a:noFill/>
            </a:ln>
            <a:effectLst/>
          </p:spPr>
        </p:pic>
        <p:pic>
          <p:nvPicPr>
            <p:cNvPr id="178" name="Picture 2"/>
            <p:cNvPicPr/>
            <p:nvPr userDrawn="1"/>
          </p:nvPicPr>
          <p:blipFill>
            <a:blip r:embed="rId3">
              <a:grayscl/>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a:ext>
              </a:extLst>
            </a:blip>
            <a:srcRect/>
            <a:stretch>
              <a:fillRect/>
            </a:stretch>
          </p:blipFill>
          <p:spPr bwMode="auto">
            <a:xfrm>
              <a:off x="1298730" y="6446509"/>
              <a:ext cx="5704043" cy="251460"/>
            </a:xfrm>
            <a:prstGeom prst="rect">
              <a:avLst/>
            </a:prstGeom>
            <a:noFill/>
            <a:ln>
              <a:noFill/>
            </a:ln>
            <a:effectLst/>
          </p:spPr>
        </p:pic>
        <p:sp>
          <p:nvSpPr>
            <p:cNvPr id="179" name="Gleichschenkliges Dreieck 178"/>
            <p:cNvSpPr/>
            <p:nvPr userDrawn="1"/>
          </p:nvSpPr>
          <p:spPr>
            <a:xfrm rot="5400000">
              <a:off x="1208878" y="6486196"/>
              <a:ext cx="167640" cy="183515"/>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a:p>
          </p:txBody>
        </p:sp>
      </p:grpSp>
      <p:grpSp>
        <p:nvGrpSpPr>
          <p:cNvPr id="180" name="Gruppieren 179"/>
          <p:cNvGrpSpPr/>
          <p:nvPr userDrawn="1"/>
        </p:nvGrpSpPr>
        <p:grpSpPr>
          <a:xfrm>
            <a:off x="2276396" y="1828993"/>
            <a:ext cx="9389002" cy="4122227"/>
            <a:chOff x="2627124" y="1240271"/>
            <a:chExt cx="9389002" cy="4122227"/>
          </a:xfrm>
        </p:grpSpPr>
        <p:grpSp>
          <p:nvGrpSpPr>
            <p:cNvPr id="181" name="Gruppieren 180"/>
            <p:cNvGrpSpPr/>
            <p:nvPr userDrawn="1"/>
          </p:nvGrpSpPr>
          <p:grpSpPr>
            <a:xfrm>
              <a:off x="2627124" y="1240271"/>
              <a:ext cx="9389002" cy="216000"/>
              <a:chOff x="2627124" y="1240271"/>
              <a:chExt cx="9389002" cy="216000"/>
            </a:xfrm>
          </p:grpSpPr>
          <p:sp>
            <p:nvSpPr>
              <p:cNvPr id="315" name="Rechteck 351"/>
              <p:cNvSpPr/>
              <p:nvPr userDrawn="1"/>
            </p:nvSpPr>
            <p:spPr>
              <a:xfrm rot="5400000">
                <a:off x="5325064"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6" name="Rechteck 352"/>
              <p:cNvSpPr/>
              <p:nvPr userDrawn="1"/>
            </p:nvSpPr>
            <p:spPr>
              <a:xfrm rot="5400000">
                <a:off x="5864652"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7" name="Rechteck 353"/>
              <p:cNvSpPr/>
              <p:nvPr userDrawn="1"/>
            </p:nvSpPr>
            <p:spPr>
              <a:xfrm rot="5400000">
                <a:off x="6404240"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8" name="Rechteck 354"/>
              <p:cNvSpPr/>
              <p:nvPr userDrawn="1"/>
            </p:nvSpPr>
            <p:spPr>
              <a:xfrm rot="5400000">
                <a:off x="6943828"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9" name="Rechteck 355"/>
              <p:cNvSpPr/>
              <p:nvPr userDrawn="1"/>
            </p:nvSpPr>
            <p:spPr>
              <a:xfrm rot="5400000">
                <a:off x="7483416"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0" name="Rechteck 356"/>
              <p:cNvSpPr/>
              <p:nvPr userDrawn="1"/>
            </p:nvSpPr>
            <p:spPr>
              <a:xfrm rot="5400000">
                <a:off x="8023004"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1" name="Rechteck 357"/>
              <p:cNvSpPr/>
              <p:nvPr userDrawn="1"/>
            </p:nvSpPr>
            <p:spPr>
              <a:xfrm rot="5400000">
                <a:off x="8562592"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2" name="Rechteck 358"/>
              <p:cNvSpPr/>
              <p:nvPr userDrawn="1"/>
            </p:nvSpPr>
            <p:spPr>
              <a:xfrm rot="5400000">
                <a:off x="9102180"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3" name="Rechteck 359"/>
              <p:cNvSpPr/>
              <p:nvPr userDrawn="1"/>
            </p:nvSpPr>
            <p:spPr>
              <a:xfrm rot="5400000">
                <a:off x="9641768"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4" name="Rechteck 360"/>
              <p:cNvSpPr/>
              <p:nvPr userDrawn="1"/>
            </p:nvSpPr>
            <p:spPr>
              <a:xfrm rot="5400000">
                <a:off x="10181356"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5" name="Rechteck 361"/>
              <p:cNvSpPr/>
              <p:nvPr userDrawn="1"/>
            </p:nvSpPr>
            <p:spPr>
              <a:xfrm rot="5400000">
                <a:off x="10720944"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6" name="Rechteck 362"/>
              <p:cNvSpPr/>
              <p:nvPr userDrawn="1"/>
            </p:nvSpPr>
            <p:spPr>
              <a:xfrm rot="5400000">
                <a:off x="11260532"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7" name="Rechteck 363"/>
              <p:cNvSpPr/>
              <p:nvPr userDrawn="1"/>
            </p:nvSpPr>
            <p:spPr>
              <a:xfrm rot="5400000">
                <a:off x="2627124"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8" name="Rechteck 364"/>
              <p:cNvSpPr/>
              <p:nvPr userDrawn="1"/>
            </p:nvSpPr>
            <p:spPr>
              <a:xfrm rot="5400000">
                <a:off x="3166712"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9" name="Rechteck 365"/>
              <p:cNvSpPr/>
              <p:nvPr userDrawn="1"/>
            </p:nvSpPr>
            <p:spPr>
              <a:xfrm rot="5400000">
                <a:off x="3706300"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0" name="Rechteck 366"/>
              <p:cNvSpPr/>
              <p:nvPr userDrawn="1"/>
            </p:nvSpPr>
            <p:spPr>
              <a:xfrm rot="5400000">
                <a:off x="4245888"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1" name="Rechteck 367"/>
              <p:cNvSpPr/>
              <p:nvPr userDrawn="1"/>
            </p:nvSpPr>
            <p:spPr>
              <a:xfrm rot="5400000">
                <a:off x="4785476"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32" name="Rechteck 368"/>
              <p:cNvSpPr/>
              <p:nvPr userDrawn="1"/>
            </p:nvSpPr>
            <p:spPr>
              <a:xfrm rot="5400000">
                <a:off x="11800126" y="124027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82" name="Gruppieren 181"/>
            <p:cNvGrpSpPr/>
            <p:nvPr userDrawn="1"/>
          </p:nvGrpSpPr>
          <p:grpSpPr>
            <a:xfrm>
              <a:off x="2627124" y="1798303"/>
              <a:ext cx="9389002" cy="216000"/>
              <a:chOff x="2627124" y="1798303"/>
              <a:chExt cx="9389002" cy="216000"/>
            </a:xfrm>
          </p:grpSpPr>
          <p:sp>
            <p:nvSpPr>
              <p:cNvPr id="297" name="Rechteck 333"/>
              <p:cNvSpPr/>
              <p:nvPr userDrawn="1"/>
            </p:nvSpPr>
            <p:spPr>
              <a:xfrm rot="5400000">
                <a:off x="5325064"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8" name="Rechteck 334"/>
              <p:cNvSpPr/>
              <p:nvPr userDrawn="1"/>
            </p:nvSpPr>
            <p:spPr>
              <a:xfrm rot="5400000">
                <a:off x="5864652"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9" name="Rechteck 335"/>
              <p:cNvSpPr/>
              <p:nvPr userDrawn="1"/>
            </p:nvSpPr>
            <p:spPr>
              <a:xfrm rot="5400000">
                <a:off x="6404240"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0" name="Rechteck 336"/>
              <p:cNvSpPr/>
              <p:nvPr userDrawn="1"/>
            </p:nvSpPr>
            <p:spPr>
              <a:xfrm rot="5400000">
                <a:off x="6943828"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1" name="Rechteck 337"/>
              <p:cNvSpPr/>
              <p:nvPr userDrawn="1"/>
            </p:nvSpPr>
            <p:spPr>
              <a:xfrm rot="5400000">
                <a:off x="7483416"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2" name="Rechteck 338"/>
              <p:cNvSpPr/>
              <p:nvPr userDrawn="1"/>
            </p:nvSpPr>
            <p:spPr>
              <a:xfrm rot="5400000">
                <a:off x="8023004"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3" name="Rechteck 339"/>
              <p:cNvSpPr/>
              <p:nvPr userDrawn="1"/>
            </p:nvSpPr>
            <p:spPr>
              <a:xfrm rot="5400000">
                <a:off x="8562592"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4" name="Rechteck 340"/>
              <p:cNvSpPr/>
              <p:nvPr userDrawn="1"/>
            </p:nvSpPr>
            <p:spPr>
              <a:xfrm rot="5400000">
                <a:off x="9102180"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5" name="Rechteck 341"/>
              <p:cNvSpPr/>
              <p:nvPr userDrawn="1"/>
            </p:nvSpPr>
            <p:spPr>
              <a:xfrm rot="5400000">
                <a:off x="9641768"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6" name="Rechteck 342"/>
              <p:cNvSpPr/>
              <p:nvPr userDrawn="1"/>
            </p:nvSpPr>
            <p:spPr>
              <a:xfrm rot="5400000">
                <a:off x="10181356"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7" name="Rechteck 343"/>
              <p:cNvSpPr/>
              <p:nvPr userDrawn="1"/>
            </p:nvSpPr>
            <p:spPr>
              <a:xfrm rot="5400000">
                <a:off x="10720944"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8" name="Rechteck 344"/>
              <p:cNvSpPr/>
              <p:nvPr userDrawn="1"/>
            </p:nvSpPr>
            <p:spPr>
              <a:xfrm rot="5400000">
                <a:off x="11260532"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09" name="Rechteck 345"/>
              <p:cNvSpPr/>
              <p:nvPr userDrawn="1"/>
            </p:nvSpPr>
            <p:spPr>
              <a:xfrm rot="5400000">
                <a:off x="2627124"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0" name="Rechteck 346"/>
              <p:cNvSpPr/>
              <p:nvPr userDrawn="1"/>
            </p:nvSpPr>
            <p:spPr>
              <a:xfrm rot="5400000">
                <a:off x="3166712"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1" name="Rechteck 347"/>
              <p:cNvSpPr/>
              <p:nvPr userDrawn="1"/>
            </p:nvSpPr>
            <p:spPr>
              <a:xfrm rot="5400000">
                <a:off x="3706300"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2" name="Rechteck 348"/>
              <p:cNvSpPr/>
              <p:nvPr userDrawn="1"/>
            </p:nvSpPr>
            <p:spPr>
              <a:xfrm rot="5400000">
                <a:off x="4245888"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3" name="Rechteck 349"/>
              <p:cNvSpPr/>
              <p:nvPr userDrawn="1"/>
            </p:nvSpPr>
            <p:spPr>
              <a:xfrm rot="5400000">
                <a:off x="4785476"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14" name="Rechteck 350"/>
              <p:cNvSpPr/>
              <p:nvPr userDrawn="1"/>
            </p:nvSpPr>
            <p:spPr>
              <a:xfrm rot="5400000">
                <a:off x="11800126" y="179830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83" name="Gruppieren 182"/>
            <p:cNvGrpSpPr/>
            <p:nvPr userDrawn="1"/>
          </p:nvGrpSpPr>
          <p:grpSpPr>
            <a:xfrm>
              <a:off x="2627124" y="2356336"/>
              <a:ext cx="9389002" cy="216000"/>
              <a:chOff x="2627124" y="2356336"/>
              <a:chExt cx="9389002" cy="216000"/>
            </a:xfrm>
          </p:grpSpPr>
          <p:sp>
            <p:nvSpPr>
              <p:cNvPr id="279" name="Rechteck 315"/>
              <p:cNvSpPr/>
              <p:nvPr userDrawn="1"/>
            </p:nvSpPr>
            <p:spPr>
              <a:xfrm rot="5400000">
                <a:off x="5325064"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0" name="Rechteck 316"/>
              <p:cNvSpPr/>
              <p:nvPr userDrawn="1"/>
            </p:nvSpPr>
            <p:spPr>
              <a:xfrm rot="5400000">
                <a:off x="5864652"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1" name="Rechteck 317"/>
              <p:cNvSpPr/>
              <p:nvPr userDrawn="1"/>
            </p:nvSpPr>
            <p:spPr>
              <a:xfrm rot="5400000">
                <a:off x="6404240"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2" name="Rechteck 318"/>
              <p:cNvSpPr/>
              <p:nvPr userDrawn="1"/>
            </p:nvSpPr>
            <p:spPr>
              <a:xfrm rot="5400000">
                <a:off x="6943828"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3" name="Rechteck 319"/>
              <p:cNvSpPr/>
              <p:nvPr userDrawn="1"/>
            </p:nvSpPr>
            <p:spPr>
              <a:xfrm rot="5400000">
                <a:off x="7483416"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4" name="Rechteck 320"/>
              <p:cNvSpPr/>
              <p:nvPr userDrawn="1"/>
            </p:nvSpPr>
            <p:spPr>
              <a:xfrm rot="5400000">
                <a:off x="8023004"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5" name="Rechteck 321"/>
              <p:cNvSpPr/>
              <p:nvPr userDrawn="1"/>
            </p:nvSpPr>
            <p:spPr>
              <a:xfrm rot="5400000">
                <a:off x="8562592"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6" name="Rechteck 322"/>
              <p:cNvSpPr/>
              <p:nvPr userDrawn="1"/>
            </p:nvSpPr>
            <p:spPr>
              <a:xfrm rot="5400000">
                <a:off x="9102180"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7" name="Rechteck 323"/>
              <p:cNvSpPr/>
              <p:nvPr userDrawn="1"/>
            </p:nvSpPr>
            <p:spPr>
              <a:xfrm rot="5400000">
                <a:off x="9641768"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8" name="Rechteck 324"/>
              <p:cNvSpPr/>
              <p:nvPr userDrawn="1"/>
            </p:nvSpPr>
            <p:spPr>
              <a:xfrm rot="5400000">
                <a:off x="10181356"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9" name="Rechteck 325"/>
              <p:cNvSpPr/>
              <p:nvPr userDrawn="1"/>
            </p:nvSpPr>
            <p:spPr>
              <a:xfrm rot="5400000">
                <a:off x="10720944"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0" name="Rechteck 326"/>
              <p:cNvSpPr/>
              <p:nvPr userDrawn="1"/>
            </p:nvSpPr>
            <p:spPr>
              <a:xfrm rot="5400000">
                <a:off x="11260532"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1" name="Rechteck 327"/>
              <p:cNvSpPr/>
              <p:nvPr userDrawn="1"/>
            </p:nvSpPr>
            <p:spPr>
              <a:xfrm rot="5400000">
                <a:off x="2627124"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2" name="Rechteck 328"/>
              <p:cNvSpPr/>
              <p:nvPr userDrawn="1"/>
            </p:nvSpPr>
            <p:spPr>
              <a:xfrm rot="5400000">
                <a:off x="3166712"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3" name="Rechteck 329"/>
              <p:cNvSpPr/>
              <p:nvPr userDrawn="1"/>
            </p:nvSpPr>
            <p:spPr>
              <a:xfrm rot="5400000">
                <a:off x="3706300"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4" name="Rechteck 330"/>
              <p:cNvSpPr/>
              <p:nvPr userDrawn="1"/>
            </p:nvSpPr>
            <p:spPr>
              <a:xfrm rot="5400000">
                <a:off x="4245888"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5" name="Rechteck 331"/>
              <p:cNvSpPr/>
              <p:nvPr userDrawn="1"/>
            </p:nvSpPr>
            <p:spPr>
              <a:xfrm rot="5400000">
                <a:off x="4785476"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6" name="Rechteck 332"/>
              <p:cNvSpPr/>
              <p:nvPr userDrawn="1"/>
            </p:nvSpPr>
            <p:spPr>
              <a:xfrm rot="5400000">
                <a:off x="11800126" y="235633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84" name="Gruppieren 183"/>
            <p:cNvGrpSpPr/>
            <p:nvPr userDrawn="1"/>
          </p:nvGrpSpPr>
          <p:grpSpPr>
            <a:xfrm>
              <a:off x="2627124" y="2914368"/>
              <a:ext cx="9389002" cy="216000"/>
              <a:chOff x="2627124" y="2914368"/>
              <a:chExt cx="9389002" cy="216000"/>
            </a:xfrm>
          </p:grpSpPr>
          <p:sp>
            <p:nvSpPr>
              <p:cNvPr id="261" name="Rechteck 297"/>
              <p:cNvSpPr/>
              <p:nvPr userDrawn="1"/>
            </p:nvSpPr>
            <p:spPr>
              <a:xfrm rot="5400000">
                <a:off x="5325064"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2" name="Rechteck 298"/>
              <p:cNvSpPr/>
              <p:nvPr userDrawn="1"/>
            </p:nvSpPr>
            <p:spPr>
              <a:xfrm rot="5400000">
                <a:off x="5864652"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3" name="Rechteck 299"/>
              <p:cNvSpPr/>
              <p:nvPr userDrawn="1"/>
            </p:nvSpPr>
            <p:spPr>
              <a:xfrm rot="5400000">
                <a:off x="6404240"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4" name="Rechteck 300"/>
              <p:cNvSpPr/>
              <p:nvPr userDrawn="1"/>
            </p:nvSpPr>
            <p:spPr>
              <a:xfrm rot="5400000">
                <a:off x="6943828"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5" name="Rechteck 301"/>
              <p:cNvSpPr/>
              <p:nvPr userDrawn="1"/>
            </p:nvSpPr>
            <p:spPr>
              <a:xfrm rot="5400000">
                <a:off x="7483416"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6" name="Rechteck 302"/>
              <p:cNvSpPr/>
              <p:nvPr userDrawn="1"/>
            </p:nvSpPr>
            <p:spPr>
              <a:xfrm rot="5400000">
                <a:off x="8023004"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7" name="Rechteck 303"/>
              <p:cNvSpPr/>
              <p:nvPr userDrawn="1"/>
            </p:nvSpPr>
            <p:spPr>
              <a:xfrm rot="5400000">
                <a:off x="8562592"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8" name="Rechteck 304"/>
              <p:cNvSpPr/>
              <p:nvPr userDrawn="1"/>
            </p:nvSpPr>
            <p:spPr>
              <a:xfrm rot="5400000">
                <a:off x="9102180"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9" name="Rechteck 305"/>
              <p:cNvSpPr/>
              <p:nvPr userDrawn="1"/>
            </p:nvSpPr>
            <p:spPr>
              <a:xfrm rot="5400000">
                <a:off x="9641768"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0" name="Rechteck 306"/>
              <p:cNvSpPr/>
              <p:nvPr userDrawn="1"/>
            </p:nvSpPr>
            <p:spPr>
              <a:xfrm rot="5400000">
                <a:off x="10181356"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1" name="Rechteck 307"/>
              <p:cNvSpPr/>
              <p:nvPr userDrawn="1"/>
            </p:nvSpPr>
            <p:spPr>
              <a:xfrm rot="5400000">
                <a:off x="10720944"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2" name="Rechteck 308"/>
              <p:cNvSpPr/>
              <p:nvPr userDrawn="1"/>
            </p:nvSpPr>
            <p:spPr>
              <a:xfrm rot="5400000">
                <a:off x="11260532"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3" name="Rechteck 309"/>
              <p:cNvSpPr/>
              <p:nvPr userDrawn="1"/>
            </p:nvSpPr>
            <p:spPr>
              <a:xfrm rot="5400000">
                <a:off x="2627124"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4" name="Rechteck 310"/>
              <p:cNvSpPr/>
              <p:nvPr userDrawn="1"/>
            </p:nvSpPr>
            <p:spPr>
              <a:xfrm rot="5400000">
                <a:off x="3166712"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5" name="Rechteck 311"/>
              <p:cNvSpPr/>
              <p:nvPr userDrawn="1"/>
            </p:nvSpPr>
            <p:spPr>
              <a:xfrm rot="5400000">
                <a:off x="3706300"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6" name="Rechteck 312"/>
              <p:cNvSpPr/>
              <p:nvPr userDrawn="1"/>
            </p:nvSpPr>
            <p:spPr>
              <a:xfrm rot="5400000">
                <a:off x="4245888"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7" name="Rechteck 313"/>
              <p:cNvSpPr/>
              <p:nvPr userDrawn="1"/>
            </p:nvSpPr>
            <p:spPr>
              <a:xfrm rot="5400000">
                <a:off x="4785476"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8" name="Rechteck 314"/>
              <p:cNvSpPr/>
              <p:nvPr userDrawn="1"/>
            </p:nvSpPr>
            <p:spPr>
              <a:xfrm rot="5400000">
                <a:off x="11800126" y="291436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85" name="Gruppieren 184"/>
            <p:cNvGrpSpPr/>
            <p:nvPr userDrawn="1"/>
          </p:nvGrpSpPr>
          <p:grpSpPr>
            <a:xfrm>
              <a:off x="2627124" y="3472401"/>
              <a:ext cx="9389002" cy="216000"/>
              <a:chOff x="2627124" y="3472401"/>
              <a:chExt cx="9389002" cy="216000"/>
            </a:xfrm>
          </p:grpSpPr>
          <p:sp>
            <p:nvSpPr>
              <p:cNvPr id="243" name="Rechteck 279"/>
              <p:cNvSpPr/>
              <p:nvPr userDrawn="1"/>
            </p:nvSpPr>
            <p:spPr>
              <a:xfrm rot="5400000">
                <a:off x="5325064"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4" name="Rechteck 280"/>
              <p:cNvSpPr/>
              <p:nvPr userDrawn="1"/>
            </p:nvSpPr>
            <p:spPr>
              <a:xfrm rot="5400000">
                <a:off x="5864652"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5" name="Rechteck 281"/>
              <p:cNvSpPr/>
              <p:nvPr userDrawn="1"/>
            </p:nvSpPr>
            <p:spPr>
              <a:xfrm rot="5400000">
                <a:off x="6404240"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6" name="Rechteck 282"/>
              <p:cNvSpPr/>
              <p:nvPr userDrawn="1"/>
            </p:nvSpPr>
            <p:spPr>
              <a:xfrm rot="5400000">
                <a:off x="6943828"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7" name="Rechteck 283"/>
              <p:cNvSpPr/>
              <p:nvPr userDrawn="1"/>
            </p:nvSpPr>
            <p:spPr>
              <a:xfrm rot="5400000">
                <a:off x="7483416"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8" name="Rechteck 284"/>
              <p:cNvSpPr/>
              <p:nvPr userDrawn="1"/>
            </p:nvSpPr>
            <p:spPr>
              <a:xfrm rot="5400000">
                <a:off x="8023004"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9" name="Rechteck 285"/>
              <p:cNvSpPr/>
              <p:nvPr userDrawn="1"/>
            </p:nvSpPr>
            <p:spPr>
              <a:xfrm rot="5400000">
                <a:off x="8562592"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0" name="Rechteck 286"/>
              <p:cNvSpPr/>
              <p:nvPr userDrawn="1"/>
            </p:nvSpPr>
            <p:spPr>
              <a:xfrm rot="5400000">
                <a:off x="9102180"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1" name="Rechteck 287"/>
              <p:cNvSpPr/>
              <p:nvPr userDrawn="1"/>
            </p:nvSpPr>
            <p:spPr>
              <a:xfrm rot="5400000">
                <a:off x="9641768"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2" name="Rechteck 288"/>
              <p:cNvSpPr/>
              <p:nvPr userDrawn="1"/>
            </p:nvSpPr>
            <p:spPr>
              <a:xfrm rot="5400000">
                <a:off x="10181356"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3" name="Rechteck 289"/>
              <p:cNvSpPr/>
              <p:nvPr userDrawn="1"/>
            </p:nvSpPr>
            <p:spPr>
              <a:xfrm rot="5400000">
                <a:off x="10720944"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4" name="Rechteck 290"/>
              <p:cNvSpPr/>
              <p:nvPr userDrawn="1"/>
            </p:nvSpPr>
            <p:spPr>
              <a:xfrm rot="5400000">
                <a:off x="11260532"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5" name="Rechteck 291"/>
              <p:cNvSpPr/>
              <p:nvPr userDrawn="1"/>
            </p:nvSpPr>
            <p:spPr>
              <a:xfrm rot="5400000">
                <a:off x="2627124"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6" name="Rechteck 292"/>
              <p:cNvSpPr/>
              <p:nvPr userDrawn="1"/>
            </p:nvSpPr>
            <p:spPr>
              <a:xfrm rot="5400000">
                <a:off x="3166712"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7" name="Rechteck 293"/>
              <p:cNvSpPr/>
              <p:nvPr userDrawn="1"/>
            </p:nvSpPr>
            <p:spPr>
              <a:xfrm rot="5400000">
                <a:off x="3706300"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8" name="Rechteck 294"/>
              <p:cNvSpPr/>
              <p:nvPr userDrawn="1"/>
            </p:nvSpPr>
            <p:spPr>
              <a:xfrm rot="5400000">
                <a:off x="4245888"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9" name="Rechteck 295"/>
              <p:cNvSpPr/>
              <p:nvPr userDrawn="1"/>
            </p:nvSpPr>
            <p:spPr>
              <a:xfrm rot="5400000">
                <a:off x="4785476"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0" name="Rechteck 296"/>
              <p:cNvSpPr/>
              <p:nvPr userDrawn="1"/>
            </p:nvSpPr>
            <p:spPr>
              <a:xfrm rot="5400000">
                <a:off x="11800126" y="3472401"/>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86" name="Gruppieren 185"/>
            <p:cNvGrpSpPr/>
            <p:nvPr userDrawn="1"/>
          </p:nvGrpSpPr>
          <p:grpSpPr>
            <a:xfrm>
              <a:off x="2627124" y="4030433"/>
              <a:ext cx="9389002" cy="216000"/>
              <a:chOff x="2627124" y="4030433"/>
              <a:chExt cx="9389002" cy="216000"/>
            </a:xfrm>
          </p:grpSpPr>
          <p:sp>
            <p:nvSpPr>
              <p:cNvPr id="225" name="Rechteck 261"/>
              <p:cNvSpPr/>
              <p:nvPr userDrawn="1"/>
            </p:nvSpPr>
            <p:spPr>
              <a:xfrm rot="5400000">
                <a:off x="5325064"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6" name="Rechteck 262"/>
              <p:cNvSpPr/>
              <p:nvPr userDrawn="1"/>
            </p:nvSpPr>
            <p:spPr>
              <a:xfrm rot="5400000">
                <a:off x="5864652"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7" name="Rechteck 263"/>
              <p:cNvSpPr/>
              <p:nvPr userDrawn="1"/>
            </p:nvSpPr>
            <p:spPr>
              <a:xfrm rot="5400000">
                <a:off x="6404240"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8" name="Rechteck 264"/>
              <p:cNvSpPr/>
              <p:nvPr userDrawn="1"/>
            </p:nvSpPr>
            <p:spPr>
              <a:xfrm rot="5400000">
                <a:off x="6943828"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9" name="Rechteck 265"/>
              <p:cNvSpPr/>
              <p:nvPr userDrawn="1"/>
            </p:nvSpPr>
            <p:spPr>
              <a:xfrm rot="5400000">
                <a:off x="7483416"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0" name="Rechteck 266"/>
              <p:cNvSpPr/>
              <p:nvPr userDrawn="1"/>
            </p:nvSpPr>
            <p:spPr>
              <a:xfrm rot="5400000">
                <a:off x="8023004"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1" name="Rechteck 267"/>
              <p:cNvSpPr/>
              <p:nvPr userDrawn="1"/>
            </p:nvSpPr>
            <p:spPr>
              <a:xfrm rot="5400000">
                <a:off x="8562592"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2" name="Rechteck 268"/>
              <p:cNvSpPr/>
              <p:nvPr userDrawn="1"/>
            </p:nvSpPr>
            <p:spPr>
              <a:xfrm rot="5400000">
                <a:off x="9102180"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3" name="Rechteck 269"/>
              <p:cNvSpPr/>
              <p:nvPr userDrawn="1"/>
            </p:nvSpPr>
            <p:spPr>
              <a:xfrm rot="5400000">
                <a:off x="9641768"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4" name="Rechteck 270"/>
              <p:cNvSpPr/>
              <p:nvPr userDrawn="1"/>
            </p:nvSpPr>
            <p:spPr>
              <a:xfrm rot="5400000">
                <a:off x="10181356"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5" name="Rechteck 271"/>
              <p:cNvSpPr/>
              <p:nvPr userDrawn="1"/>
            </p:nvSpPr>
            <p:spPr>
              <a:xfrm rot="5400000">
                <a:off x="10720944"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6" name="Rechteck 272"/>
              <p:cNvSpPr/>
              <p:nvPr userDrawn="1"/>
            </p:nvSpPr>
            <p:spPr>
              <a:xfrm rot="5400000">
                <a:off x="11260532"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7" name="Rechteck 273"/>
              <p:cNvSpPr/>
              <p:nvPr userDrawn="1"/>
            </p:nvSpPr>
            <p:spPr>
              <a:xfrm rot="5400000">
                <a:off x="2627124"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8" name="Rechteck 274"/>
              <p:cNvSpPr/>
              <p:nvPr userDrawn="1"/>
            </p:nvSpPr>
            <p:spPr>
              <a:xfrm rot="5400000">
                <a:off x="3166712"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9" name="Rechteck 275"/>
              <p:cNvSpPr/>
              <p:nvPr userDrawn="1"/>
            </p:nvSpPr>
            <p:spPr>
              <a:xfrm rot="5400000">
                <a:off x="3706300"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0" name="Rechteck 276"/>
              <p:cNvSpPr/>
              <p:nvPr userDrawn="1"/>
            </p:nvSpPr>
            <p:spPr>
              <a:xfrm rot="5400000">
                <a:off x="4245888"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1" name="Rechteck 277"/>
              <p:cNvSpPr/>
              <p:nvPr userDrawn="1"/>
            </p:nvSpPr>
            <p:spPr>
              <a:xfrm rot="5400000">
                <a:off x="4785476"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2" name="Rechteck 278"/>
              <p:cNvSpPr/>
              <p:nvPr userDrawn="1"/>
            </p:nvSpPr>
            <p:spPr>
              <a:xfrm rot="5400000">
                <a:off x="11800126" y="4030433"/>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87" name="Gruppieren 186"/>
            <p:cNvGrpSpPr/>
            <p:nvPr userDrawn="1"/>
          </p:nvGrpSpPr>
          <p:grpSpPr>
            <a:xfrm>
              <a:off x="2627124" y="4588466"/>
              <a:ext cx="9389002" cy="216000"/>
              <a:chOff x="2627124" y="4588466"/>
              <a:chExt cx="9389002" cy="216000"/>
            </a:xfrm>
          </p:grpSpPr>
          <p:sp>
            <p:nvSpPr>
              <p:cNvPr id="207" name="Rechteck 243"/>
              <p:cNvSpPr/>
              <p:nvPr userDrawn="1"/>
            </p:nvSpPr>
            <p:spPr>
              <a:xfrm rot="5400000">
                <a:off x="5325064"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8" name="Rechteck 244"/>
              <p:cNvSpPr/>
              <p:nvPr userDrawn="1"/>
            </p:nvSpPr>
            <p:spPr>
              <a:xfrm rot="5400000">
                <a:off x="5864652"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9" name="Rechteck 245"/>
              <p:cNvSpPr/>
              <p:nvPr userDrawn="1"/>
            </p:nvSpPr>
            <p:spPr>
              <a:xfrm rot="5400000">
                <a:off x="6404240"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0" name="Rechteck 246"/>
              <p:cNvSpPr/>
              <p:nvPr userDrawn="1"/>
            </p:nvSpPr>
            <p:spPr>
              <a:xfrm rot="5400000">
                <a:off x="6943828"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1" name="Rechteck 247"/>
              <p:cNvSpPr/>
              <p:nvPr userDrawn="1"/>
            </p:nvSpPr>
            <p:spPr>
              <a:xfrm rot="5400000">
                <a:off x="7483416"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2" name="Rechteck 248"/>
              <p:cNvSpPr/>
              <p:nvPr userDrawn="1"/>
            </p:nvSpPr>
            <p:spPr>
              <a:xfrm rot="5400000">
                <a:off x="8023004"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3" name="Rechteck 249"/>
              <p:cNvSpPr/>
              <p:nvPr userDrawn="1"/>
            </p:nvSpPr>
            <p:spPr>
              <a:xfrm rot="5400000">
                <a:off x="8562592"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4" name="Rechteck 250"/>
              <p:cNvSpPr/>
              <p:nvPr userDrawn="1"/>
            </p:nvSpPr>
            <p:spPr>
              <a:xfrm rot="5400000">
                <a:off x="9102180"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5" name="Rechteck 251"/>
              <p:cNvSpPr/>
              <p:nvPr userDrawn="1"/>
            </p:nvSpPr>
            <p:spPr>
              <a:xfrm rot="5400000">
                <a:off x="9641768"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6" name="Rechteck 252"/>
              <p:cNvSpPr/>
              <p:nvPr userDrawn="1"/>
            </p:nvSpPr>
            <p:spPr>
              <a:xfrm rot="5400000">
                <a:off x="10181356"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7" name="Rechteck 253"/>
              <p:cNvSpPr/>
              <p:nvPr userDrawn="1"/>
            </p:nvSpPr>
            <p:spPr>
              <a:xfrm rot="5400000">
                <a:off x="10720944"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8" name="Rechteck 254"/>
              <p:cNvSpPr/>
              <p:nvPr userDrawn="1"/>
            </p:nvSpPr>
            <p:spPr>
              <a:xfrm rot="5400000">
                <a:off x="11260532"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9" name="Rechteck 255"/>
              <p:cNvSpPr/>
              <p:nvPr userDrawn="1"/>
            </p:nvSpPr>
            <p:spPr>
              <a:xfrm rot="5400000">
                <a:off x="2627124"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0" name="Rechteck 256"/>
              <p:cNvSpPr/>
              <p:nvPr userDrawn="1"/>
            </p:nvSpPr>
            <p:spPr>
              <a:xfrm rot="5400000">
                <a:off x="3166712"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1" name="Rechteck 257"/>
              <p:cNvSpPr/>
              <p:nvPr userDrawn="1"/>
            </p:nvSpPr>
            <p:spPr>
              <a:xfrm rot="5400000">
                <a:off x="3706300"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2" name="Rechteck 258"/>
              <p:cNvSpPr/>
              <p:nvPr userDrawn="1"/>
            </p:nvSpPr>
            <p:spPr>
              <a:xfrm rot="5400000">
                <a:off x="4245888"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3" name="Rechteck 259"/>
              <p:cNvSpPr/>
              <p:nvPr userDrawn="1"/>
            </p:nvSpPr>
            <p:spPr>
              <a:xfrm rot="5400000">
                <a:off x="4785476"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4" name="Rechteck 260"/>
              <p:cNvSpPr/>
              <p:nvPr userDrawn="1"/>
            </p:nvSpPr>
            <p:spPr>
              <a:xfrm rot="5400000">
                <a:off x="11800126" y="4588466"/>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88" name="Gruppieren 187"/>
            <p:cNvGrpSpPr/>
            <p:nvPr userDrawn="1"/>
          </p:nvGrpSpPr>
          <p:grpSpPr>
            <a:xfrm>
              <a:off x="2627124" y="5146498"/>
              <a:ext cx="9389002" cy="216000"/>
              <a:chOff x="2627124" y="5146498"/>
              <a:chExt cx="9389002" cy="216000"/>
            </a:xfrm>
          </p:grpSpPr>
          <p:sp>
            <p:nvSpPr>
              <p:cNvPr id="189" name="Rechteck 225"/>
              <p:cNvSpPr/>
              <p:nvPr userDrawn="1"/>
            </p:nvSpPr>
            <p:spPr>
              <a:xfrm rot="5400000">
                <a:off x="5325064"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0" name="Rechteck 226"/>
              <p:cNvSpPr/>
              <p:nvPr userDrawn="1"/>
            </p:nvSpPr>
            <p:spPr>
              <a:xfrm rot="5400000">
                <a:off x="5864652"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1" name="Rechteck 227"/>
              <p:cNvSpPr/>
              <p:nvPr userDrawn="1"/>
            </p:nvSpPr>
            <p:spPr>
              <a:xfrm rot="5400000">
                <a:off x="6404240"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2" name="Rechteck 228"/>
              <p:cNvSpPr/>
              <p:nvPr userDrawn="1"/>
            </p:nvSpPr>
            <p:spPr>
              <a:xfrm rot="5400000">
                <a:off x="6943828"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3" name="Rechteck 229"/>
              <p:cNvSpPr/>
              <p:nvPr userDrawn="1"/>
            </p:nvSpPr>
            <p:spPr>
              <a:xfrm rot="5400000">
                <a:off x="7483416"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4" name="Rechteck 230"/>
              <p:cNvSpPr/>
              <p:nvPr userDrawn="1"/>
            </p:nvSpPr>
            <p:spPr>
              <a:xfrm rot="5400000">
                <a:off x="8023004"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5" name="Rechteck 231"/>
              <p:cNvSpPr/>
              <p:nvPr userDrawn="1"/>
            </p:nvSpPr>
            <p:spPr>
              <a:xfrm rot="5400000">
                <a:off x="8562592"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6" name="Rechteck 232"/>
              <p:cNvSpPr/>
              <p:nvPr userDrawn="1"/>
            </p:nvSpPr>
            <p:spPr>
              <a:xfrm rot="5400000">
                <a:off x="9102180"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7" name="Rechteck 233"/>
              <p:cNvSpPr/>
              <p:nvPr userDrawn="1"/>
            </p:nvSpPr>
            <p:spPr>
              <a:xfrm rot="5400000">
                <a:off x="9641768"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8" name="Rechteck 234"/>
              <p:cNvSpPr/>
              <p:nvPr userDrawn="1"/>
            </p:nvSpPr>
            <p:spPr>
              <a:xfrm rot="5400000">
                <a:off x="10181356"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99" name="Rechteck 235"/>
              <p:cNvSpPr/>
              <p:nvPr userDrawn="1"/>
            </p:nvSpPr>
            <p:spPr>
              <a:xfrm rot="5400000">
                <a:off x="10720944"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0" name="Rechteck 236"/>
              <p:cNvSpPr/>
              <p:nvPr userDrawn="1"/>
            </p:nvSpPr>
            <p:spPr>
              <a:xfrm rot="5400000">
                <a:off x="11260532"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1" name="Rechteck 237"/>
              <p:cNvSpPr/>
              <p:nvPr userDrawn="1"/>
            </p:nvSpPr>
            <p:spPr>
              <a:xfrm rot="5400000">
                <a:off x="2627124"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2" name="Rechteck 238"/>
              <p:cNvSpPr/>
              <p:nvPr userDrawn="1"/>
            </p:nvSpPr>
            <p:spPr>
              <a:xfrm rot="5400000">
                <a:off x="3166712"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3" name="Rechteck 239"/>
              <p:cNvSpPr/>
              <p:nvPr userDrawn="1"/>
            </p:nvSpPr>
            <p:spPr>
              <a:xfrm rot="5400000">
                <a:off x="3706300"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4" name="Rechteck 240"/>
              <p:cNvSpPr/>
              <p:nvPr userDrawn="1"/>
            </p:nvSpPr>
            <p:spPr>
              <a:xfrm rot="5400000">
                <a:off x="4245888"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5" name="Rechteck 241"/>
              <p:cNvSpPr/>
              <p:nvPr userDrawn="1"/>
            </p:nvSpPr>
            <p:spPr>
              <a:xfrm rot="5400000">
                <a:off x="4785476"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6" name="Rechteck 242"/>
              <p:cNvSpPr/>
              <p:nvPr userDrawn="1"/>
            </p:nvSpPr>
            <p:spPr>
              <a:xfrm rot="5400000">
                <a:off x="11800126" y="5146498"/>
                <a:ext cx="216000" cy="216000"/>
              </a:xfrm>
              <a:prstGeom prst="triangle">
                <a:avLst/>
              </a:prstGeom>
              <a:solidFill>
                <a:schemeClr val="tx1">
                  <a:lumMod val="10000"/>
                  <a:lumOff val="9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sp>
        <p:nvSpPr>
          <p:cNvPr id="2" name="Titel 1"/>
          <p:cNvSpPr>
            <a:spLocks noGrp="1"/>
          </p:cNvSpPr>
          <p:nvPr>
            <p:ph type="ctrTitle"/>
          </p:nvPr>
        </p:nvSpPr>
        <p:spPr>
          <a:xfrm>
            <a:off x="3616849" y="3761507"/>
            <a:ext cx="5089325" cy="1022637"/>
          </a:xfrm>
        </p:spPr>
        <p:txBody>
          <a:bodyPr lIns="0" tIns="0" rIns="0" bIns="62412">
            <a:noAutofit/>
          </a:bodyPr>
          <a:lstStyle>
            <a:lvl1pPr algn="ctr">
              <a:defRPr sz="4000" b="1">
                <a:solidFill>
                  <a:schemeClr val="accent2"/>
                </a:solidFill>
              </a:defRPr>
            </a:lvl1pPr>
          </a:lstStyle>
          <a:p>
            <a:endParaRPr lang="en-GB" sz="4800" noProof="0" dirty="0">
              <a:solidFill>
                <a:schemeClr val="bg1">
                  <a:lumMod val="65000"/>
                </a:schemeClr>
              </a:solidFill>
              <a:effectLst>
                <a:glow rad="139700">
                  <a:schemeClr val="bg1"/>
                </a:glow>
              </a:effectLst>
            </a:endParaRPr>
          </a:p>
        </p:txBody>
      </p:sp>
      <p:sp>
        <p:nvSpPr>
          <p:cNvPr id="3" name="Untertitel 2"/>
          <p:cNvSpPr>
            <a:spLocks noGrp="1"/>
          </p:cNvSpPr>
          <p:nvPr>
            <p:ph type="subTitle" idx="1"/>
          </p:nvPr>
        </p:nvSpPr>
        <p:spPr>
          <a:xfrm>
            <a:off x="3550194" y="4835155"/>
            <a:ext cx="5089325" cy="523321"/>
          </a:xfrm>
        </p:spPr>
        <p:txBody>
          <a:bodyPr>
            <a:noAutofit/>
          </a:bodyPr>
          <a:lstStyle>
            <a:lvl1pPr marL="0" indent="0" algn="ctr">
              <a:buNone/>
              <a:defRPr b="0">
                <a:solidFill>
                  <a:schemeClr val="tx1">
                    <a:tint val="75000"/>
                  </a:schemeClr>
                </a:solidFill>
              </a:defRPr>
            </a:lvl1pPr>
            <a:lvl2pPr marL="609722" indent="0" algn="ctr">
              <a:buNone/>
              <a:defRPr>
                <a:solidFill>
                  <a:schemeClr val="tx1">
                    <a:tint val="75000"/>
                  </a:schemeClr>
                </a:solidFill>
              </a:defRPr>
            </a:lvl2pPr>
            <a:lvl3pPr marL="1219444" indent="0" algn="ctr">
              <a:buNone/>
              <a:defRPr>
                <a:solidFill>
                  <a:schemeClr val="tx1">
                    <a:tint val="75000"/>
                  </a:schemeClr>
                </a:solidFill>
              </a:defRPr>
            </a:lvl3pPr>
            <a:lvl4pPr marL="1829166" indent="0" algn="ctr">
              <a:buNone/>
              <a:defRPr>
                <a:solidFill>
                  <a:schemeClr val="tx1">
                    <a:tint val="75000"/>
                  </a:schemeClr>
                </a:solidFill>
              </a:defRPr>
            </a:lvl4pPr>
            <a:lvl5pPr marL="2438888" indent="0" algn="ctr">
              <a:buNone/>
              <a:defRPr>
                <a:solidFill>
                  <a:schemeClr val="tx1">
                    <a:tint val="75000"/>
                  </a:schemeClr>
                </a:solidFill>
              </a:defRPr>
            </a:lvl5pPr>
            <a:lvl6pPr marL="3048610" indent="0" algn="ctr">
              <a:buNone/>
              <a:defRPr>
                <a:solidFill>
                  <a:schemeClr val="tx1">
                    <a:tint val="75000"/>
                  </a:schemeClr>
                </a:solidFill>
              </a:defRPr>
            </a:lvl6pPr>
            <a:lvl7pPr marL="3658332" indent="0" algn="ctr">
              <a:buNone/>
              <a:defRPr>
                <a:solidFill>
                  <a:schemeClr val="tx1">
                    <a:tint val="75000"/>
                  </a:schemeClr>
                </a:solidFill>
              </a:defRPr>
            </a:lvl7pPr>
            <a:lvl8pPr marL="4268053" indent="0" algn="ctr">
              <a:buNone/>
              <a:defRPr>
                <a:solidFill>
                  <a:schemeClr val="tx1">
                    <a:tint val="75000"/>
                  </a:schemeClr>
                </a:solidFill>
              </a:defRPr>
            </a:lvl8pPr>
            <a:lvl9pPr marL="4877775" indent="0" algn="ctr">
              <a:buNone/>
              <a:defRPr>
                <a:solidFill>
                  <a:schemeClr val="tx1">
                    <a:tint val="75000"/>
                  </a:schemeClr>
                </a:solidFill>
              </a:defRPr>
            </a:lvl9pPr>
          </a:lstStyle>
          <a:p>
            <a:r>
              <a:rPr lang="de-DE" noProof="0" dirty="0"/>
              <a:t>Formatvorlage des Untertitelmasters durch Klicken bearbeiten</a:t>
            </a:r>
            <a:endParaRPr lang="en-GB" noProof="0" dirty="0"/>
          </a:p>
        </p:txBody>
      </p:sp>
      <p:sp>
        <p:nvSpPr>
          <p:cNvPr id="337" name="Titel 1"/>
          <p:cNvSpPr txBox="1">
            <a:spLocks/>
          </p:cNvSpPr>
          <p:nvPr userDrawn="1"/>
        </p:nvSpPr>
        <p:spPr>
          <a:xfrm>
            <a:off x="2265026" y="5930902"/>
            <a:ext cx="9634700" cy="356605"/>
          </a:xfrm>
          <a:prstGeom prst="rect">
            <a:avLst/>
          </a:prstGeom>
        </p:spPr>
        <p:txBody>
          <a:bodyPr vert="horz" lIns="0" tIns="0" rIns="0" bIns="0" rtlCol="0" anchor="ctr">
            <a:noAutofit/>
          </a:bodyPr>
          <a:lstStyle>
            <a:lvl1pPr algn="l" defTabSz="1219444" rtl="0" eaLnBrk="1" latinLnBrk="0" hangingPunct="1">
              <a:spcBef>
                <a:spcPct val="0"/>
              </a:spcBef>
              <a:buNone/>
              <a:defRPr sz="2000" b="1" kern="1200">
                <a:solidFill>
                  <a:schemeClr val="tx1"/>
                </a:solidFill>
                <a:latin typeface="+mj-lt"/>
                <a:ea typeface="+mj-ea"/>
                <a:cs typeface="+mj-cs"/>
              </a:defRPr>
            </a:lvl1pPr>
          </a:lstStyle>
          <a:p>
            <a:r>
              <a:rPr lang="en-US" sz="1400" dirty="0">
                <a:solidFill>
                  <a:schemeClr val="bg2">
                    <a:lumMod val="50000"/>
                  </a:schemeClr>
                </a:solidFill>
                <a:ea typeface="Times New Roman"/>
                <a:cs typeface="Times New Roman"/>
              </a:rPr>
              <a:t>The Hermes Standard for vendor independent machine-to-machine communication in SMT Assembly. </a:t>
            </a:r>
            <a:endParaRPr lang="de-DE" sz="1400" dirty="0">
              <a:solidFill>
                <a:schemeClr val="bg2">
                  <a:lumMod val="50000"/>
                </a:schemeClr>
              </a:solidFill>
              <a:ea typeface="Times New Roman"/>
              <a:cs typeface="Times New Roman"/>
            </a:endParaRPr>
          </a:p>
        </p:txBody>
      </p:sp>
      <p:sp>
        <p:nvSpPr>
          <p:cNvPr id="336" name="Datumsplatzhalter 2"/>
          <p:cNvSpPr>
            <a:spLocks noGrp="1"/>
          </p:cNvSpPr>
          <p:nvPr>
            <p:ph type="dt" sz="half" idx="10"/>
          </p:nvPr>
        </p:nvSpPr>
        <p:spPr>
          <a:xfrm>
            <a:off x="10053818" y="6683252"/>
            <a:ext cx="1286735" cy="196846"/>
          </a:xfrm>
          <a:prstGeom prst="rect">
            <a:avLst/>
          </a:prstGeom>
        </p:spPr>
        <p:txBody>
          <a:bodyPr/>
          <a:lstStyle>
            <a:lvl1pPr algn="r">
              <a:defRPr sz="700"/>
            </a:lvl1pPr>
          </a:lstStyle>
          <a:p>
            <a:fld id="{3B84E226-2E49-47AE-8C3C-1265AF47606F}" type="datetime1">
              <a:rPr lang="de-DE" smtClean="0"/>
              <a:t>25.05.2022</a:t>
            </a:fld>
            <a:endParaRPr lang="en-US" dirty="0"/>
          </a:p>
        </p:txBody>
      </p:sp>
      <p:sp>
        <p:nvSpPr>
          <p:cNvPr id="338" name="Foliennummernplatzhalter 4"/>
          <p:cNvSpPr>
            <a:spLocks noGrp="1"/>
          </p:cNvSpPr>
          <p:nvPr>
            <p:ph type="sldNum" sz="quarter" idx="12"/>
          </p:nvPr>
        </p:nvSpPr>
        <p:spPr>
          <a:xfrm>
            <a:off x="11455782" y="6683252"/>
            <a:ext cx="624163" cy="196846"/>
          </a:xfrm>
          <a:prstGeom prst="rect">
            <a:avLst/>
          </a:prstGeom>
        </p:spPr>
        <p:txBody>
          <a:bodyPr/>
          <a:lstStyle>
            <a:lvl1pPr>
              <a:defRPr sz="700">
                <a:solidFill>
                  <a:schemeClr val="tx1"/>
                </a:solidFill>
              </a:defRPr>
            </a:lvl1pPr>
          </a:lstStyle>
          <a:p>
            <a:r>
              <a:rPr lang="en-US"/>
              <a:t>Page </a:t>
            </a:r>
            <a:fld id="{9204330F-C5AD-4AC0-88A8-9CB1F8F7EBD6}" type="slidenum">
              <a:rPr lang="en-US" smtClean="0"/>
              <a:pPr/>
              <a:t>‹#›</a:t>
            </a:fld>
            <a:endParaRPr lang="en-US" dirty="0"/>
          </a:p>
        </p:txBody>
      </p:sp>
      <p:pic>
        <p:nvPicPr>
          <p:cNvPr id="339" name="Grafik 338"/>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489866" y="440149"/>
            <a:ext cx="2683543" cy="2087200"/>
          </a:xfrm>
          <a:prstGeom prst="rect">
            <a:avLst/>
          </a:prstGeom>
        </p:spPr>
      </p:pic>
      <p:pic>
        <p:nvPicPr>
          <p:cNvPr id="333" name="Grafik 332" descr="Ein Bild, das Zeichnung, Schild enthält.&#10;&#10;Automatisch generierte Beschreibung">
            <a:extLst>
              <a:ext uri="{FF2B5EF4-FFF2-40B4-BE49-F238E27FC236}">
                <a16:creationId xmlns:a16="http://schemas.microsoft.com/office/drawing/2014/main" id="{250420EB-53B0-47B7-BE96-463E36DBE5E9}"/>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489866" y="441418"/>
            <a:ext cx="2704042" cy="2061203"/>
          </a:xfrm>
          <a:prstGeom prst="rect">
            <a:avLst/>
          </a:prstGeom>
        </p:spPr>
      </p:pic>
    </p:spTree>
    <p:extLst>
      <p:ext uri="{BB962C8B-B14F-4D97-AF65-F5344CB8AC3E}">
        <p14:creationId xmlns:p14="http://schemas.microsoft.com/office/powerpoint/2010/main" val="18678134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Background">
    <p:spTree>
      <p:nvGrpSpPr>
        <p:cNvPr id="1" name=""/>
        <p:cNvGrpSpPr/>
        <p:nvPr/>
      </p:nvGrpSpPr>
      <p:grpSpPr>
        <a:xfrm>
          <a:off x="0" y="0"/>
          <a:ext cx="0" cy="0"/>
          <a:chOff x="0" y="0"/>
          <a:chExt cx="0" cy="0"/>
        </a:xfrm>
      </p:grpSpPr>
      <p:sp>
        <p:nvSpPr>
          <p:cNvPr id="2" name="Titel 1"/>
          <p:cNvSpPr>
            <a:spLocks noGrp="1"/>
          </p:cNvSpPr>
          <p:nvPr>
            <p:ph type="title"/>
          </p:nvPr>
        </p:nvSpPr>
        <p:spPr>
          <a:noFill/>
        </p:spPr>
        <p:txBody>
          <a:bodyPr/>
          <a:lstStyle>
            <a:lvl1pPr>
              <a:defRPr cap="all" baseline="0"/>
            </a:lvl1pPr>
          </a:lstStyle>
          <a:p>
            <a:r>
              <a:rPr lang="de-DE" dirty="0"/>
              <a:t>Titelmasterformat durch Klicken bearbeiten</a:t>
            </a:r>
            <a:endParaRPr lang="en-US" dirty="0"/>
          </a:p>
        </p:txBody>
      </p:sp>
      <p:sp>
        <p:nvSpPr>
          <p:cNvPr id="6" name="Rechteck 5">
            <a:extLst>
              <a:ext uri="{FF2B5EF4-FFF2-40B4-BE49-F238E27FC236}">
                <a16:creationId xmlns:a16="http://schemas.microsoft.com/office/drawing/2014/main" id="{F4FD02C3-0B14-4600-88F7-819CB51A205B}"/>
              </a:ext>
            </a:extLst>
          </p:cNvPr>
          <p:cNvSpPr/>
          <p:nvPr userDrawn="1"/>
        </p:nvSpPr>
        <p:spPr>
          <a:xfrm>
            <a:off x="432425" y="1701202"/>
            <a:ext cx="1151253" cy="6097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3201">
              <a:latin typeface="+mj-lt"/>
            </a:endParaRPr>
          </a:p>
        </p:txBody>
      </p:sp>
    </p:spTree>
    <p:extLst>
      <p:ext uri="{BB962C8B-B14F-4D97-AF65-F5344CB8AC3E}">
        <p14:creationId xmlns:p14="http://schemas.microsoft.com/office/powerpoint/2010/main" val="1604214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Header only">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noProof="0"/>
              <a:t>Titelmasterformat durch Klicken bearbeiten</a:t>
            </a:r>
            <a:endParaRPr lang="en-GB" noProof="0" dirty="0"/>
          </a:p>
        </p:txBody>
      </p:sp>
      <p:sp>
        <p:nvSpPr>
          <p:cNvPr id="3" name="Datumsplatzhalter 2"/>
          <p:cNvSpPr>
            <a:spLocks noGrp="1"/>
          </p:cNvSpPr>
          <p:nvPr>
            <p:ph type="dt" sz="half" idx="10"/>
          </p:nvPr>
        </p:nvSpPr>
        <p:spPr>
          <a:xfrm>
            <a:off x="10053818" y="6620732"/>
            <a:ext cx="1286735" cy="196846"/>
          </a:xfrm>
          <a:prstGeom prst="rect">
            <a:avLst/>
          </a:prstGeom>
        </p:spPr>
        <p:txBody>
          <a:bodyPr/>
          <a:lstStyle>
            <a:lvl1pPr algn="r">
              <a:defRPr sz="700"/>
            </a:lvl1pPr>
          </a:lstStyle>
          <a:p>
            <a:r>
              <a:rPr lang="en-US"/>
              <a:t>11/13/2017</a:t>
            </a:r>
            <a:endParaRPr lang="en-US" dirty="0"/>
          </a:p>
        </p:txBody>
      </p:sp>
      <p:sp>
        <p:nvSpPr>
          <p:cNvPr id="5" name="Foliennummernplatzhalter 4"/>
          <p:cNvSpPr>
            <a:spLocks noGrp="1"/>
          </p:cNvSpPr>
          <p:nvPr>
            <p:ph type="sldNum" sz="quarter" idx="12"/>
          </p:nvPr>
        </p:nvSpPr>
        <p:spPr>
          <a:xfrm>
            <a:off x="11455782" y="6620732"/>
            <a:ext cx="624163" cy="196846"/>
          </a:xfrm>
          <a:prstGeom prst="rect">
            <a:avLst/>
          </a:prstGeom>
        </p:spPr>
        <p:txBody>
          <a:bodyPr/>
          <a:lstStyle>
            <a:lvl1pPr>
              <a:defRPr sz="700">
                <a:solidFill>
                  <a:schemeClr val="tx1"/>
                </a:solidFill>
              </a:defRPr>
            </a:lvl1pPr>
          </a:lstStyle>
          <a:p>
            <a:r>
              <a:rPr lang="en-US"/>
              <a:t>Page </a:t>
            </a:r>
            <a:fld id="{9204330F-C5AD-4AC0-88A8-9CB1F8F7EBD6}" type="slidenum">
              <a:rPr lang="en-US" smtClean="0"/>
              <a:pPr/>
              <a:t>‹#›</a:t>
            </a:fld>
            <a:endParaRPr lang="en-US" dirty="0"/>
          </a:p>
        </p:txBody>
      </p:sp>
    </p:spTree>
    <p:extLst>
      <p:ext uri="{BB962C8B-B14F-4D97-AF65-F5344CB8AC3E}">
        <p14:creationId xmlns:p14="http://schemas.microsoft.com/office/powerpoint/2010/main" val="16751509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tandard_Text_1 Container">
    <p:spTree>
      <p:nvGrpSpPr>
        <p:cNvPr id="1" name=""/>
        <p:cNvGrpSpPr/>
        <p:nvPr/>
      </p:nvGrpSpPr>
      <p:grpSpPr>
        <a:xfrm>
          <a:off x="0" y="0"/>
          <a:ext cx="0" cy="0"/>
          <a:chOff x="0" y="0"/>
          <a:chExt cx="0" cy="0"/>
        </a:xfrm>
      </p:grpSpPr>
      <p:graphicFrame>
        <p:nvGraphicFramePr>
          <p:cNvPr id="3" name="Objekt 2" hidden="1"/>
          <p:cNvGraphicFramePr>
            <a:graphicFrameLocks noChangeAspect="1"/>
          </p:cNvGraphicFramePr>
          <p:nvPr userDrawn="1">
            <p:custDataLst>
              <p:tags r:id="rId1"/>
            </p:custDataLst>
            <p:extLst>
              <p:ext uri="{D42A27DB-BD31-4B8C-83A1-F6EECF244321}">
                <p14:modId xmlns:p14="http://schemas.microsoft.com/office/powerpoint/2010/main" val="1045236291"/>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 Slide" r:id="rId3" imgW="270" imgH="270" progId="TCLayout.ActiveDocument.1">
                  <p:embed/>
                </p:oleObj>
              </mc:Choice>
              <mc:Fallback>
                <p:oleObj name="think-cell Slide" r:id="rId3" imgW="270" imgH="270" progId="TCLayout.ActiveDocument.1">
                  <p:embed/>
                  <p:pic>
                    <p:nvPicPr>
                      <p:cNvPr id="3" name="Objekt 2" hidden="1"/>
                      <p:cNvPicPr/>
                      <p:nvPr/>
                    </p:nvPicPr>
                    <p:blipFill>
                      <a:blip r:embed="rId4"/>
                      <a:stretch>
                        <a:fillRect/>
                      </a:stretch>
                    </p:blipFill>
                    <p:spPr>
                      <a:xfrm>
                        <a:off x="1588" y="1588"/>
                        <a:ext cx="1587" cy="1587"/>
                      </a:xfrm>
                      <a:prstGeom prst="rect">
                        <a:avLst/>
                      </a:prstGeom>
                    </p:spPr>
                  </p:pic>
                </p:oleObj>
              </mc:Fallback>
            </mc:AlternateContent>
          </a:graphicData>
        </a:graphic>
      </p:graphicFrame>
      <p:sp>
        <p:nvSpPr>
          <p:cNvPr id="2" name="Titel 1"/>
          <p:cNvSpPr>
            <a:spLocks noGrp="1"/>
          </p:cNvSpPr>
          <p:nvPr>
            <p:ph type="title"/>
          </p:nvPr>
        </p:nvSpPr>
        <p:spPr>
          <a:xfrm>
            <a:off x="1753200" y="424543"/>
            <a:ext cx="10416479" cy="1141211"/>
          </a:xfrm>
        </p:spPr>
        <p:txBody>
          <a:bodyPr/>
          <a:lstStyle/>
          <a:p>
            <a:r>
              <a:rPr lang="de-DE" noProof="0" dirty="0"/>
              <a:t>Titelmasterformat durch Klicken bearbeiten</a:t>
            </a:r>
            <a:endParaRPr lang="en-GB" noProof="0" dirty="0"/>
          </a:p>
        </p:txBody>
      </p:sp>
      <p:sp>
        <p:nvSpPr>
          <p:cNvPr id="7" name="Textplatzhalter 6"/>
          <p:cNvSpPr>
            <a:spLocks noGrp="1"/>
          </p:cNvSpPr>
          <p:nvPr>
            <p:ph type="body" sz="quarter" idx="13"/>
          </p:nvPr>
        </p:nvSpPr>
        <p:spPr>
          <a:xfrm>
            <a:off x="1872017" y="2085401"/>
            <a:ext cx="9988637" cy="4321116"/>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5" name="Datumsplatzhalter 2"/>
          <p:cNvSpPr>
            <a:spLocks noGrp="1"/>
          </p:cNvSpPr>
          <p:nvPr>
            <p:ph type="dt" sz="half" idx="10"/>
          </p:nvPr>
        </p:nvSpPr>
        <p:spPr>
          <a:xfrm>
            <a:off x="10053818" y="6620732"/>
            <a:ext cx="1286735" cy="196846"/>
          </a:xfrm>
          <a:prstGeom prst="rect">
            <a:avLst/>
          </a:prstGeom>
        </p:spPr>
        <p:txBody>
          <a:bodyPr/>
          <a:lstStyle>
            <a:lvl1pPr algn="r">
              <a:defRPr sz="700"/>
            </a:lvl1pPr>
          </a:lstStyle>
          <a:p>
            <a:fld id="{97C4600F-AE04-42E4-86BF-83628F3CE8D2}" type="datetime1">
              <a:rPr lang="de-DE" smtClean="0"/>
              <a:t>25.05.2022</a:t>
            </a:fld>
            <a:endParaRPr lang="en-US" dirty="0"/>
          </a:p>
        </p:txBody>
      </p:sp>
      <p:sp>
        <p:nvSpPr>
          <p:cNvPr id="6" name="Foliennummernplatzhalter 4"/>
          <p:cNvSpPr>
            <a:spLocks noGrp="1"/>
          </p:cNvSpPr>
          <p:nvPr>
            <p:ph type="sldNum" sz="quarter" idx="12"/>
          </p:nvPr>
        </p:nvSpPr>
        <p:spPr>
          <a:xfrm>
            <a:off x="11455782" y="6620732"/>
            <a:ext cx="624163" cy="196846"/>
          </a:xfrm>
          <a:prstGeom prst="rect">
            <a:avLst/>
          </a:prstGeom>
        </p:spPr>
        <p:txBody>
          <a:bodyPr/>
          <a:lstStyle>
            <a:lvl1pPr>
              <a:defRPr sz="700">
                <a:solidFill>
                  <a:schemeClr val="tx1"/>
                </a:solidFill>
              </a:defRPr>
            </a:lvl1pPr>
          </a:lstStyle>
          <a:p>
            <a:r>
              <a:rPr lang="en-US"/>
              <a:t>Page </a:t>
            </a:r>
            <a:fld id="{9204330F-C5AD-4AC0-88A8-9CB1F8F7EBD6}" type="slidenum">
              <a:rPr lang="en-US" smtClean="0"/>
              <a:pPr/>
              <a:t>‹#›</a:t>
            </a:fld>
            <a:endParaRPr lang="en-US" dirty="0"/>
          </a:p>
        </p:txBody>
      </p:sp>
    </p:spTree>
    <p:extLst>
      <p:ext uri="{BB962C8B-B14F-4D97-AF65-F5344CB8AC3E}">
        <p14:creationId xmlns:p14="http://schemas.microsoft.com/office/powerpoint/2010/main" val="13763237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tandard_Text_1 Container _Benefi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noProof="0"/>
              <a:t>Titelmasterformat durch Klicken bearbeiten</a:t>
            </a:r>
            <a:endParaRPr lang="en-GB" noProof="0" dirty="0"/>
          </a:p>
        </p:txBody>
      </p:sp>
      <p:sp>
        <p:nvSpPr>
          <p:cNvPr id="3" name="Datumsplatzhalter 2"/>
          <p:cNvSpPr>
            <a:spLocks noGrp="1"/>
          </p:cNvSpPr>
          <p:nvPr>
            <p:ph type="dt" sz="half" idx="10"/>
          </p:nvPr>
        </p:nvSpPr>
        <p:spPr>
          <a:xfrm>
            <a:off x="10053818" y="6620732"/>
            <a:ext cx="1286735" cy="196846"/>
          </a:xfrm>
          <a:prstGeom prst="rect">
            <a:avLst/>
          </a:prstGeom>
        </p:spPr>
        <p:txBody>
          <a:bodyPr/>
          <a:lstStyle>
            <a:lvl1pPr algn="r">
              <a:defRPr sz="700"/>
            </a:lvl1pPr>
          </a:lstStyle>
          <a:p>
            <a:fld id="{299DF86B-A955-408C-9081-C76195E89C30}" type="datetime1">
              <a:rPr lang="de-DE" smtClean="0"/>
              <a:t>25.05.2022</a:t>
            </a:fld>
            <a:endParaRPr lang="en-US" dirty="0"/>
          </a:p>
        </p:txBody>
      </p:sp>
      <p:sp>
        <p:nvSpPr>
          <p:cNvPr id="5" name="Foliennummernplatzhalter 4"/>
          <p:cNvSpPr>
            <a:spLocks noGrp="1"/>
          </p:cNvSpPr>
          <p:nvPr>
            <p:ph type="sldNum" sz="quarter" idx="12"/>
          </p:nvPr>
        </p:nvSpPr>
        <p:spPr>
          <a:xfrm>
            <a:off x="11455782" y="6620732"/>
            <a:ext cx="624163" cy="196846"/>
          </a:xfrm>
          <a:prstGeom prst="rect">
            <a:avLst/>
          </a:prstGeom>
        </p:spPr>
        <p:txBody>
          <a:bodyPr/>
          <a:lstStyle>
            <a:lvl1pPr>
              <a:defRPr sz="700">
                <a:solidFill>
                  <a:schemeClr val="tx1"/>
                </a:solidFill>
              </a:defRPr>
            </a:lvl1pPr>
          </a:lstStyle>
          <a:p>
            <a:r>
              <a:rPr lang="en-US"/>
              <a:t>Page </a:t>
            </a:r>
            <a:fld id="{9204330F-C5AD-4AC0-88A8-9CB1F8F7EBD6}" type="slidenum">
              <a:rPr lang="en-US" smtClean="0"/>
              <a:pPr/>
              <a:t>‹#›</a:t>
            </a:fld>
            <a:endParaRPr lang="en-US" dirty="0"/>
          </a:p>
        </p:txBody>
      </p:sp>
      <p:sp>
        <p:nvSpPr>
          <p:cNvPr id="7" name="Textplatzhalter 6"/>
          <p:cNvSpPr>
            <a:spLocks noGrp="1"/>
          </p:cNvSpPr>
          <p:nvPr>
            <p:ph type="body" sz="quarter" idx="13"/>
          </p:nvPr>
        </p:nvSpPr>
        <p:spPr>
          <a:xfrm>
            <a:off x="1872017" y="2085402"/>
            <a:ext cx="9988637" cy="3937910"/>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8" name="Textplatzhalter 7"/>
          <p:cNvSpPr>
            <a:spLocks noGrp="1"/>
          </p:cNvSpPr>
          <p:nvPr>
            <p:ph type="body" sz="quarter" idx="14"/>
          </p:nvPr>
        </p:nvSpPr>
        <p:spPr>
          <a:xfrm>
            <a:off x="3293658" y="5923104"/>
            <a:ext cx="8565430" cy="467791"/>
          </a:xfrm>
        </p:spPr>
        <p:txBody>
          <a:bodyPr anchor="b" anchorCtr="0"/>
          <a:lstStyle/>
          <a:p>
            <a:pPr lvl="0"/>
            <a:r>
              <a:rPr lang="de-DE"/>
              <a:t>Textmasterformat bearbeiten</a:t>
            </a:r>
          </a:p>
        </p:txBody>
      </p:sp>
    </p:spTree>
    <p:extLst>
      <p:ext uri="{BB962C8B-B14F-4D97-AF65-F5344CB8AC3E}">
        <p14:creationId xmlns:p14="http://schemas.microsoft.com/office/powerpoint/2010/main" val="32296987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tandard_Text_2 Container">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noProof="0"/>
              <a:t>Titelmasterformat durch Klicken bearbeiten</a:t>
            </a:r>
            <a:endParaRPr lang="en-GB" noProof="0" dirty="0"/>
          </a:p>
        </p:txBody>
      </p:sp>
      <p:sp>
        <p:nvSpPr>
          <p:cNvPr id="7" name="Textplatzhalter 6"/>
          <p:cNvSpPr>
            <a:spLocks noGrp="1"/>
          </p:cNvSpPr>
          <p:nvPr>
            <p:ph type="body" sz="quarter" idx="13"/>
          </p:nvPr>
        </p:nvSpPr>
        <p:spPr>
          <a:xfrm>
            <a:off x="431911" y="2085401"/>
            <a:ext cx="5617463" cy="4321116"/>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8" name="Textplatzhalter 6"/>
          <p:cNvSpPr>
            <a:spLocks noGrp="1"/>
          </p:cNvSpPr>
          <p:nvPr>
            <p:ph type="body" sz="quarter" idx="14"/>
          </p:nvPr>
        </p:nvSpPr>
        <p:spPr>
          <a:xfrm>
            <a:off x="6243192" y="2083683"/>
            <a:ext cx="5617463" cy="4321116"/>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9" name="Datumsplatzhalter 2"/>
          <p:cNvSpPr>
            <a:spLocks noGrp="1"/>
          </p:cNvSpPr>
          <p:nvPr>
            <p:ph type="dt" sz="half" idx="10"/>
          </p:nvPr>
        </p:nvSpPr>
        <p:spPr>
          <a:xfrm>
            <a:off x="10053818" y="6620732"/>
            <a:ext cx="1286735" cy="196846"/>
          </a:xfrm>
          <a:prstGeom prst="rect">
            <a:avLst/>
          </a:prstGeom>
        </p:spPr>
        <p:txBody>
          <a:bodyPr/>
          <a:lstStyle>
            <a:lvl1pPr algn="r">
              <a:defRPr sz="700"/>
            </a:lvl1pPr>
          </a:lstStyle>
          <a:p>
            <a:fld id="{16ED5AB7-EF85-4A0D-87C4-8A05D45BF851}" type="datetime1">
              <a:rPr lang="de-DE" smtClean="0"/>
              <a:t>25.05.2022</a:t>
            </a:fld>
            <a:endParaRPr lang="en-US" dirty="0"/>
          </a:p>
        </p:txBody>
      </p:sp>
      <p:sp>
        <p:nvSpPr>
          <p:cNvPr id="10" name="Foliennummernplatzhalter 4"/>
          <p:cNvSpPr>
            <a:spLocks noGrp="1"/>
          </p:cNvSpPr>
          <p:nvPr>
            <p:ph type="sldNum" sz="quarter" idx="12"/>
          </p:nvPr>
        </p:nvSpPr>
        <p:spPr>
          <a:xfrm>
            <a:off x="11455782" y="6620732"/>
            <a:ext cx="624163" cy="196846"/>
          </a:xfrm>
          <a:prstGeom prst="rect">
            <a:avLst/>
          </a:prstGeom>
        </p:spPr>
        <p:txBody>
          <a:bodyPr/>
          <a:lstStyle>
            <a:lvl1pPr>
              <a:defRPr sz="700">
                <a:solidFill>
                  <a:schemeClr val="tx1"/>
                </a:solidFill>
              </a:defRPr>
            </a:lvl1pPr>
          </a:lstStyle>
          <a:p>
            <a:r>
              <a:rPr lang="en-US"/>
              <a:t>Page </a:t>
            </a:r>
            <a:fld id="{9204330F-C5AD-4AC0-88A8-9CB1F8F7EBD6}" type="slidenum">
              <a:rPr lang="en-US" smtClean="0"/>
              <a:pPr/>
              <a:t>‹#›</a:t>
            </a:fld>
            <a:endParaRPr lang="en-US" dirty="0"/>
          </a:p>
        </p:txBody>
      </p:sp>
    </p:spTree>
    <p:extLst>
      <p:ext uri="{BB962C8B-B14F-4D97-AF65-F5344CB8AC3E}">
        <p14:creationId xmlns:p14="http://schemas.microsoft.com/office/powerpoint/2010/main" val="37253899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tandard_Text_2 Container_Benefit">
    <p:spTree>
      <p:nvGrpSpPr>
        <p:cNvPr id="1" name=""/>
        <p:cNvGrpSpPr/>
        <p:nvPr/>
      </p:nvGrpSpPr>
      <p:grpSpPr>
        <a:xfrm>
          <a:off x="0" y="0"/>
          <a:ext cx="0" cy="0"/>
          <a:chOff x="0" y="0"/>
          <a:chExt cx="0" cy="0"/>
        </a:xfrm>
      </p:grpSpPr>
      <p:graphicFrame>
        <p:nvGraphicFramePr>
          <p:cNvPr id="4" name="Objekt 3" hidden="1"/>
          <p:cNvGraphicFramePr>
            <a:graphicFrameLocks noChangeAspect="1"/>
          </p:cNvGraphicFramePr>
          <p:nvPr userDrawn="1">
            <p:custDataLst>
              <p:tags r:id="rId1"/>
            </p:custDataLst>
            <p:extLst>
              <p:ext uri="{D42A27DB-BD31-4B8C-83A1-F6EECF244321}">
                <p14:modId xmlns:p14="http://schemas.microsoft.com/office/powerpoint/2010/main" val="3894768676"/>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 Slide" r:id="rId3" imgW="270" imgH="270" progId="TCLayout.ActiveDocument.1">
                  <p:embed/>
                </p:oleObj>
              </mc:Choice>
              <mc:Fallback>
                <p:oleObj name="think-cell Slide" r:id="rId3" imgW="270" imgH="270" progId="TCLayout.ActiveDocument.1">
                  <p:embed/>
                  <p:pic>
                    <p:nvPicPr>
                      <p:cNvPr id="4" name="Objekt 3" hidden="1"/>
                      <p:cNvPicPr/>
                      <p:nvPr/>
                    </p:nvPicPr>
                    <p:blipFill>
                      <a:blip r:embed="rId4"/>
                      <a:stretch>
                        <a:fillRect/>
                      </a:stretch>
                    </p:blipFill>
                    <p:spPr>
                      <a:xfrm>
                        <a:off x="1588" y="1588"/>
                        <a:ext cx="1587" cy="1587"/>
                      </a:xfrm>
                      <a:prstGeom prst="rect">
                        <a:avLst/>
                      </a:prstGeom>
                    </p:spPr>
                  </p:pic>
                </p:oleObj>
              </mc:Fallback>
            </mc:AlternateContent>
          </a:graphicData>
        </a:graphic>
      </p:graphicFrame>
      <p:sp>
        <p:nvSpPr>
          <p:cNvPr id="2" name="Titel 1"/>
          <p:cNvSpPr>
            <a:spLocks noGrp="1"/>
          </p:cNvSpPr>
          <p:nvPr>
            <p:ph type="title"/>
          </p:nvPr>
        </p:nvSpPr>
        <p:spPr/>
        <p:txBody>
          <a:bodyPr/>
          <a:lstStyle/>
          <a:p>
            <a:r>
              <a:rPr lang="de-DE" noProof="0"/>
              <a:t>Titelmasterformat durch Klicken bearbeiten</a:t>
            </a:r>
            <a:endParaRPr lang="en-GB" noProof="0" dirty="0"/>
          </a:p>
        </p:txBody>
      </p:sp>
      <p:sp>
        <p:nvSpPr>
          <p:cNvPr id="7" name="Textplatzhalter 6"/>
          <p:cNvSpPr>
            <a:spLocks noGrp="1"/>
          </p:cNvSpPr>
          <p:nvPr>
            <p:ph type="body" sz="quarter" idx="13"/>
          </p:nvPr>
        </p:nvSpPr>
        <p:spPr>
          <a:xfrm>
            <a:off x="431911" y="2085402"/>
            <a:ext cx="5617463" cy="3939628"/>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8" name="Textplatzhalter 6"/>
          <p:cNvSpPr>
            <a:spLocks noGrp="1"/>
          </p:cNvSpPr>
          <p:nvPr>
            <p:ph type="body" sz="quarter" idx="14"/>
          </p:nvPr>
        </p:nvSpPr>
        <p:spPr>
          <a:xfrm>
            <a:off x="6243192" y="2083684"/>
            <a:ext cx="5617463" cy="3939628"/>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9" name="Textplatzhalter 7"/>
          <p:cNvSpPr>
            <a:spLocks noGrp="1"/>
          </p:cNvSpPr>
          <p:nvPr>
            <p:ph type="body" sz="quarter" idx="15"/>
          </p:nvPr>
        </p:nvSpPr>
        <p:spPr>
          <a:xfrm>
            <a:off x="3293658" y="5960682"/>
            <a:ext cx="8565430" cy="467791"/>
          </a:xfrm>
        </p:spPr>
        <p:txBody>
          <a:bodyPr anchor="b" anchorCtr="0"/>
          <a:lstStyle/>
          <a:p>
            <a:pPr lvl="0"/>
            <a:r>
              <a:rPr lang="de-DE" dirty="0"/>
              <a:t>Textmasterformat bearbeiten</a:t>
            </a:r>
          </a:p>
        </p:txBody>
      </p:sp>
      <p:sp>
        <p:nvSpPr>
          <p:cNvPr id="10" name="Datumsplatzhalter 2"/>
          <p:cNvSpPr>
            <a:spLocks noGrp="1"/>
          </p:cNvSpPr>
          <p:nvPr>
            <p:ph type="dt" sz="half" idx="10"/>
          </p:nvPr>
        </p:nvSpPr>
        <p:spPr>
          <a:xfrm>
            <a:off x="10053818" y="6620732"/>
            <a:ext cx="1286735" cy="196846"/>
          </a:xfrm>
          <a:prstGeom prst="rect">
            <a:avLst/>
          </a:prstGeom>
        </p:spPr>
        <p:txBody>
          <a:bodyPr/>
          <a:lstStyle>
            <a:lvl1pPr algn="r">
              <a:defRPr sz="700"/>
            </a:lvl1pPr>
          </a:lstStyle>
          <a:p>
            <a:fld id="{F10BDB82-D534-4546-B16C-FC92A6FD6992}" type="datetime1">
              <a:rPr lang="de-DE" smtClean="0"/>
              <a:t>25.05.2022</a:t>
            </a:fld>
            <a:endParaRPr lang="en-US" dirty="0"/>
          </a:p>
        </p:txBody>
      </p:sp>
      <p:sp>
        <p:nvSpPr>
          <p:cNvPr id="11" name="Foliennummernplatzhalter 4"/>
          <p:cNvSpPr>
            <a:spLocks noGrp="1"/>
          </p:cNvSpPr>
          <p:nvPr>
            <p:ph type="sldNum" sz="quarter" idx="12"/>
          </p:nvPr>
        </p:nvSpPr>
        <p:spPr>
          <a:xfrm>
            <a:off x="11455782" y="6620732"/>
            <a:ext cx="624163" cy="196846"/>
          </a:xfrm>
          <a:prstGeom prst="rect">
            <a:avLst/>
          </a:prstGeom>
        </p:spPr>
        <p:txBody>
          <a:bodyPr/>
          <a:lstStyle>
            <a:lvl1pPr>
              <a:defRPr sz="700">
                <a:solidFill>
                  <a:schemeClr val="tx1"/>
                </a:solidFill>
              </a:defRPr>
            </a:lvl1pPr>
          </a:lstStyle>
          <a:p>
            <a:r>
              <a:rPr lang="en-US"/>
              <a:t>Page </a:t>
            </a:r>
            <a:fld id="{9204330F-C5AD-4AC0-88A8-9CB1F8F7EBD6}" type="slidenum">
              <a:rPr lang="en-US" smtClean="0"/>
              <a:pPr/>
              <a:t>‹#›</a:t>
            </a:fld>
            <a:endParaRPr lang="en-US" dirty="0"/>
          </a:p>
        </p:txBody>
      </p:sp>
    </p:spTree>
    <p:extLst>
      <p:ext uri="{BB962C8B-B14F-4D97-AF65-F5344CB8AC3E}">
        <p14:creationId xmlns:p14="http://schemas.microsoft.com/office/powerpoint/2010/main" val="22262714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tandard_Text_3 Container">
    <p:spTree>
      <p:nvGrpSpPr>
        <p:cNvPr id="1" name=""/>
        <p:cNvGrpSpPr/>
        <p:nvPr/>
      </p:nvGrpSpPr>
      <p:grpSpPr>
        <a:xfrm>
          <a:off x="0" y="0"/>
          <a:ext cx="0" cy="0"/>
          <a:chOff x="0" y="0"/>
          <a:chExt cx="0" cy="0"/>
        </a:xfrm>
      </p:grpSpPr>
      <p:graphicFrame>
        <p:nvGraphicFramePr>
          <p:cNvPr id="4" name="Objekt 3" hidden="1"/>
          <p:cNvGraphicFramePr>
            <a:graphicFrameLocks noChangeAspect="1"/>
          </p:cNvGraphicFramePr>
          <p:nvPr userDrawn="1">
            <p:custDataLst>
              <p:tags r:id="rId1"/>
            </p:custDataLst>
            <p:extLst>
              <p:ext uri="{D42A27DB-BD31-4B8C-83A1-F6EECF244321}">
                <p14:modId xmlns:p14="http://schemas.microsoft.com/office/powerpoint/2010/main" val="2439067679"/>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 Slide" r:id="rId3" imgW="270" imgH="270" progId="TCLayout.ActiveDocument.1">
                  <p:embed/>
                </p:oleObj>
              </mc:Choice>
              <mc:Fallback>
                <p:oleObj name="think-cell Slide" r:id="rId3" imgW="270" imgH="270" progId="TCLayout.ActiveDocument.1">
                  <p:embed/>
                  <p:pic>
                    <p:nvPicPr>
                      <p:cNvPr id="4" name="Objekt 3" hidden="1"/>
                      <p:cNvPicPr/>
                      <p:nvPr/>
                    </p:nvPicPr>
                    <p:blipFill>
                      <a:blip r:embed="rId4"/>
                      <a:stretch>
                        <a:fillRect/>
                      </a:stretch>
                    </p:blipFill>
                    <p:spPr>
                      <a:xfrm>
                        <a:off x="1588" y="1588"/>
                        <a:ext cx="1587" cy="1587"/>
                      </a:xfrm>
                      <a:prstGeom prst="rect">
                        <a:avLst/>
                      </a:prstGeom>
                    </p:spPr>
                  </p:pic>
                </p:oleObj>
              </mc:Fallback>
            </mc:AlternateContent>
          </a:graphicData>
        </a:graphic>
      </p:graphicFrame>
      <p:sp>
        <p:nvSpPr>
          <p:cNvPr id="2" name="Titel 1"/>
          <p:cNvSpPr>
            <a:spLocks noGrp="1"/>
          </p:cNvSpPr>
          <p:nvPr>
            <p:ph type="title"/>
          </p:nvPr>
        </p:nvSpPr>
        <p:spPr/>
        <p:txBody>
          <a:bodyPr/>
          <a:lstStyle/>
          <a:p>
            <a:r>
              <a:rPr lang="de-DE" noProof="0"/>
              <a:t>Titelmasterformat durch Klicken bearbeiten</a:t>
            </a:r>
            <a:endParaRPr lang="en-GB" noProof="0" dirty="0"/>
          </a:p>
        </p:txBody>
      </p:sp>
      <p:sp>
        <p:nvSpPr>
          <p:cNvPr id="7" name="Textplatzhalter 6"/>
          <p:cNvSpPr>
            <a:spLocks noGrp="1"/>
          </p:cNvSpPr>
          <p:nvPr>
            <p:ph type="body" sz="quarter" idx="13"/>
          </p:nvPr>
        </p:nvSpPr>
        <p:spPr>
          <a:xfrm>
            <a:off x="431911" y="2080056"/>
            <a:ext cx="3677758" cy="4326460"/>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8" name="Textplatzhalter 6"/>
          <p:cNvSpPr>
            <a:spLocks noGrp="1"/>
          </p:cNvSpPr>
          <p:nvPr>
            <p:ph type="body" sz="quarter" idx="14"/>
          </p:nvPr>
        </p:nvSpPr>
        <p:spPr>
          <a:xfrm>
            <a:off x="8182897" y="2080056"/>
            <a:ext cx="3677758" cy="4326460"/>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10" name="Textplatzhalter 6"/>
          <p:cNvSpPr>
            <a:spLocks noGrp="1"/>
          </p:cNvSpPr>
          <p:nvPr>
            <p:ph type="body" sz="quarter" idx="15"/>
          </p:nvPr>
        </p:nvSpPr>
        <p:spPr>
          <a:xfrm>
            <a:off x="4307404" y="2080056"/>
            <a:ext cx="3677758" cy="4326460"/>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9" name="Datumsplatzhalter 2"/>
          <p:cNvSpPr>
            <a:spLocks noGrp="1"/>
          </p:cNvSpPr>
          <p:nvPr>
            <p:ph type="dt" sz="half" idx="10"/>
          </p:nvPr>
        </p:nvSpPr>
        <p:spPr>
          <a:xfrm>
            <a:off x="10053818" y="6620732"/>
            <a:ext cx="1286735" cy="196846"/>
          </a:xfrm>
          <a:prstGeom prst="rect">
            <a:avLst/>
          </a:prstGeom>
        </p:spPr>
        <p:txBody>
          <a:bodyPr/>
          <a:lstStyle>
            <a:lvl1pPr algn="r">
              <a:defRPr sz="700"/>
            </a:lvl1pPr>
          </a:lstStyle>
          <a:p>
            <a:fld id="{9D989FC7-DDBE-4052-B3D6-4942671CABE0}" type="datetime1">
              <a:rPr lang="de-DE" smtClean="0"/>
              <a:t>25.05.2022</a:t>
            </a:fld>
            <a:endParaRPr lang="en-US" dirty="0"/>
          </a:p>
        </p:txBody>
      </p:sp>
      <p:sp>
        <p:nvSpPr>
          <p:cNvPr id="11" name="Foliennummernplatzhalter 4"/>
          <p:cNvSpPr>
            <a:spLocks noGrp="1"/>
          </p:cNvSpPr>
          <p:nvPr>
            <p:ph type="sldNum" sz="quarter" idx="12"/>
          </p:nvPr>
        </p:nvSpPr>
        <p:spPr>
          <a:xfrm>
            <a:off x="11455782" y="6620732"/>
            <a:ext cx="624163" cy="196846"/>
          </a:xfrm>
          <a:prstGeom prst="rect">
            <a:avLst/>
          </a:prstGeom>
        </p:spPr>
        <p:txBody>
          <a:bodyPr/>
          <a:lstStyle>
            <a:lvl1pPr>
              <a:defRPr sz="700">
                <a:solidFill>
                  <a:schemeClr val="tx1"/>
                </a:solidFill>
              </a:defRPr>
            </a:lvl1pPr>
          </a:lstStyle>
          <a:p>
            <a:r>
              <a:rPr lang="en-US"/>
              <a:t>Page </a:t>
            </a:r>
            <a:fld id="{9204330F-C5AD-4AC0-88A8-9CB1F8F7EBD6}" type="slidenum">
              <a:rPr lang="en-US" smtClean="0"/>
              <a:pPr/>
              <a:t>‹#›</a:t>
            </a:fld>
            <a:endParaRPr lang="en-US" dirty="0"/>
          </a:p>
        </p:txBody>
      </p:sp>
    </p:spTree>
    <p:extLst>
      <p:ext uri="{BB962C8B-B14F-4D97-AF65-F5344CB8AC3E}">
        <p14:creationId xmlns:p14="http://schemas.microsoft.com/office/powerpoint/2010/main" val="15544831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tandard_Text_3 Container_Benefi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endParaRPr lang="en-US"/>
          </a:p>
        </p:txBody>
      </p:sp>
      <p:sp>
        <p:nvSpPr>
          <p:cNvPr id="7" name="Textplatzhalter 6"/>
          <p:cNvSpPr>
            <a:spLocks noGrp="1"/>
          </p:cNvSpPr>
          <p:nvPr>
            <p:ph type="body" sz="quarter" idx="13"/>
          </p:nvPr>
        </p:nvSpPr>
        <p:spPr>
          <a:xfrm>
            <a:off x="431911" y="2080057"/>
            <a:ext cx="3677758" cy="3939628"/>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8" name="Textplatzhalter 6"/>
          <p:cNvSpPr>
            <a:spLocks noGrp="1"/>
          </p:cNvSpPr>
          <p:nvPr>
            <p:ph type="body" sz="quarter" idx="14"/>
          </p:nvPr>
        </p:nvSpPr>
        <p:spPr>
          <a:xfrm>
            <a:off x="8182897" y="2080057"/>
            <a:ext cx="3677758" cy="3939628"/>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10" name="Textplatzhalter 6"/>
          <p:cNvSpPr>
            <a:spLocks noGrp="1"/>
          </p:cNvSpPr>
          <p:nvPr>
            <p:ph type="body" sz="quarter" idx="15"/>
          </p:nvPr>
        </p:nvSpPr>
        <p:spPr>
          <a:xfrm>
            <a:off x="4307404" y="2080057"/>
            <a:ext cx="3677758" cy="3939628"/>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9" name="Textplatzhalter 7"/>
          <p:cNvSpPr>
            <a:spLocks noGrp="1"/>
          </p:cNvSpPr>
          <p:nvPr>
            <p:ph type="body" sz="quarter" idx="16"/>
          </p:nvPr>
        </p:nvSpPr>
        <p:spPr>
          <a:xfrm>
            <a:off x="3293658" y="5960682"/>
            <a:ext cx="8565430" cy="467791"/>
          </a:xfrm>
        </p:spPr>
        <p:txBody>
          <a:bodyPr anchor="b" anchorCtr="0"/>
          <a:lstStyle/>
          <a:p>
            <a:pPr lvl="0"/>
            <a:r>
              <a:rPr lang="de-DE"/>
              <a:t>Textmasterformat bearbeiten</a:t>
            </a:r>
          </a:p>
        </p:txBody>
      </p:sp>
      <p:sp>
        <p:nvSpPr>
          <p:cNvPr id="11" name="Datumsplatzhalter 2"/>
          <p:cNvSpPr>
            <a:spLocks noGrp="1"/>
          </p:cNvSpPr>
          <p:nvPr>
            <p:ph type="dt" sz="half" idx="10"/>
          </p:nvPr>
        </p:nvSpPr>
        <p:spPr>
          <a:xfrm>
            <a:off x="10053818" y="6620732"/>
            <a:ext cx="1286735" cy="196846"/>
          </a:xfrm>
          <a:prstGeom prst="rect">
            <a:avLst/>
          </a:prstGeom>
        </p:spPr>
        <p:txBody>
          <a:bodyPr/>
          <a:lstStyle>
            <a:lvl1pPr algn="r">
              <a:defRPr sz="700"/>
            </a:lvl1pPr>
          </a:lstStyle>
          <a:p>
            <a:fld id="{E65F0100-09AE-401B-8FDE-FF9A26CC7A3E}" type="datetime1">
              <a:rPr lang="de-DE" smtClean="0"/>
              <a:t>25.05.2022</a:t>
            </a:fld>
            <a:endParaRPr lang="en-US" dirty="0"/>
          </a:p>
        </p:txBody>
      </p:sp>
      <p:sp>
        <p:nvSpPr>
          <p:cNvPr id="12" name="Foliennummernplatzhalter 4"/>
          <p:cNvSpPr>
            <a:spLocks noGrp="1"/>
          </p:cNvSpPr>
          <p:nvPr>
            <p:ph type="sldNum" sz="quarter" idx="12"/>
          </p:nvPr>
        </p:nvSpPr>
        <p:spPr>
          <a:xfrm>
            <a:off x="11455782" y="6620732"/>
            <a:ext cx="624163" cy="196846"/>
          </a:xfrm>
          <a:prstGeom prst="rect">
            <a:avLst/>
          </a:prstGeom>
        </p:spPr>
        <p:txBody>
          <a:bodyPr/>
          <a:lstStyle>
            <a:lvl1pPr>
              <a:defRPr sz="700">
                <a:solidFill>
                  <a:schemeClr val="tx1"/>
                </a:solidFill>
              </a:defRPr>
            </a:lvl1pPr>
          </a:lstStyle>
          <a:p>
            <a:r>
              <a:rPr lang="en-US"/>
              <a:t>Page </a:t>
            </a:r>
            <a:fld id="{9204330F-C5AD-4AC0-88A8-9CB1F8F7EBD6}" type="slidenum">
              <a:rPr lang="en-US" smtClean="0"/>
              <a:pPr/>
              <a:t>‹#›</a:t>
            </a:fld>
            <a:endParaRPr lang="en-US" dirty="0"/>
          </a:p>
        </p:txBody>
      </p:sp>
    </p:spTree>
    <p:extLst>
      <p:ext uri="{BB962C8B-B14F-4D97-AF65-F5344CB8AC3E}">
        <p14:creationId xmlns:p14="http://schemas.microsoft.com/office/powerpoint/2010/main" val="7153728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tandard_Text_4 Container">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noProof="0"/>
              <a:t>Titelmasterformat durch Klicken bearbeiten</a:t>
            </a:r>
            <a:endParaRPr lang="en-GB" noProof="0" dirty="0"/>
          </a:p>
        </p:txBody>
      </p:sp>
      <p:sp>
        <p:nvSpPr>
          <p:cNvPr id="7" name="Textplatzhalter 6"/>
          <p:cNvSpPr>
            <a:spLocks noGrp="1"/>
          </p:cNvSpPr>
          <p:nvPr>
            <p:ph type="body" sz="quarter" idx="13"/>
          </p:nvPr>
        </p:nvSpPr>
        <p:spPr>
          <a:xfrm>
            <a:off x="431911" y="2085402"/>
            <a:ext cx="5617463" cy="2040472"/>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8" name="Textplatzhalter 6"/>
          <p:cNvSpPr>
            <a:spLocks noGrp="1"/>
          </p:cNvSpPr>
          <p:nvPr>
            <p:ph type="body" sz="quarter" idx="14"/>
          </p:nvPr>
        </p:nvSpPr>
        <p:spPr>
          <a:xfrm>
            <a:off x="6243192" y="2083684"/>
            <a:ext cx="5617463" cy="2040472"/>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11" name="Textplatzhalter 6"/>
          <p:cNvSpPr>
            <a:spLocks noGrp="1"/>
          </p:cNvSpPr>
          <p:nvPr>
            <p:ph type="body" sz="quarter" idx="16"/>
          </p:nvPr>
        </p:nvSpPr>
        <p:spPr>
          <a:xfrm>
            <a:off x="6241623" y="4345006"/>
            <a:ext cx="5617463" cy="2040472"/>
          </a:xfrm>
        </p:spPr>
        <p:txBody>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12" name="Textplatzhalter 6"/>
          <p:cNvSpPr>
            <a:spLocks noGrp="1"/>
          </p:cNvSpPr>
          <p:nvPr>
            <p:ph type="body" sz="quarter" idx="17"/>
          </p:nvPr>
        </p:nvSpPr>
        <p:spPr>
          <a:xfrm>
            <a:off x="431911" y="4345006"/>
            <a:ext cx="5617463" cy="2040472"/>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9" name="Datumsplatzhalter 2"/>
          <p:cNvSpPr>
            <a:spLocks noGrp="1"/>
          </p:cNvSpPr>
          <p:nvPr>
            <p:ph type="dt" sz="half" idx="10"/>
          </p:nvPr>
        </p:nvSpPr>
        <p:spPr>
          <a:xfrm>
            <a:off x="10053818" y="6620732"/>
            <a:ext cx="1286735" cy="196846"/>
          </a:xfrm>
          <a:prstGeom prst="rect">
            <a:avLst/>
          </a:prstGeom>
        </p:spPr>
        <p:txBody>
          <a:bodyPr/>
          <a:lstStyle>
            <a:lvl1pPr algn="r">
              <a:defRPr sz="700"/>
            </a:lvl1pPr>
          </a:lstStyle>
          <a:p>
            <a:fld id="{03A716E9-E85A-49FC-A8C5-2D4FFF0B5980}" type="datetime1">
              <a:rPr lang="de-DE" smtClean="0"/>
              <a:t>25.05.2022</a:t>
            </a:fld>
            <a:endParaRPr lang="en-US" dirty="0"/>
          </a:p>
        </p:txBody>
      </p:sp>
      <p:sp>
        <p:nvSpPr>
          <p:cNvPr id="10" name="Foliennummernplatzhalter 4"/>
          <p:cNvSpPr>
            <a:spLocks noGrp="1"/>
          </p:cNvSpPr>
          <p:nvPr>
            <p:ph type="sldNum" sz="quarter" idx="12"/>
          </p:nvPr>
        </p:nvSpPr>
        <p:spPr>
          <a:xfrm>
            <a:off x="11455782" y="6620732"/>
            <a:ext cx="624163" cy="196846"/>
          </a:xfrm>
          <a:prstGeom prst="rect">
            <a:avLst/>
          </a:prstGeom>
        </p:spPr>
        <p:txBody>
          <a:bodyPr/>
          <a:lstStyle>
            <a:lvl1pPr>
              <a:defRPr sz="700">
                <a:solidFill>
                  <a:schemeClr val="tx1"/>
                </a:solidFill>
              </a:defRPr>
            </a:lvl1pPr>
          </a:lstStyle>
          <a:p>
            <a:r>
              <a:rPr lang="en-US"/>
              <a:t>Page </a:t>
            </a:r>
            <a:fld id="{9204330F-C5AD-4AC0-88A8-9CB1F8F7EBD6}" type="slidenum">
              <a:rPr lang="en-US" smtClean="0"/>
              <a:pPr/>
              <a:t>‹#›</a:t>
            </a:fld>
            <a:endParaRPr lang="en-US" dirty="0"/>
          </a:p>
        </p:txBody>
      </p:sp>
    </p:spTree>
    <p:extLst>
      <p:ext uri="{BB962C8B-B14F-4D97-AF65-F5344CB8AC3E}">
        <p14:creationId xmlns:p14="http://schemas.microsoft.com/office/powerpoint/2010/main" val="4087183426"/>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ags" Target="../tags/tag3.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ags" Target="../tags/tag2.xml"/><Relationship Id="rId33" Type="http://schemas.openxmlformats.org/officeDocument/2006/relationships/image" Target="../media/image5.jpe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32" Type="http://schemas.openxmlformats.org/officeDocument/2006/relationships/image" Target="../media/image4.jpe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image" Target="../media/image1.emf"/><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oleObject" Target="../embeddings/oleObject1.bin"/><Relationship Id="rId30" Type="http://schemas.microsoft.com/office/2007/relationships/hdphoto" Target="../media/hdphoto1.wdp"/><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4" name="Objekt 3" hidden="1"/>
          <p:cNvGraphicFramePr>
            <a:graphicFrameLocks noChangeAspect="1"/>
          </p:cNvGraphicFramePr>
          <p:nvPr userDrawn="1">
            <p:custDataLst>
              <p:tags r:id="rId25"/>
            </p:custDataLst>
            <p:extLst>
              <p:ext uri="{D42A27DB-BD31-4B8C-83A1-F6EECF244321}">
                <p14:modId xmlns:p14="http://schemas.microsoft.com/office/powerpoint/2010/main" val="2247374540"/>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 Slide" r:id="rId27" imgW="270" imgH="270" progId="TCLayout.ActiveDocument.1">
                  <p:embed/>
                </p:oleObj>
              </mc:Choice>
              <mc:Fallback>
                <p:oleObj name="think-cell Slide" r:id="rId27" imgW="270" imgH="270" progId="TCLayout.ActiveDocument.1">
                  <p:embed/>
                  <p:pic>
                    <p:nvPicPr>
                      <p:cNvPr id="4" name="Objekt 3" hidden="1"/>
                      <p:cNvPicPr/>
                      <p:nvPr/>
                    </p:nvPicPr>
                    <p:blipFill>
                      <a:blip r:embed="rId28"/>
                      <a:stretch>
                        <a:fillRect/>
                      </a:stretch>
                    </p:blipFill>
                    <p:spPr>
                      <a:xfrm>
                        <a:off x="1588" y="1588"/>
                        <a:ext cx="1587" cy="1587"/>
                      </a:xfrm>
                      <a:prstGeom prst="rect">
                        <a:avLst/>
                      </a:prstGeom>
                    </p:spPr>
                  </p:pic>
                </p:oleObj>
              </mc:Fallback>
            </mc:AlternateContent>
          </a:graphicData>
        </a:graphic>
      </p:graphicFrame>
      <p:sp>
        <p:nvSpPr>
          <p:cNvPr id="7" name="Rechteck 6" hidden="1">
            <a:extLst>
              <a:ext uri="{FF2B5EF4-FFF2-40B4-BE49-F238E27FC236}">
                <a16:creationId xmlns:a16="http://schemas.microsoft.com/office/drawing/2014/main" id="{1CD0DDE6-6E79-44C3-9757-D65FE3C5348A}"/>
              </a:ext>
            </a:extLst>
          </p:cNvPr>
          <p:cNvSpPr/>
          <p:nvPr userDrawn="1">
            <p:custDataLst>
              <p:tags r:id="rId26"/>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marL="0" lvl="0" indent="0" algn="ctr"/>
            <a:endParaRPr lang="en-GB" sz="2000" b="1" i="0" baseline="0" dirty="0">
              <a:latin typeface="Arial" panose="020B0604020202020204" pitchFamily="34" charset="0"/>
              <a:ea typeface="+mj-ea"/>
              <a:cs typeface="+mj-cs"/>
              <a:sym typeface="Arial" panose="020B0604020202020204" pitchFamily="34" charset="0"/>
            </a:endParaRPr>
          </a:p>
        </p:txBody>
      </p:sp>
      <p:sp>
        <p:nvSpPr>
          <p:cNvPr id="2" name="Titelplatzhalter 1"/>
          <p:cNvSpPr>
            <a:spLocks noGrp="1"/>
          </p:cNvSpPr>
          <p:nvPr>
            <p:ph type="title"/>
          </p:nvPr>
        </p:nvSpPr>
        <p:spPr>
          <a:xfrm>
            <a:off x="1753644" y="122405"/>
            <a:ext cx="10441531" cy="1141211"/>
          </a:xfrm>
          <a:prstGeom prst="rect">
            <a:avLst/>
          </a:prstGeom>
        </p:spPr>
        <p:txBody>
          <a:bodyPr vert="horz" lIns="432086" tIns="60972" rIns="121944" bIns="60972" rtlCol="0" anchor="ctr">
            <a:normAutofit/>
          </a:bodyPr>
          <a:lstStyle/>
          <a:p>
            <a:r>
              <a:rPr lang="en-GB" noProof="0" dirty="0" err="1"/>
              <a:t>Titelmasterformat</a:t>
            </a:r>
            <a:r>
              <a:rPr lang="en-GB" noProof="0" dirty="0"/>
              <a:t> </a:t>
            </a:r>
            <a:r>
              <a:rPr lang="en-GB" noProof="0" dirty="0" err="1"/>
              <a:t>durch</a:t>
            </a:r>
            <a:r>
              <a:rPr lang="en-GB" noProof="0" dirty="0"/>
              <a:t> </a:t>
            </a:r>
            <a:r>
              <a:rPr lang="en-GB" noProof="0" dirty="0" err="1"/>
              <a:t>Klicken</a:t>
            </a:r>
            <a:r>
              <a:rPr lang="en-GB" noProof="0" dirty="0"/>
              <a:t> </a:t>
            </a:r>
            <a:r>
              <a:rPr lang="en-GB" noProof="0" dirty="0" err="1"/>
              <a:t>bearbeiten</a:t>
            </a:r>
            <a:endParaRPr lang="en-GB" noProof="0" dirty="0"/>
          </a:p>
        </p:txBody>
      </p:sp>
      <p:sp>
        <p:nvSpPr>
          <p:cNvPr id="3" name="Textplatzhalter 2"/>
          <p:cNvSpPr>
            <a:spLocks noGrp="1"/>
          </p:cNvSpPr>
          <p:nvPr>
            <p:ph type="body" idx="1"/>
          </p:nvPr>
        </p:nvSpPr>
        <p:spPr>
          <a:xfrm>
            <a:off x="431912" y="2085401"/>
            <a:ext cx="11428741" cy="4321115"/>
          </a:xfrm>
          <a:prstGeom prst="rect">
            <a:avLst/>
          </a:prstGeom>
        </p:spPr>
        <p:txBody>
          <a:bodyPr vert="horz" lIns="0" tIns="0" rIns="0" bIns="0" rtlCol="0">
            <a:normAutofit/>
          </a:bodyPr>
          <a:lstStyle/>
          <a:p>
            <a:pPr lvl="0"/>
            <a:r>
              <a:rPr lang="en-GB" noProof="0" dirty="0" err="1"/>
              <a:t>Textmasterformat</a:t>
            </a:r>
            <a:r>
              <a:rPr lang="en-GB" noProof="0" dirty="0"/>
              <a:t> </a:t>
            </a:r>
            <a:r>
              <a:rPr lang="en-GB" noProof="0" dirty="0" err="1"/>
              <a:t>bearbeiten</a:t>
            </a:r>
            <a:endParaRPr lang="en-GB" noProof="0" dirty="0"/>
          </a:p>
          <a:p>
            <a:pPr lvl="1"/>
            <a:r>
              <a:rPr lang="en-GB" noProof="0" dirty="0" err="1"/>
              <a:t>Zweite</a:t>
            </a:r>
            <a:r>
              <a:rPr lang="en-GB" noProof="0" dirty="0"/>
              <a:t> </a:t>
            </a:r>
            <a:r>
              <a:rPr lang="en-GB" noProof="0" dirty="0" err="1"/>
              <a:t>Ebene</a:t>
            </a:r>
            <a:endParaRPr lang="en-GB" noProof="0" dirty="0"/>
          </a:p>
          <a:p>
            <a:pPr lvl="2"/>
            <a:r>
              <a:rPr lang="en-GB" noProof="0" dirty="0" err="1"/>
              <a:t>Dritte</a:t>
            </a:r>
            <a:r>
              <a:rPr lang="en-GB" noProof="0" dirty="0"/>
              <a:t> </a:t>
            </a:r>
            <a:r>
              <a:rPr lang="en-GB" noProof="0" dirty="0" err="1"/>
              <a:t>Ebene</a:t>
            </a:r>
            <a:endParaRPr lang="en-GB" noProof="0" dirty="0"/>
          </a:p>
          <a:p>
            <a:pPr lvl="3"/>
            <a:r>
              <a:rPr lang="en-GB" noProof="0" dirty="0" err="1"/>
              <a:t>Vierte</a:t>
            </a:r>
            <a:r>
              <a:rPr lang="en-GB" noProof="0" dirty="0"/>
              <a:t> </a:t>
            </a:r>
            <a:r>
              <a:rPr lang="en-GB" noProof="0" dirty="0" err="1"/>
              <a:t>Ebene</a:t>
            </a:r>
            <a:endParaRPr lang="en-GB" noProof="0" dirty="0"/>
          </a:p>
          <a:p>
            <a:pPr lvl="4"/>
            <a:r>
              <a:rPr lang="en-GB" noProof="0" dirty="0" err="1"/>
              <a:t>Fünfte</a:t>
            </a:r>
            <a:r>
              <a:rPr lang="en-GB" noProof="0" dirty="0"/>
              <a:t> </a:t>
            </a:r>
            <a:r>
              <a:rPr lang="en-GB" noProof="0" dirty="0" err="1"/>
              <a:t>Ebene</a:t>
            </a:r>
            <a:endParaRPr lang="en-GB" noProof="0" dirty="0"/>
          </a:p>
        </p:txBody>
      </p:sp>
      <p:sp>
        <p:nvSpPr>
          <p:cNvPr id="15" name="Line 8"/>
          <p:cNvSpPr>
            <a:spLocks noChangeShapeType="1"/>
          </p:cNvSpPr>
          <p:nvPr/>
        </p:nvSpPr>
        <p:spPr bwMode="gray">
          <a:xfrm rot="5400000">
            <a:off x="11330516" y="6677234"/>
            <a:ext cx="144033" cy="0"/>
          </a:xfrm>
          <a:prstGeom prst="line">
            <a:avLst/>
          </a:prstGeom>
          <a:ln>
            <a:solidFill>
              <a:schemeClr val="tx2"/>
            </a:solidFill>
            <a:headEnd/>
            <a:tailEnd/>
          </a:ln>
        </p:spPr>
        <p:style>
          <a:lnRef idx="1">
            <a:schemeClr val="accent3"/>
          </a:lnRef>
          <a:fillRef idx="0">
            <a:schemeClr val="accent3"/>
          </a:fillRef>
          <a:effectRef idx="0">
            <a:schemeClr val="accent3"/>
          </a:effectRef>
          <a:fontRef idx="minor">
            <a:schemeClr val="tx1"/>
          </a:fontRef>
        </p:style>
        <p:txBody>
          <a:bodyPr wrap="none" lIns="0" tIns="0" rIns="0" bIns="0"/>
          <a:lstStyle/>
          <a:p>
            <a:endParaRPr lang="de-DE">
              <a:ln>
                <a:solidFill>
                  <a:schemeClr val="tx2"/>
                </a:solidFill>
              </a:ln>
            </a:endParaRPr>
          </a:p>
        </p:txBody>
      </p:sp>
      <p:sp>
        <p:nvSpPr>
          <p:cNvPr id="5" name="Textfeld 7189"/>
          <p:cNvSpPr txBox="1"/>
          <p:nvPr userDrawn="1"/>
        </p:nvSpPr>
        <p:spPr>
          <a:xfrm>
            <a:off x="1158483" y="6669964"/>
            <a:ext cx="5734050" cy="135255"/>
          </a:xfrm>
          <a:prstGeom prst="rect">
            <a:avLst/>
          </a:prstGeom>
          <a:solidFill>
            <a:schemeClr val="bg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36000" tIns="0" rIns="36000" bIns="0" numCol="1" spcCol="0" rtlCol="0" fromWordArt="0" anchor="t" anchorCtr="0" forceAA="0" compatLnSpc="1">
            <a:prstTxWarp prst="textNoShape">
              <a:avLst/>
            </a:prstTxWarp>
            <a:noAutofit/>
          </a:bodyPr>
          <a:lstStyle/>
          <a:p>
            <a:pPr>
              <a:spcAft>
                <a:spcPts val="0"/>
              </a:spcAft>
            </a:pPr>
            <a:r>
              <a:rPr lang="en-US" sz="800" b="1" kern="1200" dirty="0">
                <a:solidFill>
                  <a:srgbClr val="000000"/>
                </a:solidFill>
                <a:effectLst/>
                <a:ea typeface="Times New Roman"/>
                <a:cs typeface="Times New Roman"/>
              </a:rPr>
              <a:t>The Hermes Standard </a:t>
            </a:r>
            <a:r>
              <a:rPr lang="en-US" sz="800" kern="1200" dirty="0">
                <a:solidFill>
                  <a:srgbClr val="000000"/>
                </a:solidFill>
                <a:effectLst/>
                <a:ea typeface="Times New Roman"/>
                <a:cs typeface="Times New Roman"/>
              </a:rPr>
              <a:t> for vendor independent machine-to-machine communication in SMT Assembly.</a:t>
            </a:r>
            <a:r>
              <a:rPr lang="en-US" sz="800" dirty="0">
                <a:effectLst/>
                <a:ea typeface="Times New Roman"/>
                <a:cs typeface="Times New Roman"/>
              </a:rPr>
              <a:t> </a:t>
            </a:r>
            <a:endParaRPr lang="de-DE" sz="1000" dirty="0">
              <a:effectLst/>
              <a:ea typeface="Times New Roman"/>
              <a:cs typeface="Times New Roman"/>
            </a:endParaRPr>
          </a:p>
        </p:txBody>
      </p:sp>
      <p:pic>
        <p:nvPicPr>
          <p:cNvPr id="9" name="Picture 2"/>
          <p:cNvPicPr/>
          <p:nvPr userDrawn="1"/>
        </p:nvPicPr>
        <p:blipFill>
          <a:blip r:embed="rId29">
            <a:grayscl/>
            <a:extLst>
              <a:ext uri="{BEBA8EAE-BF5A-486C-A8C5-ECC9F3942E4B}">
                <a14:imgProps xmlns:a14="http://schemas.microsoft.com/office/drawing/2010/main">
                  <a14:imgLayer r:embed="rId30">
                    <a14:imgEffect>
                      <a14:brightnessContrast bright="20000" contrast="-40000"/>
                    </a14:imgEffect>
                  </a14:imgLayer>
                </a14:imgProps>
              </a:ext>
              <a:ext uri="{28A0092B-C50C-407E-A947-70E740481C1C}">
                <a14:useLocalDpi xmlns:a14="http://schemas.microsoft.com/office/drawing/2010/main"/>
              </a:ext>
            </a:extLst>
          </a:blip>
          <a:srcRect/>
          <a:stretch>
            <a:fillRect/>
          </a:stretch>
        </p:blipFill>
        <p:spPr bwMode="auto">
          <a:xfrm>
            <a:off x="-1" y="1350793"/>
            <a:ext cx="12204000" cy="109709"/>
          </a:xfrm>
          <a:prstGeom prst="rect">
            <a:avLst/>
          </a:prstGeom>
          <a:noFill/>
          <a:ln>
            <a:noFill/>
          </a:ln>
          <a:effectLst/>
        </p:spPr>
      </p:pic>
      <p:grpSp>
        <p:nvGrpSpPr>
          <p:cNvPr id="10" name="Gruppieren 9"/>
          <p:cNvGrpSpPr/>
          <p:nvPr userDrawn="1"/>
        </p:nvGrpSpPr>
        <p:grpSpPr>
          <a:xfrm>
            <a:off x="1" y="6409243"/>
            <a:ext cx="12195752" cy="228425"/>
            <a:chOff x="0" y="6446509"/>
            <a:chExt cx="13425619" cy="251460"/>
          </a:xfrm>
        </p:grpSpPr>
        <p:pic>
          <p:nvPicPr>
            <p:cNvPr id="11" name="Picture 2"/>
            <p:cNvPicPr/>
            <p:nvPr userDrawn="1"/>
          </p:nvPicPr>
          <p:blipFill>
            <a:blip r:embed="rId31">
              <a:grayscl/>
              <a:extLst>
                <a:ext uri="{28A0092B-C50C-407E-A947-70E740481C1C}">
                  <a14:useLocalDpi xmlns:a14="http://schemas.microsoft.com/office/drawing/2010/main"/>
                </a:ext>
              </a:extLst>
            </a:blip>
            <a:srcRect/>
            <a:stretch>
              <a:fillRect/>
            </a:stretch>
          </p:blipFill>
          <p:spPr bwMode="auto">
            <a:xfrm>
              <a:off x="0" y="6446509"/>
              <a:ext cx="1259840" cy="251460"/>
            </a:xfrm>
            <a:prstGeom prst="rect">
              <a:avLst/>
            </a:prstGeom>
            <a:noFill/>
            <a:ln>
              <a:noFill/>
            </a:ln>
            <a:effectLst/>
          </p:spPr>
        </p:pic>
        <p:pic>
          <p:nvPicPr>
            <p:cNvPr id="12" name="Picture 2"/>
            <p:cNvPicPr/>
            <p:nvPr userDrawn="1"/>
          </p:nvPicPr>
          <p:blipFill>
            <a:blip r:embed="rId29">
              <a:grayscl/>
              <a:extLst>
                <a:ext uri="{BEBA8EAE-BF5A-486C-A8C5-ECC9F3942E4B}">
                  <a14:imgProps xmlns:a14="http://schemas.microsoft.com/office/drawing/2010/main">
                    <a14:imgLayer r:embed="rId30">
                      <a14:imgEffect>
                        <a14:brightnessContrast bright="20000" contrast="-40000"/>
                      </a14:imgEffect>
                    </a14:imgLayer>
                  </a14:imgProps>
                </a:ext>
                <a:ext uri="{28A0092B-C50C-407E-A947-70E740481C1C}">
                  <a14:useLocalDpi xmlns:a14="http://schemas.microsoft.com/office/drawing/2010/main"/>
                </a:ext>
              </a:extLst>
            </a:blip>
            <a:srcRect/>
            <a:stretch>
              <a:fillRect/>
            </a:stretch>
          </p:blipFill>
          <p:spPr bwMode="auto">
            <a:xfrm>
              <a:off x="1298723" y="6446509"/>
              <a:ext cx="12126896" cy="251460"/>
            </a:xfrm>
            <a:prstGeom prst="rect">
              <a:avLst/>
            </a:prstGeom>
            <a:noFill/>
            <a:ln>
              <a:noFill/>
            </a:ln>
            <a:effectLst/>
          </p:spPr>
        </p:pic>
        <p:sp>
          <p:nvSpPr>
            <p:cNvPr id="13" name="Gleichschenkliges Dreieck 12"/>
            <p:cNvSpPr/>
            <p:nvPr userDrawn="1"/>
          </p:nvSpPr>
          <p:spPr>
            <a:xfrm rot="5400000">
              <a:off x="1208878" y="6486196"/>
              <a:ext cx="167640" cy="183515"/>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a:p>
          </p:txBody>
        </p:sp>
      </p:grpSp>
      <p:pic>
        <p:nvPicPr>
          <p:cNvPr id="16" name="Grafik 15"/>
          <p:cNvPicPr>
            <a:picLocks noChangeAspect="1"/>
          </p:cNvPicPr>
          <p:nvPr userDrawn="1"/>
        </p:nvPicPr>
        <p:blipFill>
          <a:blip r:embed="rId32" cstate="print">
            <a:extLst>
              <a:ext uri="{28A0092B-C50C-407E-A947-70E740481C1C}">
                <a14:useLocalDpi xmlns:a14="http://schemas.microsoft.com/office/drawing/2010/main"/>
              </a:ext>
            </a:extLst>
          </a:blip>
          <a:stretch>
            <a:fillRect/>
          </a:stretch>
        </p:blipFill>
        <p:spPr>
          <a:xfrm>
            <a:off x="462294" y="189666"/>
            <a:ext cx="1121423" cy="872218"/>
          </a:xfrm>
          <a:prstGeom prst="rect">
            <a:avLst/>
          </a:prstGeom>
        </p:spPr>
      </p:pic>
      <p:pic>
        <p:nvPicPr>
          <p:cNvPr id="14" name="Grafik 13" descr="Ein Bild, das Zeichnung, Schild enthält.&#10;&#10;Automatisch generierte Beschreibung">
            <a:extLst>
              <a:ext uri="{FF2B5EF4-FFF2-40B4-BE49-F238E27FC236}">
                <a16:creationId xmlns:a16="http://schemas.microsoft.com/office/drawing/2014/main" id="{2B910174-E3CA-4072-A68A-0B546D5212D8}"/>
              </a:ext>
            </a:extLst>
          </p:cNvPr>
          <p:cNvPicPr>
            <a:picLocks noChangeAspect="1"/>
          </p:cNvPicPr>
          <p:nvPr userDrawn="1"/>
        </p:nvPicPr>
        <p:blipFill>
          <a:blip r:embed="rId33" cstate="print">
            <a:extLst>
              <a:ext uri="{28A0092B-C50C-407E-A947-70E740481C1C}">
                <a14:useLocalDpi xmlns:a14="http://schemas.microsoft.com/office/drawing/2010/main" val="0"/>
              </a:ext>
            </a:extLst>
          </a:blip>
          <a:stretch>
            <a:fillRect/>
          </a:stretch>
        </p:blipFill>
        <p:spPr>
          <a:xfrm>
            <a:off x="462294" y="186939"/>
            <a:ext cx="1144242" cy="872218"/>
          </a:xfrm>
          <a:prstGeom prst="rect">
            <a:avLst/>
          </a:prstGeom>
        </p:spPr>
      </p:pic>
    </p:spTree>
    <p:extLst>
      <p:ext uri="{BB962C8B-B14F-4D97-AF65-F5344CB8AC3E}">
        <p14:creationId xmlns:p14="http://schemas.microsoft.com/office/powerpoint/2010/main" val="1126048776"/>
      </p:ext>
    </p:extLst>
  </p:cSld>
  <p:clrMap bg1="lt1" tx1="dk1" bg2="lt2" tx2="dk2" accent1="accent1" accent2="accent2" accent3="accent3" accent4="accent4" accent5="accent5" accent6="accent6" hlink="hlink" folHlink="folHlink"/>
  <p:sldLayoutIdLst>
    <p:sldLayoutId id="2147483654" r:id="rId1"/>
    <p:sldLayoutId id="2147483666" r:id="rId2"/>
    <p:sldLayoutId id="2147483655" r:id="rId3"/>
    <p:sldLayoutId id="2147483657" r:id="rId4"/>
    <p:sldLayoutId id="2147483658" r:id="rId5"/>
    <p:sldLayoutId id="2147483659" r:id="rId6"/>
    <p:sldLayoutId id="2147483678" r:id="rId7"/>
    <p:sldLayoutId id="2147483679" r:id="rId8"/>
    <p:sldLayoutId id="2147483680" r:id="rId9"/>
    <p:sldLayoutId id="2147483681" r:id="rId10"/>
    <p:sldLayoutId id="2147483682" r:id="rId11"/>
    <p:sldLayoutId id="2147483663" r:id="rId12"/>
    <p:sldLayoutId id="2147483700" r:id="rId13"/>
    <p:sldLayoutId id="2147483690" r:id="rId14"/>
    <p:sldLayoutId id="2147483701" r:id="rId15"/>
    <p:sldLayoutId id="2147483662" r:id="rId16"/>
    <p:sldLayoutId id="2147483702" r:id="rId17"/>
    <p:sldLayoutId id="2147483664" r:id="rId18"/>
    <p:sldLayoutId id="2147483703" r:id="rId19"/>
    <p:sldLayoutId id="2147483685" r:id="rId20"/>
    <p:sldLayoutId id="2147483668" r:id="rId21"/>
    <p:sldLayoutId id="2147483704" r:id="rId22"/>
    <p:sldLayoutId id="2147483705" r:id="rId23"/>
  </p:sldLayoutIdLst>
  <p:hf hdr="0" ftr="0"/>
  <p:txStyles>
    <p:titleStyle>
      <a:lvl1pPr algn="l" defTabSz="1219444" rtl="0" eaLnBrk="1" latinLnBrk="0" hangingPunct="1">
        <a:spcBef>
          <a:spcPct val="0"/>
        </a:spcBef>
        <a:buNone/>
        <a:defRPr sz="2000" b="1" kern="1200">
          <a:solidFill>
            <a:schemeClr val="tx1"/>
          </a:solidFill>
          <a:latin typeface="+mj-lt"/>
          <a:ea typeface="+mj-ea"/>
          <a:cs typeface="+mj-cs"/>
        </a:defRPr>
      </a:lvl1pPr>
    </p:titleStyle>
    <p:bodyStyle>
      <a:lvl1pPr marL="0" indent="0" algn="l" defTabSz="1219444" rtl="0" eaLnBrk="1" latinLnBrk="0" hangingPunct="1">
        <a:spcBef>
          <a:spcPts val="2400"/>
        </a:spcBef>
        <a:spcAft>
          <a:spcPts val="600"/>
        </a:spcAft>
        <a:buFont typeface="Arial" panose="020B0604020202020204" pitchFamily="34" charset="0"/>
        <a:buNone/>
        <a:defRPr sz="1600" b="1" kern="1200">
          <a:solidFill>
            <a:schemeClr val="accent1"/>
          </a:solidFill>
          <a:latin typeface="+mn-lt"/>
          <a:ea typeface="+mn-ea"/>
          <a:cs typeface="+mn-cs"/>
        </a:defRPr>
      </a:lvl1pPr>
      <a:lvl2pPr marL="0" indent="0" algn="l" defTabSz="1219444" rtl="0" eaLnBrk="1" latinLnBrk="0" hangingPunct="1">
        <a:spcBef>
          <a:spcPts val="600"/>
        </a:spcBef>
        <a:buFont typeface="+mj-lt"/>
        <a:buNone/>
        <a:defRPr sz="1600" b="1" kern="1200">
          <a:solidFill>
            <a:schemeClr val="tx1"/>
          </a:solidFill>
          <a:latin typeface="+mn-lt"/>
          <a:ea typeface="+mn-ea"/>
          <a:cs typeface="+mn-cs"/>
        </a:defRPr>
      </a:lvl2pPr>
      <a:lvl3pPr marL="182436" indent="-182436" algn="l" defTabSz="1219444" rtl="0" eaLnBrk="1" latinLnBrk="0" hangingPunct="1">
        <a:spcBef>
          <a:spcPts val="480"/>
        </a:spcBef>
        <a:buClr>
          <a:schemeClr val="accent2"/>
        </a:buClr>
        <a:buSzPct val="80000"/>
        <a:buFont typeface="Wingdings" panose="05000000000000000000" pitchFamily="2" charset="2"/>
        <a:buChar char="§"/>
        <a:defRPr sz="1600" kern="1200">
          <a:solidFill>
            <a:schemeClr val="tx1"/>
          </a:solidFill>
          <a:latin typeface="+mn-lt"/>
          <a:ea typeface="+mn-ea"/>
          <a:cs typeface="+mn-cs"/>
        </a:defRPr>
      </a:lvl3pPr>
      <a:lvl4pPr marL="364873" indent="-182436" algn="l" defTabSz="1219444" rtl="0" eaLnBrk="1" latinLnBrk="0" hangingPunct="1">
        <a:spcBef>
          <a:spcPts val="480"/>
        </a:spcBef>
        <a:buClr>
          <a:schemeClr val="accent2"/>
        </a:buClr>
        <a:buSzPct val="80000"/>
        <a:buFont typeface="Wingdings" panose="05000000000000000000" pitchFamily="2" charset="2"/>
        <a:buChar char="§"/>
        <a:tabLst/>
        <a:defRPr sz="1600" kern="1200">
          <a:solidFill>
            <a:schemeClr val="tx1"/>
          </a:solidFill>
          <a:latin typeface="+mn-lt"/>
          <a:ea typeface="+mn-ea"/>
          <a:cs typeface="+mn-cs"/>
        </a:defRPr>
      </a:lvl4pPr>
      <a:lvl5pPr marL="547309" indent="-182436" algn="l" defTabSz="1219444" rtl="0" eaLnBrk="1" latinLnBrk="0" hangingPunct="1">
        <a:spcBef>
          <a:spcPts val="480"/>
        </a:spcBef>
        <a:buClr>
          <a:schemeClr val="accent2"/>
        </a:buClr>
        <a:buSzPct val="80000"/>
        <a:buFont typeface="Wingdings" panose="05000000000000000000" pitchFamily="2" charset="2"/>
        <a:buChar char="§"/>
        <a:defRPr sz="1600" kern="1200">
          <a:solidFill>
            <a:schemeClr val="tx1"/>
          </a:solidFill>
          <a:latin typeface="+mn-lt"/>
          <a:ea typeface="+mn-ea"/>
          <a:cs typeface="+mn-cs"/>
        </a:defRPr>
      </a:lvl5pPr>
      <a:lvl6pPr marL="3353471" indent="-304861" algn="l" defTabSz="1219444"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3192" indent="-304861" algn="l" defTabSz="1219444"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914" indent="-304861" algn="l" defTabSz="1219444"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2636" indent="-304861" algn="l" defTabSz="1219444"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9444" rtl="0" eaLnBrk="1" latinLnBrk="0" hangingPunct="1">
        <a:defRPr sz="2400" kern="1200">
          <a:solidFill>
            <a:schemeClr val="tx1"/>
          </a:solidFill>
          <a:latin typeface="+mn-lt"/>
          <a:ea typeface="+mn-ea"/>
          <a:cs typeface="+mn-cs"/>
        </a:defRPr>
      </a:lvl1pPr>
      <a:lvl2pPr marL="609722" algn="l" defTabSz="1219444" rtl="0" eaLnBrk="1" latinLnBrk="0" hangingPunct="1">
        <a:defRPr sz="2400" kern="1200">
          <a:solidFill>
            <a:schemeClr val="tx1"/>
          </a:solidFill>
          <a:latin typeface="+mn-lt"/>
          <a:ea typeface="+mn-ea"/>
          <a:cs typeface="+mn-cs"/>
        </a:defRPr>
      </a:lvl2pPr>
      <a:lvl3pPr marL="1219444" algn="l" defTabSz="1219444" rtl="0" eaLnBrk="1" latinLnBrk="0" hangingPunct="1">
        <a:defRPr sz="2400" kern="1200">
          <a:solidFill>
            <a:schemeClr val="tx1"/>
          </a:solidFill>
          <a:latin typeface="+mn-lt"/>
          <a:ea typeface="+mn-ea"/>
          <a:cs typeface="+mn-cs"/>
        </a:defRPr>
      </a:lvl3pPr>
      <a:lvl4pPr marL="1829166" algn="l" defTabSz="1219444" rtl="0" eaLnBrk="1" latinLnBrk="0" hangingPunct="1">
        <a:defRPr sz="2400" kern="1200">
          <a:solidFill>
            <a:schemeClr val="tx1"/>
          </a:solidFill>
          <a:latin typeface="+mn-lt"/>
          <a:ea typeface="+mn-ea"/>
          <a:cs typeface="+mn-cs"/>
        </a:defRPr>
      </a:lvl4pPr>
      <a:lvl5pPr marL="2438888" algn="l" defTabSz="1219444" rtl="0" eaLnBrk="1" latinLnBrk="0" hangingPunct="1">
        <a:defRPr sz="2400" kern="1200">
          <a:solidFill>
            <a:schemeClr val="tx1"/>
          </a:solidFill>
          <a:latin typeface="+mn-lt"/>
          <a:ea typeface="+mn-ea"/>
          <a:cs typeface="+mn-cs"/>
        </a:defRPr>
      </a:lvl5pPr>
      <a:lvl6pPr marL="3048610" algn="l" defTabSz="1219444" rtl="0" eaLnBrk="1" latinLnBrk="0" hangingPunct="1">
        <a:defRPr sz="2400" kern="1200">
          <a:solidFill>
            <a:schemeClr val="tx1"/>
          </a:solidFill>
          <a:latin typeface="+mn-lt"/>
          <a:ea typeface="+mn-ea"/>
          <a:cs typeface="+mn-cs"/>
        </a:defRPr>
      </a:lvl6pPr>
      <a:lvl7pPr marL="3658332" algn="l" defTabSz="1219444" rtl="0" eaLnBrk="1" latinLnBrk="0" hangingPunct="1">
        <a:defRPr sz="2400" kern="1200">
          <a:solidFill>
            <a:schemeClr val="tx1"/>
          </a:solidFill>
          <a:latin typeface="+mn-lt"/>
          <a:ea typeface="+mn-ea"/>
          <a:cs typeface="+mn-cs"/>
        </a:defRPr>
      </a:lvl7pPr>
      <a:lvl8pPr marL="4268053" algn="l" defTabSz="1219444" rtl="0" eaLnBrk="1" latinLnBrk="0" hangingPunct="1">
        <a:defRPr sz="2400" kern="1200">
          <a:solidFill>
            <a:schemeClr val="tx1"/>
          </a:solidFill>
          <a:latin typeface="+mn-lt"/>
          <a:ea typeface="+mn-ea"/>
          <a:cs typeface="+mn-cs"/>
        </a:defRPr>
      </a:lvl8pPr>
      <a:lvl9pPr marL="4877775" algn="l" defTabSz="1219444"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xml"/><Relationship Id="rId1" Type="http://schemas.openxmlformats.org/officeDocument/2006/relationships/tags" Target="../tags/tag7.xml"/><Relationship Id="rId5" Type="http://schemas.openxmlformats.org/officeDocument/2006/relationships/image" Target="../media/image9.emf"/><Relationship Id="rId4" Type="http://schemas.openxmlformats.org/officeDocument/2006/relationships/oleObject" Target="../embeddings/oleObject5.bin"/></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1.xml"/><Relationship Id="rId1" Type="http://schemas.openxmlformats.org/officeDocument/2006/relationships/tags" Target="../tags/tag16.xml"/><Relationship Id="rId4" Type="http://schemas.openxmlformats.org/officeDocument/2006/relationships/image" Target="../media/image10.emf"/></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38.jpeg"/><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image" Target="../media/image15.emf"/><Relationship Id="rId5" Type="http://schemas.openxmlformats.org/officeDocument/2006/relationships/oleObject" Target="../embeddings/oleObject12.bin"/><Relationship Id="rId4" Type="http://schemas.openxmlformats.org/officeDocument/2006/relationships/notesSlide" Target="../notesSlides/notesSlide2.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39.jpeg"/><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hyperlink" Target="http://www.google.de/url?sa=i&amp;rct=j&amp;q=&amp;esrc=s&amp;source=images&amp;cd=&amp;cad=rja&amp;uact=8&amp;ved=0ahUKEwiEy83AteXSAhVD1hQKHVBAAWoQjRwIBw&amp;url=http://ocrdesign.wix.com/home&amp;bvm=bv.149760088,d.bGg&amp;psig=AFQjCNFBzfh_oG4HygqpYxpar3hPGMYTdQ&amp;ust=1490110805604057" TargetMode="External"/><Relationship Id="rId5" Type="http://schemas.openxmlformats.org/officeDocument/2006/relationships/image" Target="../media/image15.emf"/><Relationship Id="rId4" Type="http://schemas.openxmlformats.org/officeDocument/2006/relationships/oleObject" Target="../embeddings/oleObject13.bin"/></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40.jpeg"/><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hyperlink" Target="http://www.google.de/url?sa=i&amp;rct=j&amp;q=&amp;esrc=s&amp;source=imgres&amp;cd=&amp;cad=rja&amp;uact=8&amp;ved=0ahUKEwjZ3aX6suXSAhXBvhQKHfbaBzYQjRwIBw&amp;url=http://e-health-com.de/details-news/tmf-begruesst-neue-vorgaben-des-kabinettsentwurfs-fuer-das-ehealth-gesetz/e4991e0c52e62a8c4ed2847cc7fc64db/&amp;psig=AFQjCNFs0QVL2qf2xRgwm5ROCJVj6epfUg&amp;ust=1490110016224797" TargetMode="External"/><Relationship Id="rId5" Type="http://schemas.openxmlformats.org/officeDocument/2006/relationships/image" Target="../media/image15.emf"/><Relationship Id="rId4" Type="http://schemas.openxmlformats.org/officeDocument/2006/relationships/oleObject" Target="../embeddings/oleObject14.bin"/></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41.png"/><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hyperlink" Target="https://www.google.de/url?sa=i&amp;rct=j&amp;q=&amp;esrc=s&amp;source=images&amp;cd=&amp;cad=rja&amp;uact=8&amp;ved=0ahUKEwi-x4XIueXSAhXEvRQKHdN-CdsQjRwIBw&amp;url=https://commons.wikimedia.org/wiki/File:Mauritius_Road_Signs_-_Warning_Sign_-_Slippery_Road.svg&amp;psig=AFQjCNFTZQx7IIKDCuDiceTLOHPkLOucFA&amp;ust=1490111858515136" TargetMode="External"/><Relationship Id="rId5" Type="http://schemas.openxmlformats.org/officeDocument/2006/relationships/image" Target="../media/image15.emf"/><Relationship Id="rId4" Type="http://schemas.openxmlformats.org/officeDocument/2006/relationships/oleObject" Target="../embeddings/oleObject15.bin"/></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42.jpeg"/><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hyperlink" Target="https://www.google.de/url?sa=i&amp;rct=j&amp;q=&amp;esrc=s&amp;source=images&amp;cd=&amp;cad=rja&amp;uact=8&amp;ved=0ahUKEwj_98Kts-XSAhVEyRQKHc7UBIsQjRwIBw&amp;url=https://www.designschutznews.de/2015/03/produktfoto-vs-produktbild-urheberrecht-und-designschutz-geltend-machen/&amp;bvm=bv.149760088,d.bGg&amp;psig=AFQjCNH1GmDrueYAv4wOyi8v08vLDqbtgg&amp;ust=1490110000396147" TargetMode="External"/><Relationship Id="rId5" Type="http://schemas.openxmlformats.org/officeDocument/2006/relationships/image" Target="../media/image15.emf"/><Relationship Id="rId4" Type="http://schemas.openxmlformats.org/officeDocument/2006/relationships/oleObject" Target="../embeddings/oleObject16.bin"/></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43.jpeg"/><Relationship Id="rId2" Type="http://schemas.openxmlformats.org/officeDocument/2006/relationships/tags" Target="../tags/tag28.xml"/><Relationship Id="rId1" Type="http://schemas.openxmlformats.org/officeDocument/2006/relationships/tags" Target="../tags/tag27.xml"/><Relationship Id="rId6" Type="http://schemas.openxmlformats.org/officeDocument/2006/relationships/hyperlink" Target="http://www.google.de/url?sa=i&amp;rct=j&amp;q=&amp;esrc=s&amp;source=images&amp;cd=&amp;cad=rja&amp;uact=8&amp;ved=0ahUKEwjgpPDTtOXSAhXDXhQKHfavCpwQjRwIBw&amp;url=http://ais-nrw.de/spielregeln.html&amp;bvm=bv.149760088,d.bGg&amp;psig=AFQjCNF9I4JPAoGY-iFjBi1smS5IpVr2nQ&amp;ust=1490110539746674" TargetMode="External"/><Relationship Id="rId5" Type="http://schemas.openxmlformats.org/officeDocument/2006/relationships/image" Target="../media/image15.emf"/><Relationship Id="rId4" Type="http://schemas.openxmlformats.org/officeDocument/2006/relationships/oleObject" Target="../embeddings/oleObject17.bin"/></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18.bin"/><Relationship Id="rId2" Type="http://schemas.openxmlformats.org/officeDocument/2006/relationships/slideLayout" Target="../slideLayouts/slideLayout1.xml"/><Relationship Id="rId1" Type="http://schemas.openxmlformats.org/officeDocument/2006/relationships/tags" Target="../tags/tag29.xml"/><Relationship Id="rId4" Type="http://schemas.openxmlformats.org/officeDocument/2006/relationships/image" Target="../media/image10.emf"/></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44.png"/><Relationship Id="rId2" Type="http://schemas.openxmlformats.org/officeDocument/2006/relationships/tags" Target="../tags/tag31.xml"/><Relationship Id="rId1" Type="http://schemas.openxmlformats.org/officeDocument/2006/relationships/tags" Target="../tags/tag30.xml"/><Relationship Id="rId6" Type="http://schemas.openxmlformats.org/officeDocument/2006/relationships/hyperlink" Target="http://www.google.de/url?sa=i&amp;rct=j&amp;q=&amp;esrc=s&amp;source=images&amp;cd=&amp;cad=rja&amp;uact=8&amp;ved=0ahUKEwjo8N_btOXSAhXEvRQKHdN-CdsQjRwIBw&amp;url=http://www.edeka-fleck.de/edeka-fleck/unsere-teamkultur/unsere-gemeinsamen-spielregeln/&amp;bvm=bv.149760088,d.bGg&amp;psig=AFQjCNF9I4JPAoGY-iFjBi1smS5IpVr2nQ&amp;ust=1490110539746674" TargetMode="External"/><Relationship Id="rId5" Type="http://schemas.openxmlformats.org/officeDocument/2006/relationships/image" Target="../media/image15.emf"/><Relationship Id="rId4" Type="http://schemas.openxmlformats.org/officeDocument/2006/relationships/oleObject" Target="../embeddings/oleObject19.bin"/></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45.jpeg"/><Relationship Id="rId2" Type="http://schemas.openxmlformats.org/officeDocument/2006/relationships/tags" Target="../tags/tag33.xml"/><Relationship Id="rId1" Type="http://schemas.openxmlformats.org/officeDocument/2006/relationships/tags" Target="../tags/tag32.xml"/><Relationship Id="rId6" Type="http://schemas.openxmlformats.org/officeDocument/2006/relationships/hyperlink" Target="http://www.google.de/url?sa=i&amp;rct=j&amp;q=&amp;esrc=s&amp;source=imgres&amp;cd=&amp;ved=0ahUKEwj_kuHwsuXSAhULthQKHSnuCMcQjRwIBw&amp;url=http://www.oeziv-tirol.at/medien/15102311442112.pdf&amp;psig=AFQjCNFs0QVL2qf2xRgwm5ROCJVj6epfUg&amp;ust=1490110016224797" TargetMode="External"/><Relationship Id="rId5" Type="http://schemas.openxmlformats.org/officeDocument/2006/relationships/image" Target="../media/image1.emf"/><Relationship Id="rId4" Type="http://schemas.openxmlformats.org/officeDocument/2006/relationships/oleObject" Target="../embeddings/oleObject20.bin"/></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9.xml"/><Relationship Id="rId5" Type="http://schemas.openxmlformats.org/officeDocument/2006/relationships/image" Target="../media/image10.emf"/><Relationship Id="rId4" Type="http://schemas.openxmlformats.org/officeDocument/2006/relationships/oleObject" Target="../embeddings/oleObject6.bin"/></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46.jpeg"/><Relationship Id="rId2" Type="http://schemas.openxmlformats.org/officeDocument/2006/relationships/tags" Target="../tags/tag35.xml"/><Relationship Id="rId1" Type="http://schemas.openxmlformats.org/officeDocument/2006/relationships/tags" Target="../tags/tag34.xml"/><Relationship Id="rId6" Type="http://schemas.openxmlformats.org/officeDocument/2006/relationships/hyperlink" Target="http://www.google.de/url?sa=i&amp;rct=j&amp;q=&amp;esrc=s&amp;source=images&amp;cd=&amp;cad=rja&amp;uact=8&amp;ved=0ahUKEwijqNr3w-XSAhXGORQKHZBhCk4QjRwIBw&amp;url=http://www.qualitypack.de/offene-veranstalungen/&amp;bvm=bv.149760088,d.ZGg&amp;psig=AFQjCNGOpQ2rGuYZ-vz7EZOPNAhdYYWvvg&amp;ust=1490114636786120" TargetMode="External"/><Relationship Id="rId5" Type="http://schemas.openxmlformats.org/officeDocument/2006/relationships/image" Target="../media/image15.emf"/><Relationship Id="rId4" Type="http://schemas.openxmlformats.org/officeDocument/2006/relationships/oleObject" Target="../embeddings/oleObject21.bin"/></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image" Target="../media/image15.emf"/><Relationship Id="rId4" Type="http://schemas.openxmlformats.org/officeDocument/2006/relationships/oleObject" Target="../embeddings/oleObject22.bin"/></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3.xml"/></Relationships>
</file>

<file path=ppt/slides/_rels/slide24.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3.xml"/></Relationships>
</file>

<file path=ppt/slides/_rels/slide25.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7.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3.xml"/><Relationship Id="rId1" Type="http://schemas.openxmlformats.org/officeDocument/2006/relationships/slideLayout" Target="../slideLayouts/slideLayout23.xml"/></Relationships>
</file>

<file path=ppt/slides/_rels/slide28.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4.xml"/><Relationship Id="rId1" Type="http://schemas.openxmlformats.org/officeDocument/2006/relationships/slideLayout" Target="../slideLayouts/slideLayout23.xml"/></Relationships>
</file>

<file path=ppt/slides/_rels/slide29.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5.xml"/><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8" Type="http://schemas.openxmlformats.org/officeDocument/2006/relationships/image" Target="../media/image5.jpeg"/><Relationship Id="rId3" Type="http://schemas.microsoft.com/office/2007/relationships/hdphoto" Target="../media/hdphoto2.wdp"/><Relationship Id="rId7"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3.xml"/><Relationship Id="rId6" Type="http://schemas.openxmlformats.org/officeDocument/2006/relationships/image" Target="../media/image3.png"/><Relationship Id="rId5" Type="http://schemas.microsoft.com/office/2007/relationships/hdphoto" Target="../media/hdphoto1.wdp"/><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6.xml"/><Relationship Id="rId1" Type="http://schemas.openxmlformats.org/officeDocument/2006/relationships/slideLayout" Target="../slideLayouts/slideLayout23.xml"/></Relationships>
</file>

<file path=ppt/slides/_rels/slide31.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54.png"/><Relationship Id="rId1" Type="http://schemas.openxmlformats.org/officeDocument/2006/relationships/slideLayout" Target="../slideLayouts/slideLayout2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1.xml"/></Relationships>
</file>

<file path=ppt/slides/_rels/slide33.xml.rels><?xml version="1.0" encoding="UTF-8" standalone="yes"?>
<Relationships xmlns="http://schemas.openxmlformats.org/package/2006/relationships"><Relationship Id="rId3" Type="http://schemas.openxmlformats.org/officeDocument/2006/relationships/oleObject" Target="../embeddings/oleObject23.bin"/><Relationship Id="rId2" Type="http://schemas.openxmlformats.org/officeDocument/2006/relationships/slideLayout" Target="../slideLayouts/slideLayout23.xml"/><Relationship Id="rId1" Type="http://schemas.openxmlformats.org/officeDocument/2006/relationships/tags" Target="../tags/tag38.xml"/><Relationship Id="rId5" Type="http://schemas.openxmlformats.org/officeDocument/2006/relationships/image" Target="../media/image55.png"/><Relationship Id="rId4" Type="http://schemas.openxmlformats.org/officeDocument/2006/relationships/image" Target="../media/image10.emf"/></Relationships>
</file>

<file path=ppt/slides/_rels/slide34.xml.rels><?xml version="1.0" encoding="UTF-8" standalone="yes"?>
<Relationships xmlns="http://schemas.openxmlformats.org/package/2006/relationships"><Relationship Id="rId3" Type="http://schemas.openxmlformats.org/officeDocument/2006/relationships/oleObject" Target="../embeddings/oleObject24.bin"/><Relationship Id="rId2" Type="http://schemas.openxmlformats.org/officeDocument/2006/relationships/slideLayout" Target="../slideLayouts/slideLayout23.xml"/><Relationship Id="rId1" Type="http://schemas.openxmlformats.org/officeDocument/2006/relationships/tags" Target="../tags/tag39.xml"/><Relationship Id="rId5" Type="http://schemas.openxmlformats.org/officeDocument/2006/relationships/image" Target="../media/image56.png"/><Relationship Id="rId4" Type="http://schemas.openxmlformats.org/officeDocument/2006/relationships/image" Target="../media/image10.emf"/></Relationships>
</file>

<file path=ppt/slides/_rels/slide4.xml.rels><?xml version="1.0" encoding="UTF-8" standalone="yes"?>
<Relationships xmlns="http://schemas.openxmlformats.org/package/2006/relationships"><Relationship Id="rId8" Type="http://schemas.openxmlformats.org/officeDocument/2006/relationships/image" Target="../media/image5.jpeg"/><Relationship Id="rId3" Type="http://schemas.microsoft.com/office/2007/relationships/hdphoto" Target="../media/hdphoto3.wdp"/><Relationship Id="rId7" Type="http://schemas.openxmlformats.org/officeDocument/2006/relationships/image" Target="../media/image12.jpeg"/><Relationship Id="rId2" Type="http://schemas.openxmlformats.org/officeDocument/2006/relationships/image" Target="../media/image13.jpeg"/><Relationship Id="rId1" Type="http://schemas.openxmlformats.org/officeDocument/2006/relationships/slideLayout" Target="../slideLayouts/slideLayout3.xml"/><Relationship Id="rId6" Type="http://schemas.openxmlformats.org/officeDocument/2006/relationships/image" Target="../media/image3.png"/><Relationship Id="rId5" Type="http://schemas.microsoft.com/office/2007/relationships/hdphoto" Target="../media/hdphoto1.wdp"/><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8" Type="http://schemas.openxmlformats.org/officeDocument/2006/relationships/image" Target="../media/image5.jpeg"/><Relationship Id="rId3" Type="http://schemas.microsoft.com/office/2007/relationships/hdphoto" Target="../media/hdphoto4.wdp"/><Relationship Id="rId7" Type="http://schemas.openxmlformats.org/officeDocument/2006/relationships/image" Target="../media/image12.jpeg"/><Relationship Id="rId2" Type="http://schemas.openxmlformats.org/officeDocument/2006/relationships/image" Target="../media/image14.jpeg"/><Relationship Id="rId1" Type="http://schemas.openxmlformats.org/officeDocument/2006/relationships/slideLayout" Target="../slideLayouts/slideLayout3.xml"/><Relationship Id="rId6" Type="http://schemas.openxmlformats.org/officeDocument/2006/relationships/image" Target="../media/image3.png"/><Relationship Id="rId5" Type="http://schemas.microsoft.com/office/2007/relationships/hdphoto" Target="../media/hdphoto1.wdp"/><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8" Type="http://schemas.microsoft.com/office/2007/relationships/hdphoto" Target="../media/hdphoto1.wdp"/><Relationship Id="rId13" Type="http://schemas.openxmlformats.org/officeDocument/2006/relationships/image" Target="../media/image19.png"/><Relationship Id="rId18" Type="http://schemas.openxmlformats.org/officeDocument/2006/relationships/image" Target="../media/image24.png"/><Relationship Id="rId26" Type="http://schemas.openxmlformats.org/officeDocument/2006/relationships/image" Target="../media/image32.png"/><Relationship Id="rId3" Type="http://schemas.openxmlformats.org/officeDocument/2006/relationships/oleObject" Target="../embeddings/oleObject7.bin"/><Relationship Id="rId21" Type="http://schemas.openxmlformats.org/officeDocument/2006/relationships/image" Target="../media/image27.png"/><Relationship Id="rId7" Type="http://schemas.openxmlformats.org/officeDocument/2006/relationships/image" Target="../media/image2.png"/><Relationship Id="rId12" Type="http://schemas.openxmlformats.org/officeDocument/2006/relationships/image" Target="../media/image18.png"/><Relationship Id="rId17" Type="http://schemas.openxmlformats.org/officeDocument/2006/relationships/image" Target="../media/image23.png"/><Relationship Id="rId25" Type="http://schemas.openxmlformats.org/officeDocument/2006/relationships/image" Target="../media/image31.png"/><Relationship Id="rId2" Type="http://schemas.openxmlformats.org/officeDocument/2006/relationships/slideLayout" Target="../slideLayouts/slideLayout3.xml"/><Relationship Id="rId16" Type="http://schemas.openxmlformats.org/officeDocument/2006/relationships/image" Target="../media/image22.png"/><Relationship Id="rId20" Type="http://schemas.openxmlformats.org/officeDocument/2006/relationships/image" Target="../media/image26.png"/><Relationship Id="rId1" Type="http://schemas.openxmlformats.org/officeDocument/2006/relationships/tags" Target="../tags/tag10.xml"/><Relationship Id="rId6" Type="http://schemas.microsoft.com/office/2007/relationships/hdphoto" Target="../media/hdphoto5.wdp"/><Relationship Id="rId11" Type="http://schemas.openxmlformats.org/officeDocument/2006/relationships/image" Target="../media/image17.png"/><Relationship Id="rId24" Type="http://schemas.openxmlformats.org/officeDocument/2006/relationships/image" Target="../media/image30.png"/><Relationship Id="rId5" Type="http://schemas.openxmlformats.org/officeDocument/2006/relationships/image" Target="../media/image16.jpeg"/><Relationship Id="rId15" Type="http://schemas.openxmlformats.org/officeDocument/2006/relationships/image" Target="../media/image21.png"/><Relationship Id="rId23" Type="http://schemas.openxmlformats.org/officeDocument/2006/relationships/image" Target="../media/image29.png"/><Relationship Id="rId28" Type="http://schemas.openxmlformats.org/officeDocument/2006/relationships/image" Target="../media/image34.png"/><Relationship Id="rId10" Type="http://schemas.openxmlformats.org/officeDocument/2006/relationships/image" Target="../media/image12.jpeg"/><Relationship Id="rId19" Type="http://schemas.openxmlformats.org/officeDocument/2006/relationships/image" Target="../media/image25.png"/><Relationship Id="rId4" Type="http://schemas.openxmlformats.org/officeDocument/2006/relationships/image" Target="../media/image15.emf"/><Relationship Id="rId9" Type="http://schemas.openxmlformats.org/officeDocument/2006/relationships/image" Target="../media/image3.png"/><Relationship Id="rId14" Type="http://schemas.openxmlformats.org/officeDocument/2006/relationships/image" Target="../media/image20.png"/><Relationship Id="rId22" Type="http://schemas.openxmlformats.org/officeDocument/2006/relationships/image" Target="../media/image28.png"/><Relationship Id="rId27" Type="http://schemas.openxmlformats.org/officeDocument/2006/relationships/image" Target="../media/image33.png"/></Relationships>
</file>

<file path=ppt/slides/_rels/slide7.xml.rels><?xml version="1.0" encoding="UTF-8" standalone="yes"?>
<Relationships xmlns="http://schemas.openxmlformats.org/package/2006/relationships"><Relationship Id="rId8" Type="http://schemas.microsoft.com/office/2007/relationships/hdphoto" Target="../media/hdphoto1.wdp"/><Relationship Id="rId13" Type="http://schemas.openxmlformats.org/officeDocument/2006/relationships/image" Target="../media/image19.png"/><Relationship Id="rId18" Type="http://schemas.openxmlformats.org/officeDocument/2006/relationships/image" Target="../media/image25.png"/><Relationship Id="rId26" Type="http://schemas.openxmlformats.org/officeDocument/2006/relationships/image" Target="../media/image33.png"/><Relationship Id="rId3" Type="http://schemas.openxmlformats.org/officeDocument/2006/relationships/oleObject" Target="../embeddings/oleObject8.bin"/><Relationship Id="rId21" Type="http://schemas.openxmlformats.org/officeDocument/2006/relationships/image" Target="../media/image28.png"/><Relationship Id="rId7" Type="http://schemas.openxmlformats.org/officeDocument/2006/relationships/image" Target="../media/image2.png"/><Relationship Id="rId12" Type="http://schemas.openxmlformats.org/officeDocument/2006/relationships/image" Target="../media/image18.png"/><Relationship Id="rId17" Type="http://schemas.openxmlformats.org/officeDocument/2006/relationships/image" Target="../media/image24.png"/><Relationship Id="rId25" Type="http://schemas.openxmlformats.org/officeDocument/2006/relationships/image" Target="../media/image32.png"/><Relationship Id="rId2" Type="http://schemas.openxmlformats.org/officeDocument/2006/relationships/slideLayout" Target="../slideLayouts/slideLayout3.xml"/><Relationship Id="rId16" Type="http://schemas.openxmlformats.org/officeDocument/2006/relationships/image" Target="../media/image22.png"/><Relationship Id="rId20" Type="http://schemas.openxmlformats.org/officeDocument/2006/relationships/image" Target="../media/image27.png"/><Relationship Id="rId1" Type="http://schemas.openxmlformats.org/officeDocument/2006/relationships/tags" Target="../tags/tag11.xml"/><Relationship Id="rId6" Type="http://schemas.microsoft.com/office/2007/relationships/hdphoto" Target="../media/hdphoto5.wdp"/><Relationship Id="rId11" Type="http://schemas.openxmlformats.org/officeDocument/2006/relationships/image" Target="../media/image17.png"/><Relationship Id="rId24" Type="http://schemas.openxmlformats.org/officeDocument/2006/relationships/image" Target="../media/image31.png"/><Relationship Id="rId5" Type="http://schemas.openxmlformats.org/officeDocument/2006/relationships/image" Target="../media/image16.jpeg"/><Relationship Id="rId15" Type="http://schemas.openxmlformats.org/officeDocument/2006/relationships/image" Target="../media/image21.png"/><Relationship Id="rId23" Type="http://schemas.openxmlformats.org/officeDocument/2006/relationships/image" Target="../media/image30.png"/><Relationship Id="rId28" Type="http://schemas.openxmlformats.org/officeDocument/2006/relationships/image" Target="../media/image23.png"/><Relationship Id="rId10" Type="http://schemas.openxmlformats.org/officeDocument/2006/relationships/image" Target="../media/image12.jpeg"/><Relationship Id="rId19" Type="http://schemas.openxmlformats.org/officeDocument/2006/relationships/image" Target="../media/image26.png"/><Relationship Id="rId4" Type="http://schemas.openxmlformats.org/officeDocument/2006/relationships/image" Target="../media/image15.emf"/><Relationship Id="rId9" Type="http://schemas.openxmlformats.org/officeDocument/2006/relationships/image" Target="../media/image3.png"/><Relationship Id="rId14" Type="http://schemas.openxmlformats.org/officeDocument/2006/relationships/image" Target="../media/image20.png"/><Relationship Id="rId22" Type="http://schemas.openxmlformats.org/officeDocument/2006/relationships/image" Target="../media/image29.png"/><Relationship Id="rId27" Type="http://schemas.openxmlformats.org/officeDocument/2006/relationships/image" Target="../media/image34.png"/></Relationships>
</file>

<file path=ppt/slides/_rels/slide8.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slideLayout" Target="../slideLayouts/slideLayout23.xml"/><Relationship Id="rId7" Type="http://schemas.microsoft.com/office/2007/relationships/hdphoto" Target="../media/hdphoto6.wdp"/><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image" Target="../media/image36.png"/><Relationship Id="rId5" Type="http://schemas.openxmlformats.org/officeDocument/2006/relationships/image" Target="../media/image35.emf"/><Relationship Id="rId4" Type="http://schemas.openxmlformats.org/officeDocument/2006/relationships/oleObject" Target="../embeddings/oleObject9.bin"/></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5.xml"/><Relationship Id="rId1" Type="http://schemas.openxmlformats.org/officeDocument/2006/relationships/tags" Target="../tags/tag14.xml"/><Relationship Id="rId5" Type="http://schemas.openxmlformats.org/officeDocument/2006/relationships/image" Target="../media/image9.emf"/><Relationship Id="rId4" Type="http://schemas.openxmlformats.org/officeDocument/2006/relationships/oleObject" Target="../embeddings/oleObject10.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kt 2" hidden="1"/>
          <p:cNvGraphicFramePr>
            <a:graphicFrameLocks noChangeAspect="1"/>
          </p:cNvGraphicFramePr>
          <p:nvPr>
            <p:custDataLst>
              <p:tags r:id="rId1"/>
            </p:custDataLst>
            <p:extLst>
              <p:ext uri="{D42A27DB-BD31-4B8C-83A1-F6EECF244321}">
                <p14:modId xmlns:p14="http://schemas.microsoft.com/office/powerpoint/2010/main" val="271178159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53" imgH="353" progId="TCLayout.ActiveDocument.1">
                  <p:embed/>
                </p:oleObj>
              </mc:Choice>
              <mc:Fallback>
                <p:oleObj name="think-cell Slide" r:id="rId4" imgW="353" imgH="353" progId="TCLayout.ActiveDocument.1">
                  <p:embed/>
                  <p:pic>
                    <p:nvPicPr>
                      <p:cNvPr id="3" name="Objekt 2" hidden="1"/>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Rechteck 1" hidden="1"/>
          <p:cNvSpPr/>
          <p:nvPr>
            <p:custDataLst>
              <p:tags r:id="rId2"/>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lgn="ctr">
              <a:spcBef>
                <a:spcPct val="0"/>
              </a:spcBef>
              <a:spcAft>
                <a:spcPct val="0"/>
              </a:spcAft>
            </a:pPr>
            <a:endParaRPr lang="en-US" b="1" dirty="0">
              <a:latin typeface="Arial" panose="020B0604020202020204" pitchFamily="34" charset="0"/>
              <a:ea typeface="+mj-ea"/>
              <a:cs typeface="+mj-cs"/>
              <a:sym typeface="Arial" panose="020B0604020202020204" pitchFamily="34" charset="0"/>
            </a:endParaRPr>
          </a:p>
        </p:txBody>
      </p:sp>
      <p:sp>
        <p:nvSpPr>
          <p:cNvPr id="7" name="Textfeld 6"/>
          <p:cNvSpPr txBox="1"/>
          <p:nvPr/>
        </p:nvSpPr>
        <p:spPr>
          <a:xfrm>
            <a:off x="6283665" y="4493590"/>
            <a:ext cx="2202526"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rtlCol="0" anchor="t" anchorCtr="0" compatLnSpc="1">
            <a:prstTxWarp prst="textNoShape">
              <a:avLst/>
            </a:prstTxWarp>
            <a:spAutoFit/>
          </a:bodyPr>
          <a:lstStyle/>
          <a:p>
            <a:r>
              <a:rPr lang="en-PH" sz="1700" dirty="0">
                <a:solidFill>
                  <a:schemeClr val="bg2">
                    <a:lumMod val="50000"/>
                  </a:schemeClr>
                </a:solidFill>
              </a:rPr>
              <a:t>On-line, May 30</a:t>
            </a:r>
            <a:r>
              <a:rPr lang="en-PH" sz="1700" baseline="30000" dirty="0">
                <a:solidFill>
                  <a:schemeClr val="bg2">
                    <a:lumMod val="50000"/>
                  </a:schemeClr>
                </a:solidFill>
              </a:rPr>
              <a:t>st</a:t>
            </a:r>
            <a:r>
              <a:rPr lang="en-PH" sz="1700" dirty="0">
                <a:solidFill>
                  <a:schemeClr val="bg2">
                    <a:lumMod val="50000"/>
                  </a:schemeClr>
                </a:solidFill>
              </a:rPr>
              <a:t> 2022</a:t>
            </a:r>
          </a:p>
        </p:txBody>
      </p:sp>
      <p:sp>
        <p:nvSpPr>
          <p:cNvPr id="5" name="Titel 1"/>
          <p:cNvSpPr>
            <a:spLocks noGrp="1"/>
          </p:cNvSpPr>
          <p:nvPr>
            <p:ph type="ctrTitle"/>
          </p:nvPr>
        </p:nvSpPr>
        <p:spPr>
          <a:xfrm>
            <a:off x="3753008" y="1265510"/>
            <a:ext cx="7911548" cy="2959357"/>
          </a:xfrm>
          <a:noFill/>
        </p:spPr>
        <p:txBody>
          <a:bodyPr vert="horz" lIns="0" tIns="0" rIns="0" bIns="62412" rtlCol="0" anchor="t" anchorCtr="0">
            <a:noAutofit/>
          </a:bodyPr>
          <a:lstStyle/>
          <a:p>
            <a:pPr algn="ctr"/>
            <a:r>
              <a:rPr lang="en-US" altLang="de-DE" sz="1800" dirty="0">
                <a:solidFill>
                  <a:schemeClr val="bg1">
                    <a:lumMod val="65000"/>
                  </a:schemeClr>
                </a:solidFill>
                <a:effectLst>
                  <a:glow rad="139700">
                    <a:schemeClr val="bg1"/>
                  </a:glow>
                </a:effectLst>
              </a:rPr>
              <a:t> </a:t>
            </a:r>
            <a:br>
              <a:rPr lang="en-US" altLang="de-DE" dirty="0">
                <a:solidFill>
                  <a:schemeClr val="bg1">
                    <a:lumMod val="65000"/>
                  </a:schemeClr>
                </a:solidFill>
                <a:effectLst>
                  <a:glow rad="139700">
                    <a:schemeClr val="bg1"/>
                  </a:glow>
                </a:effectLst>
              </a:rPr>
            </a:br>
            <a:r>
              <a:rPr lang="en-US" altLang="de-DE" sz="7200" dirty="0">
                <a:solidFill>
                  <a:srgbClr val="00CC00"/>
                </a:solidFill>
                <a:effectLst>
                  <a:glow rad="139700">
                    <a:prstClr val="white"/>
                  </a:glow>
                </a:effectLst>
              </a:rPr>
              <a:t>WELCOME</a:t>
            </a:r>
            <a:br>
              <a:rPr lang="en-US" altLang="de-DE" sz="7200" dirty="0">
                <a:solidFill>
                  <a:prstClr val="white">
                    <a:lumMod val="65000"/>
                  </a:prstClr>
                </a:solidFill>
                <a:effectLst>
                  <a:glow rad="139700">
                    <a:prstClr val="white"/>
                  </a:glow>
                </a:effectLst>
              </a:rPr>
            </a:br>
            <a:r>
              <a:rPr lang="en-US" altLang="de-DE" sz="3200" dirty="0">
                <a:solidFill>
                  <a:srgbClr val="DEDFE1">
                    <a:lumMod val="50000"/>
                  </a:srgbClr>
                </a:solidFill>
                <a:effectLst>
                  <a:glow rad="139700">
                    <a:prstClr val="white"/>
                  </a:glow>
                </a:effectLst>
              </a:rPr>
              <a:t>new members</a:t>
            </a:r>
            <a:br>
              <a:rPr lang="en-US" altLang="de-DE" sz="3200" dirty="0">
                <a:solidFill>
                  <a:schemeClr val="bg2">
                    <a:lumMod val="50000"/>
                  </a:schemeClr>
                </a:solidFill>
                <a:effectLst>
                  <a:glow rad="139700">
                    <a:schemeClr val="bg1"/>
                  </a:glow>
                </a:effectLst>
              </a:rPr>
            </a:br>
            <a:br>
              <a:rPr lang="en-US" altLang="de-DE" sz="3200" dirty="0">
                <a:solidFill>
                  <a:schemeClr val="bg2">
                    <a:lumMod val="50000"/>
                  </a:schemeClr>
                </a:solidFill>
                <a:effectLst>
                  <a:glow rad="139700">
                    <a:schemeClr val="bg1"/>
                  </a:glow>
                </a:effectLst>
              </a:rPr>
            </a:br>
            <a:r>
              <a:rPr lang="en-US" altLang="de-DE" sz="3200" dirty="0">
                <a:solidFill>
                  <a:schemeClr val="bg2">
                    <a:lumMod val="50000"/>
                  </a:schemeClr>
                </a:solidFill>
                <a:effectLst>
                  <a:glow rad="139700">
                    <a:schemeClr val="bg1"/>
                  </a:glow>
                </a:effectLst>
              </a:rPr>
              <a:t>10</a:t>
            </a:r>
            <a:r>
              <a:rPr lang="en-US" altLang="de-DE" sz="3200" baseline="30000" dirty="0">
                <a:solidFill>
                  <a:schemeClr val="bg2">
                    <a:lumMod val="50000"/>
                  </a:schemeClr>
                </a:solidFill>
                <a:effectLst>
                  <a:glow rad="139700">
                    <a:schemeClr val="bg1"/>
                  </a:glow>
                </a:effectLst>
              </a:rPr>
              <a:t>th</a:t>
            </a:r>
            <a:r>
              <a:rPr lang="en-US" altLang="de-DE" sz="3200" dirty="0">
                <a:solidFill>
                  <a:schemeClr val="bg2">
                    <a:lumMod val="50000"/>
                  </a:schemeClr>
                </a:solidFill>
                <a:effectLst>
                  <a:glow rad="139700">
                    <a:schemeClr val="bg1"/>
                  </a:glow>
                </a:effectLst>
              </a:rPr>
              <a:t> </a:t>
            </a:r>
            <a:r>
              <a:rPr lang="en-US" altLang="de-DE" dirty="0">
                <a:solidFill>
                  <a:schemeClr val="bg2">
                    <a:lumMod val="50000"/>
                  </a:schemeClr>
                </a:solidFill>
                <a:effectLst>
                  <a:glow rad="139700">
                    <a:schemeClr val="bg1"/>
                  </a:glow>
                </a:effectLst>
              </a:rPr>
              <a:t>Hermes Standard Initiative meeting</a:t>
            </a:r>
            <a:endParaRPr lang="en-US" dirty="0">
              <a:solidFill>
                <a:schemeClr val="bg2">
                  <a:lumMod val="50000"/>
                </a:schemeClr>
              </a:solidFill>
              <a:effectLst>
                <a:glow rad="139700">
                  <a:schemeClr val="bg1"/>
                </a:glow>
              </a:effectLst>
            </a:endParaRPr>
          </a:p>
        </p:txBody>
      </p:sp>
      <p:sp>
        <p:nvSpPr>
          <p:cNvPr id="4" name="Textfeld 3"/>
          <p:cNvSpPr txBox="1"/>
          <p:nvPr/>
        </p:nvSpPr>
        <p:spPr>
          <a:xfrm>
            <a:off x="5704297" y="4973002"/>
            <a:ext cx="3894592" cy="800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rtlCol="0" anchor="t" anchorCtr="0" compatLnSpc="1">
            <a:prstTxWarp prst="textNoShape">
              <a:avLst/>
            </a:prstTxWarp>
            <a:spAutoFit/>
          </a:bodyPr>
          <a:lstStyle/>
          <a:p>
            <a:pPr algn="ctr"/>
            <a:r>
              <a:rPr lang="de-DE" sz="1800" b="1" dirty="0">
                <a:solidFill>
                  <a:schemeClr val="bg2">
                    <a:lumMod val="50000"/>
                  </a:schemeClr>
                </a:solidFill>
              </a:rPr>
              <a:t>Håkan Sandell</a:t>
            </a:r>
          </a:p>
          <a:p>
            <a:pPr algn="ctr"/>
            <a:endParaRPr lang="fr-FR" sz="1700" b="1" dirty="0">
              <a:solidFill>
                <a:schemeClr val="bg2">
                  <a:lumMod val="50000"/>
                </a:schemeClr>
              </a:solidFill>
            </a:endParaRPr>
          </a:p>
          <a:p>
            <a:pPr algn="ctr"/>
            <a:r>
              <a:rPr lang="fr-FR" sz="1700" dirty="0">
                <a:solidFill>
                  <a:schemeClr val="bg2">
                    <a:lumMod val="50000"/>
                  </a:schemeClr>
                </a:solidFill>
              </a:rPr>
              <a:t>Chair of The </a:t>
            </a:r>
            <a:r>
              <a:rPr lang="fr-FR" sz="1700" dirty="0" err="1">
                <a:solidFill>
                  <a:schemeClr val="bg2">
                    <a:lumMod val="50000"/>
                  </a:schemeClr>
                </a:solidFill>
              </a:rPr>
              <a:t>Hermes</a:t>
            </a:r>
            <a:r>
              <a:rPr lang="fr-FR" sz="1700" dirty="0">
                <a:solidFill>
                  <a:schemeClr val="bg2">
                    <a:lumMod val="50000"/>
                  </a:schemeClr>
                </a:solidFill>
              </a:rPr>
              <a:t> Standard Initiative</a:t>
            </a:r>
          </a:p>
        </p:txBody>
      </p:sp>
    </p:spTree>
    <p:extLst>
      <p:ext uri="{BB962C8B-B14F-4D97-AF65-F5344CB8AC3E}">
        <p14:creationId xmlns:p14="http://schemas.microsoft.com/office/powerpoint/2010/main" val="134293025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76775139-56C6-40C3-AAF8-48EE88A4F613}"/>
              </a:ext>
            </a:extLst>
          </p:cNvPr>
          <p:cNvGraphicFramePr>
            <a:graphicFrameLocks noChangeAspect="1"/>
          </p:cNvGraphicFramePr>
          <p:nvPr>
            <p:custDataLst>
              <p:tags r:id="rId1"/>
            </p:custDataLst>
            <p:extLst>
              <p:ext uri="{D42A27DB-BD31-4B8C-83A1-F6EECF244321}">
                <p14:modId xmlns:p14="http://schemas.microsoft.com/office/powerpoint/2010/main" val="278551358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16" imgH="416" progId="TCLayout.ActiveDocument.1">
                  <p:embed/>
                </p:oleObj>
              </mc:Choice>
              <mc:Fallback>
                <p:oleObj name="think-cell Slide" r:id="rId3" imgW="416" imgH="416" progId="TCLayout.ActiveDocument.1">
                  <p:embed/>
                  <p:pic>
                    <p:nvPicPr>
                      <p:cNvPr id="8" name="Object 7" hidden="1">
                        <a:extLst>
                          <a:ext uri="{FF2B5EF4-FFF2-40B4-BE49-F238E27FC236}">
                            <a16:creationId xmlns:a16="http://schemas.microsoft.com/office/drawing/2014/main" id="{76775139-56C6-40C3-AAF8-48EE88A4F613}"/>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el 1"/>
          <p:cNvSpPr>
            <a:spLocks noGrp="1"/>
          </p:cNvSpPr>
          <p:nvPr>
            <p:ph type="ctrTitle"/>
          </p:nvPr>
        </p:nvSpPr>
        <p:spPr>
          <a:xfrm>
            <a:off x="3933336" y="3029811"/>
            <a:ext cx="6930281" cy="1965276"/>
          </a:xfrm>
          <a:noFill/>
        </p:spPr>
        <p:txBody>
          <a:bodyPr vert="horz" lIns="0" tIns="0" rIns="0" bIns="62412" rtlCol="0" anchor="ctr">
            <a:noAutofit/>
          </a:bodyPr>
          <a:lstStyle/>
          <a:p>
            <a:pPr algn="ctr"/>
            <a:r>
              <a:rPr lang="en-US" altLang="de-DE" sz="2800" dirty="0">
                <a:solidFill>
                  <a:schemeClr val="bg1">
                    <a:lumMod val="50000"/>
                  </a:schemeClr>
                </a:solidFill>
                <a:effectLst>
                  <a:glow rad="139700">
                    <a:schemeClr val="bg1"/>
                  </a:glow>
                </a:effectLst>
              </a:rPr>
              <a:t>Legal Aspects and Recommendations</a:t>
            </a:r>
            <a:br>
              <a:rPr lang="en-US" altLang="de-DE" sz="2800" dirty="0">
                <a:solidFill>
                  <a:schemeClr val="bg1">
                    <a:lumMod val="50000"/>
                  </a:schemeClr>
                </a:solidFill>
                <a:effectLst>
                  <a:glow rad="139700">
                    <a:schemeClr val="bg1"/>
                  </a:glow>
                </a:effectLst>
              </a:rPr>
            </a:br>
            <a:r>
              <a:rPr lang="en-US" altLang="de-DE" dirty="0">
                <a:solidFill>
                  <a:schemeClr val="bg1">
                    <a:lumMod val="50000"/>
                  </a:schemeClr>
                </a:solidFill>
                <a:effectLst>
                  <a:glow rad="139700">
                    <a:schemeClr val="bg1"/>
                  </a:glow>
                </a:effectLst>
              </a:rPr>
              <a:t>Introducing “The Hermes Standard”</a:t>
            </a:r>
            <a:endParaRPr lang="en-US" sz="2800" dirty="0">
              <a:solidFill>
                <a:schemeClr val="bg1">
                  <a:lumMod val="50000"/>
                </a:schemeClr>
              </a:solidFill>
              <a:effectLst>
                <a:glow rad="139700">
                  <a:schemeClr val="bg1"/>
                </a:glow>
              </a:effectLst>
            </a:endParaRPr>
          </a:p>
        </p:txBody>
      </p:sp>
      <p:sp>
        <p:nvSpPr>
          <p:cNvPr id="3" name="Textfeld 2"/>
          <p:cNvSpPr txBox="1"/>
          <p:nvPr/>
        </p:nvSpPr>
        <p:spPr>
          <a:xfrm>
            <a:off x="4709386" y="5225734"/>
            <a:ext cx="4040337"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rtlCol="0" anchor="t" anchorCtr="0" compatLnSpc="1">
            <a:prstTxWarp prst="textNoShape">
              <a:avLst/>
            </a:prstTxWarp>
            <a:spAutoFit/>
          </a:bodyPr>
          <a:lstStyle/>
          <a:p>
            <a:pPr algn="ctr"/>
            <a:r>
              <a:rPr lang="de-DE" sz="1700" dirty="0">
                <a:solidFill>
                  <a:schemeClr val="bg2">
                    <a:lumMod val="50000"/>
                  </a:schemeClr>
                </a:solidFill>
              </a:rPr>
              <a:t>Ruediger Fischer, Legal </a:t>
            </a:r>
            <a:r>
              <a:rPr lang="de-DE" sz="1700" dirty="0" err="1">
                <a:solidFill>
                  <a:schemeClr val="bg2">
                    <a:lumMod val="50000"/>
                  </a:schemeClr>
                </a:solidFill>
              </a:rPr>
              <a:t>Counsel</a:t>
            </a:r>
            <a:r>
              <a:rPr lang="de-DE" sz="1700" dirty="0">
                <a:solidFill>
                  <a:schemeClr val="bg2">
                    <a:lumMod val="50000"/>
                  </a:schemeClr>
                </a:solidFill>
              </a:rPr>
              <a:t> </a:t>
            </a:r>
            <a:br>
              <a:rPr lang="de-DE" sz="1700" dirty="0">
                <a:solidFill>
                  <a:schemeClr val="bg2">
                    <a:lumMod val="50000"/>
                  </a:schemeClr>
                </a:solidFill>
              </a:rPr>
            </a:br>
            <a:r>
              <a:rPr lang="de-DE" sz="1700" dirty="0">
                <a:solidFill>
                  <a:schemeClr val="bg2">
                    <a:lumMod val="50000"/>
                  </a:schemeClr>
                </a:solidFill>
              </a:rPr>
              <a:t>ASM Assembly Systems GmbH &amp; Co. KG</a:t>
            </a:r>
          </a:p>
        </p:txBody>
      </p:sp>
      <p:sp>
        <p:nvSpPr>
          <p:cNvPr id="4" name="AutoShape 20" descr="Bildergebnis für spielregeln"/>
          <p:cNvSpPr>
            <a:spLocks noChangeAspect="1" noChangeArrowheads="1"/>
          </p:cNvSpPr>
          <p:nvPr/>
        </p:nvSpPr>
        <p:spPr bwMode="auto">
          <a:xfrm>
            <a:off x="0"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de-DE"/>
          </a:p>
        </p:txBody>
      </p:sp>
      <p:sp>
        <p:nvSpPr>
          <p:cNvPr id="5" name="AutoShape 22" descr="Bildergebnis für spielregeln"/>
          <p:cNvSpPr>
            <a:spLocks noChangeAspect="1" noChangeArrowheads="1"/>
          </p:cNvSpPr>
          <p:nvPr/>
        </p:nvSpPr>
        <p:spPr bwMode="auto">
          <a:xfrm>
            <a:off x="152400"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de-DE"/>
          </a:p>
        </p:txBody>
      </p:sp>
      <p:sp>
        <p:nvSpPr>
          <p:cNvPr id="6" name="AutoShape 24" descr="Bildergebnis für spielregeln"/>
          <p:cNvSpPr>
            <a:spLocks noChangeAspect="1" noChangeArrowheads="1"/>
          </p:cNvSpPr>
          <p:nvPr/>
        </p:nvSpPr>
        <p:spPr bwMode="auto">
          <a:xfrm>
            <a:off x="304800"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de-DE"/>
          </a:p>
        </p:txBody>
      </p:sp>
    </p:spTree>
    <p:extLst>
      <p:ext uri="{BB962C8B-B14F-4D97-AF65-F5344CB8AC3E}">
        <p14:creationId xmlns:p14="http://schemas.microsoft.com/office/powerpoint/2010/main" val="413239878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CC90AD37-7183-4F80-A51F-2999DEDA4BC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5" imgW="473" imgH="476" progId="TCLayout.ActiveDocument.1">
                  <p:embed/>
                </p:oleObj>
              </mc:Choice>
              <mc:Fallback>
                <p:oleObj name="think-cell Slide" r:id="rId5" imgW="473" imgH="476" progId="TCLayout.ActiveDocument.1">
                  <p:embed/>
                  <p:pic>
                    <p:nvPicPr>
                      <p:cNvPr id="4" name="Object 3" hidden="1">
                        <a:extLst>
                          <a:ext uri="{FF2B5EF4-FFF2-40B4-BE49-F238E27FC236}">
                            <a16:creationId xmlns:a16="http://schemas.microsoft.com/office/drawing/2014/main" id="{CC90AD37-7183-4F80-A51F-2999DEDA4BC2}"/>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3" name="Rectangle 2" hidden="1">
            <a:extLst>
              <a:ext uri="{FF2B5EF4-FFF2-40B4-BE49-F238E27FC236}">
                <a16:creationId xmlns:a16="http://schemas.microsoft.com/office/drawing/2014/main" id="{BCC05EF7-E425-4A15-B482-CFD9D5698927}"/>
              </a:ext>
            </a:extLst>
          </p:cNvPr>
          <p:cNvSpPr/>
          <p:nvPr>
            <p:custDataLst>
              <p:tags r:id="rId2"/>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algn="ctr"/>
            <a:endParaRPr lang="en-US" sz="2000" b="1" dirty="0">
              <a:latin typeface="Arial" panose="020B0604020202020204" pitchFamily="34" charset="0"/>
              <a:ea typeface="+mj-ea"/>
              <a:cs typeface="+mj-cs"/>
              <a:sym typeface="Arial" panose="020B0604020202020204" pitchFamily="34" charset="0"/>
            </a:endParaRPr>
          </a:p>
        </p:txBody>
      </p:sp>
      <p:pic>
        <p:nvPicPr>
          <p:cNvPr id="7" name="Picture 16" descr="Bildergebnis für gründerinitiativ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771080" y="4076700"/>
            <a:ext cx="3416158" cy="2273299"/>
          </a:xfrm>
          <a:prstGeom prst="rect">
            <a:avLst/>
          </a:prstGeom>
          <a:noFill/>
          <a:extLst>
            <a:ext uri="{909E8E84-426E-40DD-AFC4-6F175D3DCCD1}">
              <a14:hiddenFill xmlns:a14="http://schemas.microsoft.com/office/drawing/2010/main">
                <a:solidFill>
                  <a:srgbClr val="FFFFFF"/>
                </a:solidFill>
              </a14:hiddenFill>
            </a:ext>
          </a:extLst>
        </p:spPr>
      </p:pic>
      <p:sp>
        <p:nvSpPr>
          <p:cNvPr id="2" name="Titel 1"/>
          <p:cNvSpPr>
            <a:spLocks noGrp="1"/>
          </p:cNvSpPr>
          <p:nvPr>
            <p:ph type="title"/>
          </p:nvPr>
        </p:nvSpPr>
        <p:spPr/>
        <p:txBody>
          <a:bodyPr/>
          <a:lstStyle/>
          <a:p>
            <a:r>
              <a:rPr lang="en-US" b="0" dirty="0"/>
              <a:t>The Hermes Standard </a:t>
            </a:r>
            <a:br>
              <a:rPr lang="en-US" b="0" dirty="0"/>
            </a:br>
            <a:r>
              <a:rPr lang="en-US" dirty="0"/>
              <a:t>Approach and principles</a:t>
            </a:r>
          </a:p>
        </p:txBody>
      </p:sp>
      <p:sp>
        <p:nvSpPr>
          <p:cNvPr id="8" name="Textplatzhalter 2"/>
          <p:cNvSpPr>
            <a:spLocks noGrp="1"/>
          </p:cNvSpPr>
          <p:nvPr>
            <p:ph type="body" sz="quarter" idx="13"/>
          </p:nvPr>
        </p:nvSpPr>
        <p:spPr>
          <a:xfrm>
            <a:off x="1424342" y="1837427"/>
            <a:ext cx="9700857" cy="4321116"/>
          </a:xfrm>
        </p:spPr>
        <p:txBody>
          <a:bodyPr>
            <a:normAutofit/>
          </a:bodyPr>
          <a:lstStyle/>
          <a:p>
            <a:pPr marL="0" lvl="2" indent="0">
              <a:buNone/>
            </a:pPr>
            <a:r>
              <a:rPr lang="en-US" sz="1800" b="1" dirty="0">
                <a:solidFill>
                  <a:srgbClr val="00CC00"/>
                </a:solidFill>
              </a:rPr>
              <a:t>Review - Why a Founders Initiative?</a:t>
            </a:r>
          </a:p>
          <a:p>
            <a:pPr marL="0" lvl="2" indent="0">
              <a:buNone/>
            </a:pPr>
            <a:endParaRPr lang="en-US" b="1" dirty="0"/>
          </a:p>
          <a:p>
            <a:pPr lvl="2">
              <a:spcBef>
                <a:spcPts val="0"/>
              </a:spcBef>
              <a:spcAft>
                <a:spcPts val="300"/>
              </a:spcAft>
            </a:pPr>
            <a:r>
              <a:rPr lang="en-US" dirty="0"/>
              <a:t>“The Hermes Standard” for vendor independent machine-to-machine communication in SMT assembly was worked out by a group of industry experts, setting the base line for an open, cross-vendor protocol.</a:t>
            </a:r>
          </a:p>
          <a:p>
            <a:pPr lvl="2">
              <a:spcBef>
                <a:spcPts val="0"/>
              </a:spcBef>
              <a:spcAft>
                <a:spcPts val="300"/>
              </a:spcAft>
            </a:pPr>
            <a:endParaRPr lang="en-US" dirty="0"/>
          </a:p>
          <a:p>
            <a:pPr lvl="2">
              <a:spcBef>
                <a:spcPts val="0"/>
              </a:spcBef>
              <a:spcAft>
                <a:spcPts val="300"/>
              </a:spcAft>
            </a:pPr>
            <a:r>
              <a:rPr lang="en-US" dirty="0"/>
              <a:t>Going for a “Initiative” rather than an IPC standard allows all participants to be fast and close</a:t>
            </a:r>
            <a:br>
              <a:rPr lang="en-US" dirty="0"/>
            </a:br>
            <a:r>
              <a:rPr lang="en-US" dirty="0"/>
              <a:t>to the application. </a:t>
            </a:r>
          </a:p>
          <a:p>
            <a:pPr lvl="2">
              <a:spcBef>
                <a:spcPts val="0"/>
              </a:spcBef>
              <a:spcAft>
                <a:spcPts val="300"/>
              </a:spcAft>
            </a:pPr>
            <a:endParaRPr lang="en-US" dirty="0"/>
          </a:p>
          <a:p>
            <a:pPr lvl="2">
              <a:spcBef>
                <a:spcPts val="0"/>
              </a:spcBef>
              <a:spcAft>
                <a:spcPts val="300"/>
              </a:spcAft>
            </a:pPr>
            <a:r>
              <a:rPr lang="en-US" dirty="0"/>
              <a:t>The Initiative members want to focus on driving the standard rather than waiting for others.</a:t>
            </a:r>
            <a:br>
              <a:rPr lang="en-US" dirty="0"/>
            </a:br>
            <a:r>
              <a:rPr lang="en-US" dirty="0"/>
              <a:t>They will propose and determine amendments as leaders for the future standardization.</a:t>
            </a:r>
          </a:p>
          <a:p>
            <a:pPr lvl="2">
              <a:spcBef>
                <a:spcPts val="0"/>
              </a:spcBef>
              <a:spcAft>
                <a:spcPts val="300"/>
              </a:spcAft>
            </a:pPr>
            <a:endParaRPr lang="en-US" dirty="0"/>
          </a:p>
          <a:p>
            <a:pPr lvl="2">
              <a:spcBef>
                <a:spcPts val="0"/>
              </a:spcBef>
              <a:spcAft>
                <a:spcPts val="300"/>
              </a:spcAft>
            </a:pPr>
            <a:r>
              <a:rPr lang="en-US" dirty="0"/>
              <a:t>More than 50% of all major SMT equipment vendors expressed </a:t>
            </a:r>
            <a:br>
              <a:rPr lang="en-US" dirty="0"/>
            </a:br>
            <a:r>
              <a:rPr lang="en-US" dirty="0"/>
              <a:t>their strong support for the movement already and are willing </a:t>
            </a:r>
            <a:br>
              <a:rPr lang="en-US" dirty="0"/>
            </a:br>
            <a:r>
              <a:rPr lang="en-US" dirty="0"/>
              <a:t>to support such an initiative.</a:t>
            </a:r>
          </a:p>
        </p:txBody>
      </p:sp>
      <p:sp>
        <p:nvSpPr>
          <p:cNvPr id="5" name="Datumsplatzhalter 4"/>
          <p:cNvSpPr>
            <a:spLocks noGrp="1"/>
          </p:cNvSpPr>
          <p:nvPr>
            <p:ph type="dt" sz="half" idx="10"/>
          </p:nvPr>
        </p:nvSpPr>
        <p:spPr/>
        <p:txBody>
          <a:bodyPr/>
          <a:lstStyle/>
          <a:p>
            <a:fld id="{39293A3F-AB48-4F7D-94AA-99BF56B20FE7}" type="datetime1">
              <a:rPr lang="en-US" smtClean="0"/>
              <a:t>5/25/2022</a:t>
            </a:fld>
            <a:endParaRPr lang="en-US" dirty="0"/>
          </a:p>
        </p:txBody>
      </p:sp>
      <p:sp>
        <p:nvSpPr>
          <p:cNvPr id="6" name="Foliennummernplatzhalter 5"/>
          <p:cNvSpPr>
            <a:spLocks noGrp="1"/>
          </p:cNvSpPr>
          <p:nvPr>
            <p:ph type="sldNum" sz="quarter" idx="12"/>
          </p:nvPr>
        </p:nvSpPr>
        <p:spPr/>
        <p:txBody>
          <a:bodyPr/>
          <a:lstStyle/>
          <a:p>
            <a:r>
              <a:rPr lang="en-US" dirty="0"/>
              <a:t>Page </a:t>
            </a:r>
            <a:fld id="{9204330F-C5AD-4AC0-88A8-9CB1F8F7EBD6}" type="slidenum">
              <a:rPr lang="en-US" smtClean="0"/>
              <a:pPr/>
              <a:t>11</a:t>
            </a:fld>
            <a:endParaRPr lang="en-US" dirty="0"/>
          </a:p>
        </p:txBody>
      </p:sp>
    </p:spTree>
    <p:extLst>
      <p:ext uri="{BB962C8B-B14F-4D97-AF65-F5344CB8AC3E}">
        <p14:creationId xmlns:p14="http://schemas.microsoft.com/office/powerpoint/2010/main" val="26761975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81B19F8B-FAF4-41FF-85E7-13572470C0BC}"/>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73" imgH="476" progId="TCLayout.ActiveDocument.1">
                  <p:embed/>
                </p:oleObj>
              </mc:Choice>
              <mc:Fallback>
                <p:oleObj name="think-cell Slide" r:id="rId4" imgW="473" imgH="476" progId="TCLayout.ActiveDocument.1">
                  <p:embed/>
                  <p:pic>
                    <p:nvPicPr>
                      <p:cNvPr id="4" name="Object 3" hidden="1">
                        <a:extLst>
                          <a:ext uri="{FF2B5EF4-FFF2-40B4-BE49-F238E27FC236}">
                            <a16:creationId xmlns:a16="http://schemas.microsoft.com/office/drawing/2014/main" id="{81B19F8B-FAF4-41FF-85E7-13572470C0BC}"/>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Rectangle 2" hidden="1">
            <a:extLst>
              <a:ext uri="{FF2B5EF4-FFF2-40B4-BE49-F238E27FC236}">
                <a16:creationId xmlns:a16="http://schemas.microsoft.com/office/drawing/2014/main" id="{3919FB67-2D77-4FF5-A65E-392B55791E4F}"/>
              </a:ext>
            </a:extLst>
          </p:cNvPr>
          <p:cNvSpPr/>
          <p:nvPr>
            <p:custDataLst>
              <p:tags r:id="rId2"/>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algn="ctr"/>
            <a:endParaRPr lang="en-US" sz="2000" b="1" dirty="0">
              <a:latin typeface="Arial" panose="020B0604020202020204" pitchFamily="34" charset="0"/>
              <a:ea typeface="+mj-ea"/>
              <a:cs typeface="+mj-cs"/>
              <a:sym typeface="Arial" panose="020B0604020202020204" pitchFamily="34" charset="0"/>
            </a:endParaRPr>
          </a:p>
        </p:txBody>
      </p:sp>
      <p:pic>
        <p:nvPicPr>
          <p:cNvPr id="29698" name="Picture 2" descr="Bildergebnis für open collaboration">
            <a:hlinkClick r:id="rId6"/>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439149" y="3954129"/>
            <a:ext cx="3746501" cy="2443496"/>
          </a:xfrm>
          <a:prstGeom prst="rect">
            <a:avLst/>
          </a:prstGeom>
          <a:noFill/>
          <a:extLst>
            <a:ext uri="{909E8E84-426E-40DD-AFC4-6F175D3DCCD1}">
              <a14:hiddenFill xmlns:a14="http://schemas.microsoft.com/office/drawing/2010/main">
                <a:solidFill>
                  <a:srgbClr val="FFFFFF"/>
                </a:solidFill>
              </a14:hiddenFill>
            </a:ext>
          </a:extLst>
        </p:spPr>
      </p:pic>
      <p:sp>
        <p:nvSpPr>
          <p:cNvPr id="2" name="Titel 1"/>
          <p:cNvSpPr>
            <a:spLocks noGrp="1"/>
          </p:cNvSpPr>
          <p:nvPr>
            <p:ph type="title"/>
          </p:nvPr>
        </p:nvSpPr>
        <p:spPr/>
        <p:txBody>
          <a:bodyPr>
            <a:normAutofit/>
          </a:bodyPr>
          <a:lstStyle/>
          <a:p>
            <a:r>
              <a:rPr lang="en-US" b="0" dirty="0"/>
              <a:t>The Hermes Standard</a:t>
            </a:r>
            <a:br>
              <a:rPr lang="en-US" b="0" dirty="0"/>
            </a:br>
            <a:r>
              <a:rPr lang="en-US" dirty="0"/>
              <a:t>Approach and principles</a:t>
            </a:r>
          </a:p>
        </p:txBody>
      </p:sp>
      <p:sp>
        <p:nvSpPr>
          <p:cNvPr id="8" name="Textplatzhalter 2"/>
          <p:cNvSpPr>
            <a:spLocks noGrp="1"/>
          </p:cNvSpPr>
          <p:nvPr>
            <p:ph type="body" sz="quarter" idx="13"/>
          </p:nvPr>
        </p:nvSpPr>
        <p:spPr>
          <a:xfrm>
            <a:off x="1424342" y="1844255"/>
            <a:ext cx="9700857" cy="4321116"/>
          </a:xfrm>
        </p:spPr>
        <p:txBody>
          <a:bodyPr>
            <a:normAutofit/>
          </a:bodyPr>
          <a:lstStyle/>
          <a:p>
            <a:pPr marL="0" lvl="2" indent="0">
              <a:buNone/>
            </a:pPr>
            <a:r>
              <a:rPr lang="en-US" sz="1800" b="1" dirty="0">
                <a:solidFill>
                  <a:srgbClr val="00CC00"/>
                </a:solidFill>
              </a:rPr>
              <a:t>The Understanding of an Initiative</a:t>
            </a:r>
          </a:p>
          <a:p>
            <a:pPr marL="0" lvl="2" indent="0">
              <a:buNone/>
            </a:pPr>
            <a:endParaRPr lang="en-US" b="1" dirty="0"/>
          </a:p>
          <a:p>
            <a:pPr lvl="2">
              <a:spcBef>
                <a:spcPts val="0"/>
              </a:spcBef>
              <a:spcAft>
                <a:spcPts val="300"/>
              </a:spcAft>
            </a:pPr>
            <a:r>
              <a:rPr lang="en-US" dirty="0"/>
              <a:t>The understanding of the Initiative is an </a:t>
            </a:r>
            <a:r>
              <a:rPr lang="en-US" b="1" dirty="0"/>
              <a:t>open collaboration of vendors </a:t>
            </a:r>
            <a:r>
              <a:rPr lang="en-US" dirty="0"/>
              <a:t>for developing a common SMT communication standard.</a:t>
            </a:r>
          </a:p>
          <a:p>
            <a:pPr lvl="2">
              <a:spcBef>
                <a:spcPts val="0"/>
              </a:spcBef>
              <a:spcAft>
                <a:spcPts val="300"/>
              </a:spcAft>
            </a:pPr>
            <a:endParaRPr lang="en-US" dirty="0">
              <a:cs typeface="Arial" charset="0"/>
            </a:endParaRPr>
          </a:p>
          <a:p>
            <a:pPr lvl="2">
              <a:spcBef>
                <a:spcPts val="0"/>
              </a:spcBef>
              <a:spcAft>
                <a:spcPts val="300"/>
              </a:spcAft>
            </a:pPr>
            <a:r>
              <a:rPr lang="en-US" dirty="0"/>
              <a:t>They </a:t>
            </a:r>
            <a:r>
              <a:rPr lang="en-US" b="1" dirty="0"/>
              <a:t>want to articulate common interests </a:t>
            </a:r>
            <a:r>
              <a:rPr lang="en-US" dirty="0"/>
              <a:t>and help all market participants offer their customers </a:t>
            </a:r>
            <a:br>
              <a:rPr lang="en-US" dirty="0"/>
            </a:br>
            <a:r>
              <a:rPr lang="en-US" dirty="0"/>
              <a:t>uniform and efficient Industy-4.0-solutions.</a:t>
            </a:r>
          </a:p>
          <a:p>
            <a:pPr lvl="2">
              <a:spcBef>
                <a:spcPts val="0"/>
              </a:spcBef>
              <a:spcAft>
                <a:spcPts val="300"/>
              </a:spcAft>
            </a:pPr>
            <a:endParaRPr lang="en-US" dirty="0"/>
          </a:p>
          <a:p>
            <a:pPr lvl="2">
              <a:spcBef>
                <a:spcPts val="0"/>
              </a:spcBef>
              <a:spcAft>
                <a:spcPts val="300"/>
              </a:spcAft>
            </a:pPr>
            <a:r>
              <a:rPr lang="en-US" dirty="0"/>
              <a:t>The Initiative is </a:t>
            </a:r>
            <a:r>
              <a:rPr lang="en-US" b="1" dirty="0"/>
              <a:t>neither a legal nor a commercial subject</a:t>
            </a:r>
            <a:r>
              <a:rPr lang="en-US" dirty="0"/>
              <a:t>, there is </a:t>
            </a:r>
            <a:r>
              <a:rPr lang="en-US" b="1" dirty="0"/>
              <a:t>no profit motive</a:t>
            </a:r>
            <a:r>
              <a:rPr lang="en-US" dirty="0"/>
              <a:t>.</a:t>
            </a:r>
          </a:p>
          <a:p>
            <a:pPr lvl="2">
              <a:spcBef>
                <a:spcPts val="0"/>
              </a:spcBef>
              <a:spcAft>
                <a:spcPts val="300"/>
              </a:spcAft>
            </a:pPr>
            <a:endParaRPr lang="en-US" dirty="0"/>
          </a:p>
          <a:p>
            <a:pPr lvl="2">
              <a:spcBef>
                <a:spcPts val="0"/>
              </a:spcBef>
              <a:spcAft>
                <a:spcPts val="300"/>
              </a:spcAft>
            </a:pPr>
            <a:r>
              <a:rPr lang="en-US" dirty="0"/>
              <a:t>The participants in the Founder’s Meeting </a:t>
            </a:r>
            <a:r>
              <a:rPr lang="en-US" b="1" dirty="0"/>
              <a:t>do not want to establish</a:t>
            </a:r>
            <a:br>
              <a:rPr lang="en-US" b="1" dirty="0"/>
            </a:br>
            <a:r>
              <a:rPr lang="en-US" b="1" dirty="0"/>
              <a:t>a company </a:t>
            </a:r>
            <a:r>
              <a:rPr lang="en-US" dirty="0"/>
              <a:t>and </a:t>
            </a:r>
            <a:r>
              <a:rPr lang="en-US" b="1" dirty="0"/>
              <a:t>do not want to enter into any contractual obligations</a:t>
            </a:r>
            <a:r>
              <a:rPr lang="en-US" dirty="0"/>
              <a:t>.</a:t>
            </a:r>
            <a:br>
              <a:rPr lang="en-US" dirty="0"/>
            </a:br>
            <a:endParaRPr lang="en-US" dirty="0"/>
          </a:p>
          <a:p>
            <a:pPr lvl="2">
              <a:spcBef>
                <a:spcPts val="0"/>
              </a:spcBef>
              <a:spcAft>
                <a:spcPts val="300"/>
              </a:spcAft>
            </a:pPr>
            <a:r>
              <a:rPr lang="en-US" dirty="0"/>
              <a:t>When the common business interest is reached, the Initiative shall end </a:t>
            </a:r>
            <a:br>
              <a:rPr lang="en-US" dirty="0"/>
            </a:br>
            <a:r>
              <a:rPr lang="en-US" b="1" dirty="0"/>
              <a:t>without duties left</a:t>
            </a:r>
            <a:r>
              <a:rPr lang="en-US" dirty="0"/>
              <a:t>.</a:t>
            </a:r>
          </a:p>
          <a:p>
            <a:pPr lvl="2">
              <a:spcBef>
                <a:spcPts val="0"/>
              </a:spcBef>
              <a:spcAft>
                <a:spcPts val="300"/>
              </a:spcAft>
            </a:pPr>
            <a:endParaRPr lang="en-US" dirty="0"/>
          </a:p>
          <a:p>
            <a:pPr lvl="1"/>
            <a:endParaRPr lang="en-US" dirty="0"/>
          </a:p>
        </p:txBody>
      </p:sp>
      <p:sp>
        <p:nvSpPr>
          <p:cNvPr id="5" name="Datumsplatzhalter 4"/>
          <p:cNvSpPr>
            <a:spLocks noGrp="1"/>
          </p:cNvSpPr>
          <p:nvPr>
            <p:ph type="dt" sz="half" idx="10"/>
          </p:nvPr>
        </p:nvSpPr>
        <p:spPr/>
        <p:txBody>
          <a:bodyPr/>
          <a:lstStyle/>
          <a:p>
            <a:fld id="{39293A3F-AB48-4F7D-94AA-99BF56B20FE7}" type="datetime1">
              <a:rPr lang="en-US" smtClean="0"/>
              <a:t>5/25/2022</a:t>
            </a:fld>
            <a:endParaRPr lang="en-US" dirty="0"/>
          </a:p>
        </p:txBody>
      </p:sp>
      <p:sp>
        <p:nvSpPr>
          <p:cNvPr id="6" name="Foliennummernplatzhalter 5"/>
          <p:cNvSpPr>
            <a:spLocks noGrp="1"/>
          </p:cNvSpPr>
          <p:nvPr>
            <p:ph type="sldNum" sz="quarter" idx="12"/>
          </p:nvPr>
        </p:nvSpPr>
        <p:spPr/>
        <p:txBody>
          <a:bodyPr/>
          <a:lstStyle/>
          <a:p>
            <a:r>
              <a:rPr lang="en-US" dirty="0"/>
              <a:t>Page </a:t>
            </a:r>
            <a:fld id="{9204330F-C5AD-4AC0-88A8-9CB1F8F7EBD6}" type="slidenum">
              <a:rPr lang="en-US" smtClean="0"/>
              <a:pPr/>
              <a:t>12</a:t>
            </a:fld>
            <a:endParaRPr lang="en-US" dirty="0"/>
          </a:p>
        </p:txBody>
      </p:sp>
    </p:spTree>
    <p:extLst>
      <p:ext uri="{BB962C8B-B14F-4D97-AF65-F5344CB8AC3E}">
        <p14:creationId xmlns:p14="http://schemas.microsoft.com/office/powerpoint/2010/main" val="15382730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6D56C44D-D5AC-4C2C-BC77-8CA4DFB30FC5}"/>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73" imgH="476" progId="TCLayout.ActiveDocument.1">
                  <p:embed/>
                </p:oleObj>
              </mc:Choice>
              <mc:Fallback>
                <p:oleObj name="think-cell Slide" r:id="rId4" imgW="473" imgH="476" progId="TCLayout.ActiveDocument.1">
                  <p:embed/>
                  <p:pic>
                    <p:nvPicPr>
                      <p:cNvPr id="4" name="Object 3" hidden="1">
                        <a:extLst>
                          <a:ext uri="{FF2B5EF4-FFF2-40B4-BE49-F238E27FC236}">
                            <a16:creationId xmlns:a16="http://schemas.microsoft.com/office/drawing/2014/main" id="{6D56C44D-D5AC-4C2C-BC77-8CA4DFB30FC5}"/>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Rectangle 2" hidden="1">
            <a:extLst>
              <a:ext uri="{FF2B5EF4-FFF2-40B4-BE49-F238E27FC236}">
                <a16:creationId xmlns:a16="http://schemas.microsoft.com/office/drawing/2014/main" id="{9AAB455D-E522-42A1-8156-D9175E024748}"/>
              </a:ext>
            </a:extLst>
          </p:cNvPr>
          <p:cNvSpPr/>
          <p:nvPr>
            <p:custDataLst>
              <p:tags r:id="rId2"/>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algn="ctr"/>
            <a:endParaRPr lang="en-US" sz="2000" b="1" dirty="0">
              <a:latin typeface="Arial" panose="020B0604020202020204" pitchFamily="34" charset="0"/>
              <a:ea typeface="+mj-ea"/>
              <a:cs typeface="+mj-cs"/>
              <a:sym typeface="Arial" panose="020B0604020202020204" pitchFamily="34" charset="0"/>
            </a:endParaRPr>
          </a:p>
        </p:txBody>
      </p:sp>
      <p:pic>
        <p:nvPicPr>
          <p:cNvPr id="7" name="Picture 8" descr="Ähnliches Foto">
            <a:hlinkClick r:id="rId6"/>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828885" y="4000500"/>
            <a:ext cx="4347240" cy="2390775"/>
          </a:xfrm>
          <a:prstGeom prst="rect">
            <a:avLst/>
          </a:prstGeom>
          <a:noFill/>
          <a:extLst>
            <a:ext uri="{909E8E84-426E-40DD-AFC4-6F175D3DCCD1}">
              <a14:hiddenFill xmlns:a14="http://schemas.microsoft.com/office/drawing/2010/main">
                <a:solidFill>
                  <a:srgbClr val="FFFFFF"/>
                </a:solidFill>
              </a14:hiddenFill>
            </a:ext>
          </a:extLst>
        </p:spPr>
      </p:pic>
      <p:sp>
        <p:nvSpPr>
          <p:cNvPr id="2" name="Titel 1"/>
          <p:cNvSpPr>
            <a:spLocks noGrp="1"/>
          </p:cNvSpPr>
          <p:nvPr>
            <p:ph type="title"/>
          </p:nvPr>
        </p:nvSpPr>
        <p:spPr/>
        <p:txBody>
          <a:bodyPr/>
          <a:lstStyle/>
          <a:p>
            <a:r>
              <a:rPr lang="en-US" b="0" dirty="0"/>
              <a:t>The Hermes Standard </a:t>
            </a:r>
            <a:br>
              <a:rPr lang="en-US" b="0" dirty="0"/>
            </a:br>
            <a:r>
              <a:rPr lang="en-US" dirty="0"/>
              <a:t>Approach and principles</a:t>
            </a:r>
          </a:p>
        </p:txBody>
      </p:sp>
      <p:sp>
        <p:nvSpPr>
          <p:cNvPr id="8" name="Textplatzhalter 2"/>
          <p:cNvSpPr>
            <a:spLocks noGrp="1"/>
          </p:cNvSpPr>
          <p:nvPr>
            <p:ph type="body" sz="quarter" idx="13"/>
          </p:nvPr>
        </p:nvSpPr>
        <p:spPr>
          <a:xfrm>
            <a:off x="1424342" y="1837427"/>
            <a:ext cx="9700857" cy="4321116"/>
          </a:xfrm>
        </p:spPr>
        <p:txBody>
          <a:bodyPr>
            <a:normAutofit/>
          </a:bodyPr>
          <a:lstStyle/>
          <a:p>
            <a:pPr marL="0" lvl="2" indent="0">
              <a:buNone/>
            </a:pPr>
            <a:r>
              <a:rPr lang="en-US" sz="1800" b="1" dirty="0">
                <a:solidFill>
                  <a:srgbClr val="00CC00"/>
                </a:solidFill>
              </a:rPr>
              <a:t>Legal perspective</a:t>
            </a:r>
          </a:p>
          <a:p>
            <a:pPr marL="0" lvl="2" indent="0">
              <a:buNone/>
            </a:pPr>
            <a:endParaRPr lang="en-US" b="1" dirty="0"/>
          </a:p>
          <a:p>
            <a:pPr lvl="2">
              <a:spcBef>
                <a:spcPts val="0"/>
              </a:spcBef>
              <a:spcAft>
                <a:spcPts val="300"/>
              </a:spcAft>
            </a:pPr>
            <a:r>
              <a:rPr lang="en-US" dirty="0"/>
              <a:t>The merger of several legally and economically independent companies for the purpose of carrying out a common business interest may have a legal effect under any international law..</a:t>
            </a:r>
            <a:br>
              <a:rPr lang="en-US" dirty="0"/>
            </a:br>
            <a:endParaRPr lang="en-US" dirty="0"/>
          </a:p>
          <a:p>
            <a:pPr lvl="2">
              <a:spcBef>
                <a:spcPts val="0"/>
              </a:spcBef>
              <a:spcAft>
                <a:spcPts val="300"/>
              </a:spcAft>
            </a:pPr>
            <a:r>
              <a:rPr lang="en-US" dirty="0"/>
              <a:t>A merger of this kind forms (within the scope of German law) a </a:t>
            </a:r>
            <a:r>
              <a:rPr lang="en-US" b="1" dirty="0"/>
              <a:t>legal entity</a:t>
            </a:r>
            <a:r>
              <a:rPr lang="en-US" dirty="0"/>
              <a:t>.</a:t>
            </a:r>
            <a:br>
              <a:rPr lang="en-US" dirty="0"/>
            </a:br>
            <a:endParaRPr lang="en-US" dirty="0"/>
          </a:p>
          <a:p>
            <a:pPr lvl="2">
              <a:spcBef>
                <a:spcPts val="0"/>
              </a:spcBef>
              <a:spcAft>
                <a:spcPts val="300"/>
              </a:spcAft>
            </a:pPr>
            <a:r>
              <a:rPr lang="en-US" dirty="0"/>
              <a:t>However, when an initiative is set up which expressly exclude that it is pursuing</a:t>
            </a:r>
            <a:br>
              <a:rPr lang="en-US" dirty="0"/>
            </a:br>
            <a:r>
              <a:rPr lang="en-US" dirty="0"/>
              <a:t>a commercial purpose and all partners exclude all legal consequences, </a:t>
            </a:r>
            <a:br>
              <a:rPr lang="en-US" dirty="0"/>
            </a:br>
            <a:r>
              <a:rPr lang="en-US" dirty="0"/>
              <a:t>liabilities and provisions (of the German Civil Code) are (mainly) </a:t>
            </a:r>
            <a:r>
              <a:rPr lang="en-US" b="1" dirty="0"/>
              <a:t>avoidable</a:t>
            </a:r>
            <a:r>
              <a:rPr lang="en-US" dirty="0"/>
              <a:t>.</a:t>
            </a:r>
            <a:br>
              <a:rPr lang="en-US" dirty="0"/>
            </a:br>
            <a:endParaRPr lang="en-US" dirty="0"/>
          </a:p>
          <a:p>
            <a:pPr lvl="2">
              <a:spcBef>
                <a:spcPts val="0"/>
              </a:spcBef>
              <a:spcAft>
                <a:spcPts val="300"/>
              </a:spcAft>
            </a:pPr>
            <a:r>
              <a:rPr lang="en-US" dirty="0"/>
              <a:t>This does not disclose that the Initiative might  form principles </a:t>
            </a:r>
            <a:br>
              <a:rPr lang="en-US" dirty="0"/>
            </a:br>
            <a:r>
              <a:rPr lang="en-US" dirty="0"/>
              <a:t>for the internal work and relationship.</a:t>
            </a:r>
          </a:p>
        </p:txBody>
      </p:sp>
      <p:sp>
        <p:nvSpPr>
          <p:cNvPr id="5" name="Datumsplatzhalter 4"/>
          <p:cNvSpPr>
            <a:spLocks noGrp="1"/>
          </p:cNvSpPr>
          <p:nvPr>
            <p:ph type="dt" sz="half" idx="10"/>
          </p:nvPr>
        </p:nvSpPr>
        <p:spPr/>
        <p:txBody>
          <a:bodyPr/>
          <a:lstStyle/>
          <a:p>
            <a:fld id="{39293A3F-AB48-4F7D-94AA-99BF56B20FE7}" type="datetime1">
              <a:rPr lang="en-US" smtClean="0"/>
              <a:t>5/25/2022</a:t>
            </a:fld>
            <a:endParaRPr lang="en-US" dirty="0"/>
          </a:p>
        </p:txBody>
      </p:sp>
      <p:sp>
        <p:nvSpPr>
          <p:cNvPr id="6" name="Foliennummernplatzhalter 5"/>
          <p:cNvSpPr>
            <a:spLocks noGrp="1"/>
          </p:cNvSpPr>
          <p:nvPr>
            <p:ph type="sldNum" sz="quarter" idx="12"/>
          </p:nvPr>
        </p:nvSpPr>
        <p:spPr/>
        <p:txBody>
          <a:bodyPr/>
          <a:lstStyle/>
          <a:p>
            <a:r>
              <a:rPr lang="en-US" dirty="0"/>
              <a:t>Page </a:t>
            </a:r>
            <a:fld id="{9204330F-C5AD-4AC0-88A8-9CB1F8F7EBD6}" type="slidenum">
              <a:rPr lang="en-US" smtClean="0"/>
              <a:pPr/>
              <a:t>13</a:t>
            </a:fld>
            <a:endParaRPr lang="en-US" dirty="0"/>
          </a:p>
        </p:txBody>
      </p:sp>
    </p:spTree>
    <p:extLst>
      <p:ext uri="{BB962C8B-B14F-4D97-AF65-F5344CB8AC3E}">
        <p14:creationId xmlns:p14="http://schemas.microsoft.com/office/powerpoint/2010/main" val="6600833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1D8C139E-5B34-4FD7-BF9B-FF37D7583D91}"/>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73" imgH="476" progId="TCLayout.ActiveDocument.1">
                  <p:embed/>
                </p:oleObj>
              </mc:Choice>
              <mc:Fallback>
                <p:oleObj name="think-cell Slide" r:id="rId4" imgW="473" imgH="476" progId="TCLayout.ActiveDocument.1">
                  <p:embed/>
                  <p:pic>
                    <p:nvPicPr>
                      <p:cNvPr id="4" name="Object 3" hidden="1">
                        <a:extLst>
                          <a:ext uri="{FF2B5EF4-FFF2-40B4-BE49-F238E27FC236}">
                            <a16:creationId xmlns:a16="http://schemas.microsoft.com/office/drawing/2014/main" id="{1D8C139E-5B34-4FD7-BF9B-FF37D7583D91}"/>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Rectangle 2" hidden="1">
            <a:extLst>
              <a:ext uri="{FF2B5EF4-FFF2-40B4-BE49-F238E27FC236}">
                <a16:creationId xmlns:a16="http://schemas.microsoft.com/office/drawing/2014/main" id="{4D6F9CC8-A35D-4521-B088-8714C9614DC9}"/>
              </a:ext>
            </a:extLst>
          </p:cNvPr>
          <p:cNvSpPr/>
          <p:nvPr>
            <p:custDataLst>
              <p:tags r:id="rId2"/>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algn="ctr"/>
            <a:endParaRPr lang="en-US" sz="2000" b="1" dirty="0">
              <a:latin typeface="Arial" panose="020B0604020202020204" pitchFamily="34" charset="0"/>
              <a:ea typeface="+mj-ea"/>
              <a:cs typeface="+mj-cs"/>
              <a:sym typeface="Arial" panose="020B0604020202020204" pitchFamily="34" charset="0"/>
            </a:endParaRPr>
          </a:p>
        </p:txBody>
      </p:sp>
      <p:sp>
        <p:nvSpPr>
          <p:cNvPr id="2" name="Titel 1"/>
          <p:cNvSpPr>
            <a:spLocks noGrp="1"/>
          </p:cNvSpPr>
          <p:nvPr>
            <p:ph type="title"/>
          </p:nvPr>
        </p:nvSpPr>
        <p:spPr/>
        <p:txBody>
          <a:bodyPr/>
          <a:lstStyle/>
          <a:p>
            <a:r>
              <a:rPr lang="en-US" b="0" dirty="0"/>
              <a:t>The Hermes Standard </a:t>
            </a:r>
            <a:br>
              <a:rPr lang="en-US" b="0" dirty="0"/>
            </a:br>
            <a:r>
              <a:rPr lang="en-US" dirty="0"/>
              <a:t>Approach and principles</a:t>
            </a:r>
          </a:p>
        </p:txBody>
      </p:sp>
      <p:sp>
        <p:nvSpPr>
          <p:cNvPr id="8" name="Textplatzhalter 2"/>
          <p:cNvSpPr>
            <a:spLocks noGrp="1"/>
          </p:cNvSpPr>
          <p:nvPr>
            <p:ph type="body" sz="quarter" idx="13"/>
          </p:nvPr>
        </p:nvSpPr>
        <p:spPr>
          <a:xfrm>
            <a:off x="1424342" y="1866001"/>
            <a:ext cx="9700857" cy="3861625"/>
          </a:xfrm>
        </p:spPr>
        <p:txBody>
          <a:bodyPr>
            <a:normAutofit lnSpcReduction="10000"/>
          </a:bodyPr>
          <a:lstStyle/>
          <a:p>
            <a:pPr marL="0" lvl="2" indent="0">
              <a:buNone/>
            </a:pPr>
            <a:r>
              <a:rPr lang="en-US" sz="1800" b="1" dirty="0">
                <a:solidFill>
                  <a:srgbClr val="00CC00"/>
                </a:solidFill>
              </a:rPr>
              <a:t>Why this is important?</a:t>
            </a:r>
          </a:p>
          <a:p>
            <a:pPr marL="0" lvl="2" indent="0">
              <a:buNone/>
            </a:pPr>
            <a:endParaRPr lang="en-US" sz="1800" b="1" dirty="0">
              <a:solidFill>
                <a:srgbClr val="00CC00"/>
              </a:solidFill>
            </a:endParaRPr>
          </a:p>
          <a:p>
            <a:pPr lvl="2">
              <a:spcBef>
                <a:spcPts val="0"/>
              </a:spcBef>
              <a:spcAft>
                <a:spcPts val="300"/>
              </a:spcAft>
            </a:pPr>
            <a:r>
              <a:rPr lang="en-US" dirty="0"/>
              <a:t>Even if the common interest does not pursue direct economic objectives, there are </a:t>
            </a:r>
            <a:r>
              <a:rPr lang="en-US" b="1" dirty="0"/>
              <a:t>economic changes</a:t>
            </a:r>
            <a:br>
              <a:rPr lang="en-US" b="1" dirty="0"/>
            </a:br>
            <a:r>
              <a:rPr lang="en-US" dirty="0"/>
              <a:t>in the industry that may result from the use of The Hermes Standard.</a:t>
            </a:r>
          </a:p>
          <a:p>
            <a:pPr lvl="2">
              <a:spcBef>
                <a:spcPts val="0"/>
              </a:spcBef>
              <a:spcAft>
                <a:spcPts val="300"/>
              </a:spcAft>
            </a:pPr>
            <a:endParaRPr lang="en-US" dirty="0"/>
          </a:p>
          <a:p>
            <a:pPr lvl="2">
              <a:spcBef>
                <a:spcPts val="0"/>
              </a:spcBef>
              <a:spcAft>
                <a:spcPts val="300"/>
              </a:spcAft>
            </a:pPr>
            <a:r>
              <a:rPr lang="en-US" dirty="0"/>
              <a:t>This </a:t>
            </a:r>
            <a:r>
              <a:rPr lang="en-US" b="1" dirty="0"/>
              <a:t>might lead to distortions of competition</a:t>
            </a:r>
            <a:r>
              <a:rPr lang="en-US" dirty="0"/>
              <a:t>. </a:t>
            </a:r>
          </a:p>
          <a:p>
            <a:pPr lvl="2">
              <a:spcBef>
                <a:spcPts val="0"/>
              </a:spcBef>
              <a:spcAft>
                <a:spcPts val="300"/>
              </a:spcAft>
            </a:pPr>
            <a:endParaRPr lang="en-US" dirty="0"/>
          </a:p>
          <a:p>
            <a:pPr lvl="2">
              <a:spcBef>
                <a:spcPts val="0"/>
              </a:spcBef>
              <a:spcAft>
                <a:spcPts val="300"/>
              </a:spcAft>
            </a:pPr>
            <a:r>
              <a:rPr lang="en-US" dirty="0"/>
              <a:t>In some circumstances, the accusation of the formation </a:t>
            </a:r>
            <a:br>
              <a:rPr lang="en-US" dirty="0"/>
            </a:br>
            <a:r>
              <a:rPr lang="en-US" dirty="0"/>
              <a:t>of </a:t>
            </a:r>
            <a:r>
              <a:rPr lang="en-US" b="1" dirty="0"/>
              <a:t>cartel-like structures could be raised</a:t>
            </a:r>
            <a:r>
              <a:rPr lang="en-US" dirty="0"/>
              <a:t>.</a:t>
            </a:r>
          </a:p>
          <a:p>
            <a:pPr lvl="2">
              <a:spcBef>
                <a:spcPts val="0"/>
              </a:spcBef>
              <a:spcAft>
                <a:spcPts val="300"/>
              </a:spcAft>
            </a:pPr>
            <a:endParaRPr lang="en-US" dirty="0"/>
          </a:p>
          <a:p>
            <a:pPr lvl="2">
              <a:spcBef>
                <a:spcPts val="0"/>
              </a:spcBef>
              <a:spcAft>
                <a:spcPts val="300"/>
              </a:spcAft>
            </a:pPr>
            <a:r>
              <a:rPr lang="en-US" dirty="0"/>
              <a:t>Non-participating competitors might claim that a dissemination</a:t>
            </a:r>
            <a:br>
              <a:rPr lang="en-US" dirty="0"/>
            </a:br>
            <a:r>
              <a:rPr lang="en-US" dirty="0"/>
              <a:t>of a free, automatically delivered software </a:t>
            </a:r>
            <a:br>
              <a:rPr lang="en-US" dirty="0"/>
            </a:br>
            <a:r>
              <a:rPr lang="en-US" dirty="0"/>
              <a:t>(see "Microsoft Internet Explorer“ case) </a:t>
            </a:r>
            <a:br>
              <a:rPr lang="en-US" dirty="0"/>
            </a:br>
            <a:r>
              <a:rPr lang="en-US" dirty="0"/>
              <a:t>creates a disadvantage that could be relevant </a:t>
            </a:r>
            <a:br>
              <a:rPr lang="en-US" dirty="0"/>
            </a:br>
            <a:r>
              <a:rPr lang="en-US" dirty="0"/>
              <a:t>to competition or </a:t>
            </a:r>
            <a:r>
              <a:rPr lang="en-US" b="1" dirty="0"/>
              <a:t>even anti-trust</a:t>
            </a:r>
            <a:r>
              <a:rPr lang="en-US" dirty="0"/>
              <a:t>.</a:t>
            </a:r>
          </a:p>
        </p:txBody>
      </p:sp>
      <p:sp>
        <p:nvSpPr>
          <p:cNvPr id="5" name="Datumsplatzhalter 4"/>
          <p:cNvSpPr>
            <a:spLocks noGrp="1"/>
          </p:cNvSpPr>
          <p:nvPr>
            <p:ph type="dt" sz="half" idx="10"/>
          </p:nvPr>
        </p:nvSpPr>
        <p:spPr/>
        <p:txBody>
          <a:bodyPr/>
          <a:lstStyle/>
          <a:p>
            <a:fld id="{39293A3F-AB48-4F7D-94AA-99BF56B20FE7}" type="datetime1">
              <a:rPr lang="en-US" smtClean="0"/>
              <a:t>5/25/2022</a:t>
            </a:fld>
            <a:endParaRPr lang="en-US" dirty="0"/>
          </a:p>
        </p:txBody>
      </p:sp>
      <p:sp>
        <p:nvSpPr>
          <p:cNvPr id="6" name="Foliennummernplatzhalter 5"/>
          <p:cNvSpPr>
            <a:spLocks noGrp="1"/>
          </p:cNvSpPr>
          <p:nvPr>
            <p:ph type="sldNum" sz="quarter" idx="12"/>
          </p:nvPr>
        </p:nvSpPr>
        <p:spPr/>
        <p:txBody>
          <a:bodyPr/>
          <a:lstStyle/>
          <a:p>
            <a:r>
              <a:rPr lang="en-US" dirty="0"/>
              <a:t>Page </a:t>
            </a:r>
            <a:fld id="{9204330F-C5AD-4AC0-88A8-9CB1F8F7EBD6}" type="slidenum">
              <a:rPr lang="en-US" smtClean="0"/>
              <a:pPr/>
              <a:t>14</a:t>
            </a:fld>
            <a:endParaRPr lang="en-US" dirty="0"/>
          </a:p>
        </p:txBody>
      </p:sp>
      <p:pic>
        <p:nvPicPr>
          <p:cNvPr id="31746" name="Picture 2" descr="Ähnliches Foto">
            <a:hlinkClick r:id="rId6"/>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379071" y="3952874"/>
            <a:ext cx="2254129" cy="1990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95468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4B5DDF31-9700-4D0D-950A-B75F69FEAC64}"/>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73" imgH="476" progId="TCLayout.ActiveDocument.1">
                  <p:embed/>
                </p:oleObj>
              </mc:Choice>
              <mc:Fallback>
                <p:oleObj name="think-cell Slide" r:id="rId4" imgW="473" imgH="476" progId="TCLayout.ActiveDocument.1">
                  <p:embed/>
                  <p:pic>
                    <p:nvPicPr>
                      <p:cNvPr id="4" name="Object 3" hidden="1">
                        <a:extLst>
                          <a:ext uri="{FF2B5EF4-FFF2-40B4-BE49-F238E27FC236}">
                            <a16:creationId xmlns:a16="http://schemas.microsoft.com/office/drawing/2014/main" id="{4B5DDF31-9700-4D0D-950A-B75F69FEAC64}"/>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Rectangle 2" hidden="1">
            <a:extLst>
              <a:ext uri="{FF2B5EF4-FFF2-40B4-BE49-F238E27FC236}">
                <a16:creationId xmlns:a16="http://schemas.microsoft.com/office/drawing/2014/main" id="{330BA14D-6A1D-4110-90AB-DB07041C6F03}"/>
              </a:ext>
            </a:extLst>
          </p:cNvPr>
          <p:cNvSpPr/>
          <p:nvPr>
            <p:custDataLst>
              <p:tags r:id="rId2"/>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algn="ctr"/>
            <a:endParaRPr lang="en-US" sz="2000" b="1" dirty="0">
              <a:latin typeface="Arial" panose="020B0604020202020204" pitchFamily="34" charset="0"/>
              <a:ea typeface="+mj-ea"/>
              <a:cs typeface="+mj-cs"/>
              <a:sym typeface="Arial" panose="020B0604020202020204" pitchFamily="34" charset="0"/>
            </a:endParaRPr>
          </a:p>
        </p:txBody>
      </p:sp>
      <p:pic>
        <p:nvPicPr>
          <p:cNvPr id="7" name="Picture 14" descr="Ähnliches Foto">
            <a:hlinkClick r:id="rId6"/>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674226" y="3895725"/>
            <a:ext cx="2492373" cy="2492374"/>
          </a:xfrm>
          <a:prstGeom prst="rect">
            <a:avLst/>
          </a:prstGeom>
          <a:noFill/>
          <a:extLst>
            <a:ext uri="{909E8E84-426E-40DD-AFC4-6F175D3DCCD1}">
              <a14:hiddenFill xmlns:a14="http://schemas.microsoft.com/office/drawing/2010/main">
                <a:solidFill>
                  <a:srgbClr val="FFFFFF"/>
                </a:solidFill>
              </a14:hiddenFill>
            </a:ext>
          </a:extLst>
        </p:spPr>
      </p:pic>
      <p:sp>
        <p:nvSpPr>
          <p:cNvPr id="2" name="Titel 1"/>
          <p:cNvSpPr>
            <a:spLocks noGrp="1"/>
          </p:cNvSpPr>
          <p:nvPr>
            <p:ph type="title"/>
          </p:nvPr>
        </p:nvSpPr>
        <p:spPr/>
        <p:txBody>
          <a:bodyPr/>
          <a:lstStyle/>
          <a:p>
            <a:r>
              <a:rPr lang="en-US" b="0" dirty="0"/>
              <a:t>The Hermes Standard </a:t>
            </a:r>
            <a:br>
              <a:rPr lang="en-US" b="0" dirty="0"/>
            </a:br>
            <a:r>
              <a:rPr lang="en-US" dirty="0"/>
              <a:t>Approach and principles</a:t>
            </a:r>
          </a:p>
        </p:txBody>
      </p:sp>
      <p:sp>
        <p:nvSpPr>
          <p:cNvPr id="8" name="Textplatzhalter 2"/>
          <p:cNvSpPr>
            <a:spLocks noGrp="1"/>
          </p:cNvSpPr>
          <p:nvPr>
            <p:ph type="body" sz="quarter" idx="13"/>
          </p:nvPr>
        </p:nvSpPr>
        <p:spPr>
          <a:xfrm>
            <a:off x="1414817" y="1837427"/>
            <a:ext cx="9700857" cy="4515748"/>
          </a:xfrm>
        </p:spPr>
        <p:txBody>
          <a:bodyPr>
            <a:noAutofit/>
          </a:bodyPr>
          <a:lstStyle/>
          <a:p>
            <a:pPr marL="0" lvl="2" indent="0">
              <a:buNone/>
            </a:pPr>
            <a:r>
              <a:rPr lang="en-US" sz="1800" b="1" dirty="0">
                <a:solidFill>
                  <a:srgbClr val="00CC00"/>
                </a:solidFill>
              </a:rPr>
              <a:t>Important notes</a:t>
            </a:r>
          </a:p>
          <a:p>
            <a:pPr marL="0" lvl="2" indent="0">
              <a:buNone/>
            </a:pPr>
            <a:endParaRPr lang="en-US" dirty="0"/>
          </a:p>
          <a:p>
            <a:pPr lvl="2">
              <a:spcBef>
                <a:spcPts val="0"/>
              </a:spcBef>
              <a:spcAft>
                <a:spcPts val="300"/>
              </a:spcAft>
            </a:pPr>
            <a:r>
              <a:rPr lang="en-US" dirty="0"/>
              <a:t>The Initiative makes a clear statement that it is an </a:t>
            </a:r>
            <a:r>
              <a:rPr lang="en-US" b="1" dirty="0"/>
              <a:t>open collaboration</a:t>
            </a:r>
            <a:r>
              <a:rPr lang="en-US" dirty="0"/>
              <a:t>. </a:t>
            </a:r>
            <a:br>
              <a:rPr lang="en-US" dirty="0"/>
            </a:br>
            <a:endParaRPr lang="en-US" dirty="0"/>
          </a:p>
          <a:p>
            <a:pPr lvl="2">
              <a:spcBef>
                <a:spcPts val="0"/>
              </a:spcBef>
              <a:spcAft>
                <a:spcPts val="300"/>
              </a:spcAft>
            </a:pPr>
            <a:r>
              <a:rPr lang="en-US" dirty="0"/>
              <a:t>Every vendor interested can join. No one shall be excluded.</a:t>
            </a:r>
          </a:p>
          <a:p>
            <a:pPr lvl="2">
              <a:spcBef>
                <a:spcPts val="0"/>
              </a:spcBef>
              <a:spcAft>
                <a:spcPts val="300"/>
              </a:spcAft>
            </a:pPr>
            <a:endParaRPr lang="en-US" dirty="0"/>
          </a:p>
          <a:p>
            <a:pPr lvl="2">
              <a:spcBef>
                <a:spcPts val="0"/>
              </a:spcBef>
              <a:spcAft>
                <a:spcPts val="300"/>
              </a:spcAft>
            </a:pPr>
            <a:r>
              <a:rPr lang="en-US" dirty="0"/>
              <a:t>There is </a:t>
            </a:r>
            <a:r>
              <a:rPr lang="en-US" b="1" dirty="0"/>
              <a:t>no intention of profit</a:t>
            </a:r>
            <a:r>
              <a:rPr lang="en-US" dirty="0"/>
              <a:t>. </a:t>
            </a:r>
            <a:r>
              <a:rPr lang="en-US" b="1" dirty="0"/>
              <a:t>No commercial purpose.</a:t>
            </a:r>
            <a:r>
              <a:rPr lang="en-US" dirty="0"/>
              <a:t> The work </a:t>
            </a:r>
            <a:r>
              <a:rPr lang="en-US" b="1" dirty="0"/>
              <a:t>results </a:t>
            </a:r>
            <a:br>
              <a:rPr lang="en-US" b="1" dirty="0"/>
            </a:br>
            <a:r>
              <a:rPr lang="en-US" b="1" dirty="0"/>
              <a:t>are freely available</a:t>
            </a:r>
            <a:r>
              <a:rPr lang="en-US" dirty="0"/>
              <a:t>. </a:t>
            </a:r>
            <a:r>
              <a:rPr lang="en-US" b="1" dirty="0"/>
              <a:t>Rights are not reserved</a:t>
            </a:r>
            <a:r>
              <a:rPr lang="en-US" dirty="0"/>
              <a:t>.</a:t>
            </a:r>
          </a:p>
          <a:p>
            <a:pPr lvl="2">
              <a:spcBef>
                <a:spcPts val="0"/>
              </a:spcBef>
              <a:spcAft>
                <a:spcPts val="300"/>
              </a:spcAft>
            </a:pPr>
            <a:endParaRPr lang="en-US" dirty="0"/>
          </a:p>
          <a:p>
            <a:pPr lvl="2">
              <a:spcBef>
                <a:spcPts val="0"/>
              </a:spcBef>
              <a:spcAft>
                <a:spcPts val="300"/>
              </a:spcAft>
            </a:pPr>
            <a:r>
              <a:rPr lang="en-US" b="1" dirty="0"/>
              <a:t>No rights or obligations shall be assumed </a:t>
            </a:r>
            <a:r>
              <a:rPr lang="en-US" dirty="0"/>
              <a:t>between the Initiative‘s members.</a:t>
            </a:r>
          </a:p>
          <a:p>
            <a:pPr lvl="2">
              <a:spcBef>
                <a:spcPts val="0"/>
              </a:spcBef>
              <a:spcAft>
                <a:spcPts val="300"/>
              </a:spcAft>
            </a:pPr>
            <a:endParaRPr lang="en-US" dirty="0"/>
          </a:p>
          <a:p>
            <a:pPr lvl="2">
              <a:spcBef>
                <a:spcPts val="0"/>
              </a:spcBef>
              <a:spcAft>
                <a:spcPts val="300"/>
              </a:spcAft>
            </a:pPr>
            <a:r>
              <a:rPr lang="en-US" dirty="0"/>
              <a:t>There shall be </a:t>
            </a:r>
            <a:r>
              <a:rPr lang="en-US" b="1" dirty="0"/>
              <a:t>no legal transactions </a:t>
            </a:r>
            <a:r>
              <a:rPr lang="en-US" dirty="0"/>
              <a:t>and </a:t>
            </a:r>
            <a:r>
              <a:rPr lang="en-US" b="1" dirty="0"/>
              <a:t>no common property</a:t>
            </a:r>
            <a:r>
              <a:rPr lang="en-US" dirty="0"/>
              <a:t>.</a:t>
            </a:r>
          </a:p>
        </p:txBody>
      </p:sp>
      <p:sp>
        <p:nvSpPr>
          <p:cNvPr id="5" name="Datumsplatzhalter 4"/>
          <p:cNvSpPr>
            <a:spLocks noGrp="1"/>
          </p:cNvSpPr>
          <p:nvPr>
            <p:ph type="dt" sz="half" idx="10"/>
          </p:nvPr>
        </p:nvSpPr>
        <p:spPr/>
        <p:txBody>
          <a:bodyPr/>
          <a:lstStyle/>
          <a:p>
            <a:fld id="{39293A3F-AB48-4F7D-94AA-99BF56B20FE7}" type="datetime1">
              <a:rPr lang="en-US" smtClean="0"/>
              <a:t>5/25/2022</a:t>
            </a:fld>
            <a:endParaRPr lang="en-US" dirty="0"/>
          </a:p>
        </p:txBody>
      </p:sp>
      <p:sp>
        <p:nvSpPr>
          <p:cNvPr id="6" name="Foliennummernplatzhalter 5"/>
          <p:cNvSpPr>
            <a:spLocks noGrp="1"/>
          </p:cNvSpPr>
          <p:nvPr>
            <p:ph type="sldNum" sz="quarter" idx="12"/>
          </p:nvPr>
        </p:nvSpPr>
        <p:spPr/>
        <p:txBody>
          <a:bodyPr/>
          <a:lstStyle/>
          <a:p>
            <a:r>
              <a:rPr lang="en-US" dirty="0"/>
              <a:t>Page </a:t>
            </a:r>
            <a:fld id="{9204330F-C5AD-4AC0-88A8-9CB1F8F7EBD6}" type="slidenum">
              <a:rPr lang="en-US" smtClean="0"/>
              <a:pPr/>
              <a:t>15</a:t>
            </a:fld>
            <a:endParaRPr lang="en-US" dirty="0"/>
          </a:p>
        </p:txBody>
      </p:sp>
    </p:spTree>
    <p:extLst>
      <p:ext uri="{BB962C8B-B14F-4D97-AF65-F5344CB8AC3E}">
        <p14:creationId xmlns:p14="http://schemas.microsoft.com/office/powerpoint/2010/main" val="26453389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301EE6EA-A160-4A75-A505-4F807E2E60E3}"/>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73" imgH="476" progId="TCLayout.ActiveDocument.1">
                  <p:embed/>
                </p:oleObj>
              </mc:Choice>
              <mc:Fallback>
                <p:oleObj name="think-cell Slide" r:id="rId4" imgW="473" imgH="476" progId="TCLayout.ActiveDocument.1">
                  <p:embed/>
                  <p:pic>
                    <p:nvPicPr>
                      <p:cNvPr id="4" name="Object 3" hidden="1">
                        <a:extLst>
                          <a:ext uri="{FF2B5EF4-FFF2-40B4-BE49-F238E27FC236}">
                            <a16:creationId xmlns:a16="http://schemas.microsoft.com/office/drawing/2014/main" id="{301EE6EA-A160-4A75-A505-4F807E2E60E3}"/>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Rectangle 2" hidden="1">
            <a:extLst>
              <a:ext uri="{FF2B5EF4-FFF2-40B4-BE49-F238E27FC236}">
                <a16:creationId xmlns:a16="http://schemas.microsoft.com/office/drawing/2014/main" id="{AEF8B2E3-91A2-4942-802F-B136245B3FBE}"/>
              </a:ext>
            </a:extLst>
          </p:cNvPr>
          <p:cNvSpPr/>
          <p:nvPr>
            <p:custDataLst>
              <p:tags r:id="rId2"/>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algn="ctr"/>
            <a:endParaRPr lang="en-US" sz="2000" b="1" dirty="0">
              <a:latin typeface="Arial" panose="020B0604020202020204" pitchFamily="34" charset="0"/>
              <a:ea typeface="+mj-ea"/>
              <a:cs typeface="+mj-cs"/>
              <a:sym typeface="Arial" panose="020B0604020202020204" pitchFamily="34" charset="0"/>
            </a:endParaRPr>
          </a:p>
        </p:txBody>
      </p:sp>
      <p:pic>
        <p:nvPicPr>
          <p:cNvPr id="7" name="Picture 26" descr="Bildergebnis für spielregeln">
            <a:hlinkClick r:id="rId6"/>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839325" y="3136128"/>
            <a:ext cx="2089150" cy="3086078"/>
          </a:xfrm>
          <a:prstGeom prst="rect">
            <a:avLst/>
          </a:prstGeom>
          <a:noFill/>
          <a:extLst>
            <a:ext uri="{909E8E84-426E-40DD-AFC4-6F175D3DCCD1}">
              <a14:hiddenFill xmlns:a14="http://schemas.microsoft.com/office/drawing/2010/main">
                <a:solidFill>
                  <a:srgbClr val="FFFFFF"/>
                </a:solidFill>
              </a14:hiddenFill>
            </a:ext>
          </a:extLst>
        </p:spPr>
      </p:pic>
      <p:sp>
        <p:nvSpPr>
          <p:cNvPr id="2" name="Titel 1"/>
          <p:cNvSpPr>
            <a:spLocks noGrp="1"/>
          </p:cNvSpPr>
          <p:nvPr>
            <p:ph type="title"/>
          </p:nvPr>
        </p:nvSpPr>
        <p:spPr/>
        <p:txBody>
          <a:bodyPr/>
          <a:lstStyle/>
          <a:p>
            <a:r>
              <a:rPr lang="en-US" b="0" dirty="0"/>
              <a:t>The Hermes Standard </a:t>
            </a:r>
            <a:br>
              <a:rPr lang="en-US" b="0" dirty="0"/>
            </a:br>
            <a:r>
              <a:rPr lang="en-US" dirty="0"/>
              <a:t>Approach and principles</a:t>
            </a:r>
          </a:p>
        </p:txBody>
      </p:sp>
      <p:sp>
        <p:nvSpPr>
          <p:cNvPr id="8" name="Textplatzhalter 2"/>
          <p:cNvSpPr>
            <a:spLocks noGrp="1"/>
          </p:cNvSpPr>
          <p:nvPr>
            <p:ph type="body" sz="quarter" idx="13"/>
          </p:nvPr>
        </p:nvSpPr>
        <p:spPr>
          <a:xfrm>
            <a:off x="1424342" y="1837426"/>
            <a:ext cx="9700857" cy="4520843"/>
          </a:xfrm>
        </p:spPr>
        <p:txBody>
          <a:bodyPr>
            <a:normAutofit lnSpcReduction="10000"/>
          </a:bodyPr>
          <a:lstStyle/>
          <a:p>
            <a:pPr marL="0" lvl="2" indent="0">
              <a:buNone/>
            </a:pPr>
            <a:r>
              <a:rPr lang="en-US" sz="1800" b="1" dirty="0">
                <a:solidFill>
                  <a:srgbClr val="00CC00"/>
                </a:solidFill>
              </a:rPr>
              <a:t>Fair Play!</a:t>
            </a:r>
          </a:p>
          <a:p>
            <a:pPr lvl="2">
              <a:spcBef>
                <a:spcPts val="0"/>
              </a:spcBef>
              <a:spcAft>
                <a:spcPts val="300"/>
              </a:spcAft>
            </a:pPr>
            <a:endParaRPr lang="en-US" sz="1700" dirty="0"/>
          </a:p>
          <a:p>
            <a:pPr lvl="2">
              <a:spcBef>
                <a:spcPts val="0"/>
              </a:spcBef>
              <a:spcAft>
                <a:spcPts val="300"/>
              </a:spcAft>
            </a:pPr>
            <a:r>
              <a:rPr lang="en-US" dirty="0"/>
              <a:t>A general firm conviction must be: </a:t>
            </a:r>
            <a:r>
              <a:rPr lang="en-US" b="1" dirty="0"/>
              <a:t>Every SMT Player is welcome </a:t>
            </a:r>
            <a:r>
              <a:rPr lang="en-US" dirty="0"/>
              <a:t>to join the Initiative!</a:t>
            </a:r>
          </a:p>
          <a:p>
            <a:pPr lvl="2">
              <a:spcBef>
                <a:spcPts val="0"/>
              </a:spcBef>
              <a:spcAft>
                <a:spcPts val="300"/>
              </a:spcAft>
            </a:pPr>
            <a:endParaRPr lang="en-US" dirty="0"/>
          </a:p>
          <a:p>
            <a:pPr lvl="2">
              <a:spcBef>
                <a:spcPts val="0"/>
              </a:spcBef>
              <a:spcAft>
                <a:spcPts val="300"/>
              </a:spcAft>
            </a:pPr>
            <a:r>
              <a:rPr lang="en-US" dirty="0"/>
              <a:t>It is expected that all members support the Initiative and </a:t>
            </a:r>
            <a:r>
              <a:rPr lang="en-US" b="1" dirty="0"/>
              <a:t>promote The Hermes Standard</a:t>
            </a:r>
            <a:r>
              <a:rPr lang="en-US" dirty="0"/>
              <a:t>.</a:t>
            </a:r>
          </a:p>
          <a:p>
            <a:pPr lvl="2">
              <a:spcBef>
                <a:spcPts val="0"/>
              </a:spcBef>
              <a:spcAft>
                <a:spcPts val="300"/>
              </a:spcAft>
            </a:pPr>
            <a:endParaRPr lang="en-US" dirty="0"/>
          </a:p>
          <a:p>
            <a:pPr lvl="2">
              <a:spcBef>
                <a:spcPts val="0"/>
              </a:spcBef>
              <a:spcAft>
                <a:spcPts val="300"/>
              </a:spcAft>
            </a:pPr>
            <a:r>
              <a:rPr lang="en-US" dirty="0"/>
              <a:t>To </a:t>
            </a:r>
            <a:r>
              <a:rPr lang="en-US" b="1" dirty="0"/>
              <a:t>live an open minded culture</a:t>
            </a:r>
            <a:r>
              <a:rPr lang="en-US" dirty="0"/>
              <a:t>, to avoid a cartel, to disclaim liability </a:t>
            </a:r>
            <a:br>
              <a:rPr lang="en-US" dirty="0"/>
            </a:br>
            <a:r>
              <a:rPr lang="en-US" dirty="0"/>
              <a:t>and to </a:t>
            </a:r>
            <a:r>
              <a:rPr lang="en-US" b="1" dirty="0"/>
              <a:t>make The Hermes Standard a success story, do not exclude anyone</a:t>
            </a:r>
            <a:r>
              <a:rPr lang="en-US" dirty="0"/>
              <a:t>.</a:t>
            </a:r>
            <a:br>
              <a:rPr lang="en-US" dirty="0"/>
            </a:br>
            <a:r>
              <a:rPr lang="en-US" dirty="0"/>
              <a:t>The Hermes speciation shall be </a:t>
            </a:r>
            <a:r>
              <a:rPr lang="en-US" b="1" dirty="0"/>
              <a:t>available for all other companies as well </a:t>
            </a:r>
            <a:br>
              <a:rPr lang="en-US" b="1" dirty="0"/>
            </a:br>
            <a:r>
              <a:rPr lang="en-US" dirty="0"/>
              <a:t>via web-based download once released.</a:t>
            </a:r>
          </a:p>
          <a:p>
            <a:pPr lvl="2">
              <a:spcBef>
                <a:spcPts val="0"/>
              </a:spcBef>
              <a:spcAft>
                <a:spcPts val="300"/>
              </a:spcAft>
            </a:pPr>
            <a:endParaRPr lang="en-US" dirty="0"/>
          </a:p>
          <a:p>
            <a:pPr lvl="2">
              <a:spcBef>
                <a:spcPts val="0"/>
              </a:spcBef>
              <a:spcAft>
                <a:spcPts val="300"/>
              </a:spcAft>
            </a:pPr>
            <a:r>
              <a:rPr lang="en-US" dirty="0"/>
              <a:t>The term “Hermes" is protected in various uses. However, use in the current combination</a:t>
            </a:r>
            <a:br>
              <a:rPr lang="en-US" dirty="0"/>
            </a:br>
            <a:r>
              <a:rPr lang="en-US" dirty="0"/>
              <a:t>“The Hermes Standard“ appears uncritical (Ultimately, of course it cannot be ruled out that </a:t>
            </a:r>
            <a:br>
              <a:rPr lang="en-US" dirty="0"/>
            </a:br>
            <a:r>
              <a:rPr lang="en-US" dirty="0"/>
              <a:t>other right holders will oppose the use of the word "Hermes" until the claim for injunctive relief, </a:t>
            </a:r>
            <a:br>
              <a:rPr lang="en-US" dirty="0"/>
            </a:br>
            <a:r>
              <a:rPr lang="en-US" dirty="0"/>
              <a:t>removal and compensation).</a:t>
            </a:r>
            <a:br>
              <a:rPr lang="en-US" dirty="0"/>
            </a:br>
            <a:br>
              <a:rPr lang="en-US" dirty="0"/>
            </a:br>
            <a:r>
              <a:rPr lang="en-US" dirty="0"/>
              <a:t>Therefore it is also not intended to protect the working title "The Hermes Standard". </a:t>
            </a:r>
            <a:br>
              <a:rPr lang="en-US" dirty="0"/>
            </a:br>
            <a:r>
              <a:rPr lang="en-US" dirty="0"/>
              <a:t>And of course, </a:t>
            </a:r>
            <a:r>
              <a:rPr lang="en-US" b="1" dirty="0"/>
              <a:t>all participants are expected not to secure any rights </a:t>
            </a:r>
            <a:br>
              <a:rPr lang="en-US" b="1" dirty="0"/>
            </a:br>
            <a:r>
              <a:rPr lang="en-US" b="1" dirty="0"/>
              <a:t>to the title by their own.</a:t>
            </a:r>
            <a:endParaRPr lang="en-US" sz="1700" strike="sngStrike" dirty="0"/>
          </a:p>
        </p:txBody>
      </p:sp>
      <p:sp>
        <p:nvSpPr>
          <p:cNvPr id="5" name="Datumsplatzhalter 4"/>
          <p:cNvSpPr>
            <a:spLocks noGrp="1"/>
          </p:cNvSpPr>
          <p:nvPr>
            <p:ph type="dt" sz="half" idx="10"/>
          </p:nvPr>
        </p:nvSpPr>
        <p:spPr/>
        <p:txBody>
          <a:bodyPr/>
          <a:lstStyle/>
          <a:p>
            <a:fld id="{39293A3F-AB48-4F7D-94AA-99BF56B20FE7}" type="datetime1">
              <a:rPr lang="en-US" smtClean="0"/>
              <a:t>5/25/2022</a:t>
            </a:fld>
            <a:endParaRPr lang="en-US" dirty="0"/>
          </a:p>
        </p:txBody>
      </p:sp>
      <p:sp>
        <p:nvSpPr>
          <p:cNvPr id="6" name="Foliennummernplatzhalter 5"/>
          <p:cNvSpPr>
            <a:spLocks noGrp="1"/>
          </p:cNvSpPr>
          <p:nvPr>
            <p:ph type="sldNum" sz="quarter" idx="12"/>
          </p:nvPr>
        </p:nvSpPr>
        <p:spPr/>
        <p:txBody>
          <a:bodyPr/>
          <a:lstStyle/>
          <a:p>
            <a:r>
              <a:rPr lang="en-US" dirty="0"/>
              <a:t>Page </a:t>
            </a:r>
            <a:fld id="{9204330F-C5AD-4AC0-88A8-9CB1F8F7EBD6}" type="slidenum">
              <a:rPr lang="en-US" smtClean="0"/>
              <a:pPr/>
              <a:t>16</a:t>
            </a:fld>
            <a:endParaRPr lang="en-US" dirty="0"/>
          </a:p>
        </p:txBody>
      </p:sp>
    </p:spTree>
    <p:extLst>
      <p:ext uri="{BB962C8B-B14F-4D97-AF65-F5344CB8AC3E}">
        <p14:creationId xmlns:p14="http://schemas.microsoft.com/office/powerpoint/2010/main" val="24434562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76775139-56C6-40C3-AAF8-48EE88A4F613}"/>
              </a:ext>
            </a:extLst>
          </p:cNvPr>
          <p:cNvGraphicFramePr>
            <a:graphicFrameLocks noChangeAspect="1"/>
          </p:cNvGraphicFramePr>
          <p:nvPr>
            <p:custDataLst>
              <p:tags r:id="rId1"/>
            </p:custDataLst>
            <p:extLst>
              <p:ext uri="{D42A27DB-BD31-4B8C-83A1-F6EECF244321}">
                <p14:modId xmlns:p14="http://schemas.microsoft.com/office/powerpoint/2010/main" val="43998611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16" imgH="416" progId="TCLayout.ActiveDocument.1">
                  <p:embed/>
                </p:oleObj>
              </mc:Choice>
              <mc:Fallback>
                <p:oleObj name="think-cell Slide" r:id="rId3" imgW="416" imgH="416" progId="TCLayout.ActiveDocument.1">
                  <p:embed/>
                  <p:pic>
                    <p:nvPicPr>
                      <p:cNvPr id="8" name="Object 7" hidden="1">
                        <a:extLst>
                          <a:ext uri="{FF2B5EF4-FFF2-40B4-BE49-F238E27FC236}">
                            <a16:creationId xmlns:a16="http://schemas.microsoft.com/office/drawing/2014/main" id="{76775139-56C6-40C3-AAF8-48EE88A4F613}"/>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el 1"/>
          <p:cNvSpPr>
            <a:spLocks noGrp="1"/>
          </p:cNvSpPr>
          <p:nvPr>
            <p:ph type="ctrTitle"/>
          </p:nvPr>
        </p:nvSpPr>
        <p:spPr>
          <a:xfrm>
            <a:off x="3933336" y="3029811"/>
            <a:ext cx="6930281" cy="1965276"/>
          </a:xfrm>
          <a:noFill/>
        </p:spPr>
        <p:txBody>
          <a:bodyPr vert="horz" lIns="0" tIns="0" rIns="0" bIns="62412" rtlCol="0" anchor="ctr">
            <a:noAutofit/>
          </a:bodyPr>
          <a:lstStyle/>
          <a:p>
            <a:pPr algn="ctr"/>
            <a:r>
              <a:rPr lang="en-US" altLang="de-DE" sz="2800" dirty="0">
                <a:solidFill>
                  <a:schemeClr val="bg1">
                    <a:lumMod val="50000"/>
                  </a:schemeClr>
                </a:solidFill>
                <a:effectLst>
                  <a:glow rad="139700">
                    <a:schemeClr val="bg1"/>
                  </a:glow>
                </a:effectLst>
              </a:rPr>
              <a:t>Agreed Principles</a:t>
            </a:r>
            <a:endParaRPr lang="en-US" sz="2800" dirty="0">
              <a:solidFill>
                <a:schemeClr val="bg1">
                  <a:lumMod val="50000"/>
                </a:schemeClr>
              </a:solidFill>
              <a:effectLst>
                <a:glow rad="139700">
                  <a:schemeClr val="bg1"/>
                </a:glow>
              </a:effectLst>
            </a:endParaRPr>
          </a:p>
        </p:txBody>
      </p:sp>
      <p:sp>
        <p:nvSpPr>
          <p:cNvPr id="4" name="AutoShape 20" descr="Bildergebnis für spielregeln"/>
          <p:cNvSpPr>
            <a:spLocks noChangeAspect="1" noChangeArrowheads="1"/>
          </p:cNvSpPr>
          <p:nvPr/>
        </p:nvSpPr>
        <p:spPr bwMode="auto">
          <a:xfrm>
            <a:off x="0"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de-DE"/>
          </a:p>
        </p:txBody>
      </p:sp>
      <p:sp>
        <p:nvSpPr>
          <p:cNvPr id="5" name="AutoShape 22" descr="Bildergebnis für spielregeln"/>
          <p:cNvSpPr>
            <a:spLocks noChangeAspect="1" noChangeArrowheads="1"/>
          </p:cNvSpPr>
          <p:nvPr/>
        </p:nvSpPr>
        <p:spPr bwMode="auto">
          <a:xfrm>
            <a:off x="152400"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de-DE"/>
          </a:p>
        </p:txBody>
      </p:sp>
      <p:sp>
        <p:nvSpPr>
          <p:cNvPr id="6" name="AutoShape 24" descr="Bildergebnis für spielregeln"/>
          <p:cNvSpPr>
            <a:spLocks noChangeAspect="1" noChangeArrowheads="1"/>
          </p:cNvSpPr>
          <p:nvPr/>
        </p:nvSpPr>
        <p:spPr bwMode="auto">
          <a:xfrm>
            <a:off x="304800"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de-DE"/>
          </a:p>
        </p:txBody>
      </p:sp>
    </p:spTree>
    <p:extLst>
      <p:ext uri="{BB962C8B-B14F-4D97-AF65-F5344CB8AC3E}">
        <p14:creationId xmlns:p14="http://schemas.microsoft.com/office/powerpoint/2010/main" val="142339285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F93B4EA0-8DBB-4998-BC20-86B21FA51F29}"/>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73" imgH="476" progId="TCLayout.ActiveDocument.1">
                  <p:embed/>
                </p:oleObj>
              </mc:Choice>
              <mc:Fallback>
                <p:oleObj name="think-cell Slide" r:id="rId4" imgW="473" imgH="476" progId="TCLayout.ActiveDocument.1">
                  <p:embed/>
                  <p:pic>
                    <p:nvPicPr>
                      <p:cNvPr id="4" name="Object 3" hidden="1">
                        <a:extLst>
                          <a:ext uri="{FF2B5EF4-FFF2-40B4-BE49-F238E27FC236}">
                            <a16:creationId xmlns:a16="http://schemas.microsoft.com/office/drawing/2014/main" id="{F93B4EA0-8DBB-4998-BC20-86B21FA51F29}"/>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Rectangle 2" hidden="1">
            <a:extLst>
              <a:ext uri="{FF2B5EF4-FFF2-40B4-BE49-F238E27FC236}">
                <a16:creationId xmlns:a16="http://schemas.microsoft.com/office/drawing/2014/main" id="{23A4059A-6BD5-42F7-AC19-BCB333BCED53}"/>
              </a:ext>
            </a:extLst>
          </p:cNvPr>
          <p:cNvSpPr/>
          <p:nvPr>
            <p:custDataLst>
              <p:tags r:id="rId2"/>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algn="ctr"/>
            <a:endParaRPr lang="en-US" sz="2000" b="1" dirty="0">
              <a:latin typeface="Arial" panose="020B0604020202020204" pitchFamily="34" charset="0"/>
              <a:ea typeface="+mj-ea"/>
              <a:cs typeface="+mj-cs"/>
              <a:sym typeface="Arial" panose="020B0604020202020204" pitchFamily="34" charset="0"/>
            </a:endParaRPr>
          </a:p>
        </p:txBody>
      </p:sp>
      <p:pic>
        <p:nvPicPr>
          <p:cNvPr id="7" name="Picture 28" descr="Bildergebnis für spielregeln">
            <a:hlinkClick r:id="rId6"/>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753544" y="4248150"/>
            <a:ext cx="3422581" cy="2147887"/>
          </a:xfrm>
          <a:prstGeom prst="rect">
            <a:avLst/>
          </a:prstGeom>
          <a:noFill/>
          <a:extLst>
            <a:ext uri="{909E8E84-426E-40DD-AFC4-6F175D3DCCD1}">
              <a14:hiddenFill xmlns:a14="http://schemas.microsoft.com/office/drawing/2010/main">
                <a:solidFill>
                  <a:srgbClr val="FFFFFF"/>
                </a:solidFill>
              </a14:hiddenFill>
            </a:ext>
          </a:extLst>
        </p:spPr>
      </p:pic>
      <p:sp>
        <p:nvSpPr>
          <p:cNvPr id="2" name="Titel 1"/>
          <p:cNvSpPr>
            <a:spLocks noGrp="1"/>
          </p:cNvSpPr>
          <p:nvPr>
            <p:ph type="title"/>
          </p:nvPr>
        </p:nvSpPr>
        <p:spPr/>
        <p:txBody>
          <a:bodyPr/>
          <a:lstStyle/>
          <a:p>
            <a:r>
              <a:rPr lang="en-US" b="0" dirty="0"/>
              <a:t>The Hermes Standard </a:t>
            </a:r>
            <a:br>
              <a:rPr lang="en-US" b="0" dirty="0"/>
            </a:br>
            <a:r>
              <a:rPr lang="en-US" dirty="0"/>
              <a:t>Approach and principles</a:t>
            </a:r>
          </a:p>
        </p:txBody>
      </p:sp>
      <p:sp>
        <p:nvSpPr>
          <p:cNvPr id="8" name="Textplatzhalter 2"/>
          <p:cNvSpPr>
            <a:spLocks noGrp="1"/>
          </p:cNvSpPr>
          <p:nvPr>
            <p:ph type="body" sz="quarter" idx="13"/>
          </p:nvPr>
        </p:nvSpPr>
        <p:spPr>
          <a:xfrm>
            <a:off x="1424342" y="1837427"/>
            <a:ext cx="9700857" cy="4391923"/>
          </a:xfrm>
        </p:spPr>
        <p:txBody>
          <a:bodyPr>
            <a:noAutofit/>
          </a:bodyPr>
          <a:lstStyle/>
          <a:p>
            <a:pPr marL="0" lvl="2" indent="0">
              <a:buNone/>
            </a:pPr>
            <a:r>
              <a:rPr lang="en-US" sz="1800" b="1" dirty="0">
                <a:solidFill>
                  <a:srgbClr val="00CC00"/>
                </a:solidFill>
              </a:rPr>
              <a:t>Principles agreed</a:t>
            </a:r>
          </a:p>
          <a:p>
            <a:pPr marL="0" lvl="2" indent="0">
              <a:buNone/>
            </a:pPr>
            <a:endParaRPr lang="en-US" sz="1400" b="1" dirty="0"/>
          </a:p>
          <a:p>
            <a:pPr lvl="2">
              <a:spcBef>
                <a:spcPts val="0"/>
              </a:spcBef>
              <a:spcAft>
                <a:spcPts val="300"/>
              </a:spcAft>
            </a:pPr>
            <a:r>
              <a:rPr lang="en-US" dirty="0"/>
              <a:t>The Initiative meets (at least) </a:t>
            </a:r>
            <a:r>
              <a:rPr lang="en-US" b="1" dirty="0"/>
              <a:t>once a year </a:t>
            </a:r>
            <a:r>
              <a:rPr lang="en-US" dirty="0"/>
              <a:t>to make respective decisions. A fair can be a good date</a:t>
            </a:r>
            <a:br>
              <a:rPr lang="en-US" dirty="0"/>
            </a:br>
            <a:r>
              <a:rPr lang="en-US" dirty="0"/>
              <a:t>(like </a:t>
            </a:r>
            <a:r>
              <a:rPr lang="en-US" dirty="0" err="1"/>
              <a:t>Productronica</a:t>
            </a:r>
            <a:r>
              <a:rPr lang="en-US" dirty="0"/>
              <a:t>). The venue should be agreed in a </a:t>
            </a:r>
            <a:r>
              <a:rPr lang="en-US" b="1" dirty="0"/>
              <a:t>rotating </a:t>
            </a:r>
            <a:r>
              <a:rPr lang="en-US" dirty="0"/>
              <a:t>manner.</a:t>
            </a:r>
          </a:p>
          <a:p>
            <a:pPr lvl="2">
              <a:spcBef>
                <a:spcPts val="0"/>
              </a:spcBef>
              <a:spcAft>
                <a:spcPts val="300"/>
              </a:spcAft>
            </a:pPr>
            <a:endParaRPr lang="en-US" dirty="0"/>
          </a:p>
          <a:p>
            <a:pPr lvl="2">
              <a:spcBef>
                <a:spcPts val="0"/>
              </a:spcBef>
              <a:spcAft>
                <a:spcPts val="300"/>
              </a:spcAft>
            </a:pPr>
            <a:r>
              <a:rPr lang="en-US" b="1" dirty="0"/>
              <a:t>Rules </a:t>
            </a:r>
            <a:r>
              <a:rPr lang="en-US" dirty="0"/>
              <a:t>can be </a:t>
            </a:r>
            <a:r>
              <a:rPr lang="en-US" b="1" dirty="0"/>
              <a:t>established or changed </a:t>
            </a:r>
            <a:r>
              <a:rPr lang="en-US" dirty="0"/>
              <a:t>on such meetings (with majority decision of </a:t>
            </a:r>
            <a:r>
              <a:rPr lang="en-US" b="1" dirty="0"/>
              <a:t>present </a:t>
            </a:r>
            <a:r>
              <a:rPr lang="en-US" dirty="0"/>
              <a:t>members)</a:t>
            </a:r>
          </a:p>
          <a:p>
            <a:pPr lvl="2">
              <a:spcBef>
                <a:spcPts val="0"/>
              </a:spcBef>
              <a:spcAft>
                <a:spcPts val="300"/>
              </a:spcAft>
            </a:pPr>
            <a:endParaRPr lang="en-US" dirty="0"/>
          </a:p>
          <a:p>
            <a:pPr lvl="2">
              <a:spcBef>
                <a:spcPts val="0"/>
              </a:spcBef>
              <a:spcAft>
                <a:spcPts val="300"/>
              </a:spcAft>
            </a:pPr>
            <a:r>
              <a:rPr lang="en-US" b="1" dirty="0"/>
              <a:t>Invitations are sent to all interested vendors </a:t>
            </a:r>
            <a:r>
              <a:rPr lang="en-US" dirty="0"/>
              <a:t>who registered themselves on The Hermes Standard website and wished to be informed about news and activities. Initiative Members are displayed at the website (current status of implementation visible only on members website!).</a:t>
            </a:r>
          </a:p>
          <a:p>
            <a:pPr lvl="2">
              <a:spcBef>
                <a:spcPts val="0"/>
              </a:spcBef>
              <a:spcAft>
                <a:spcPts val="300"/>
              </a:spcAft>
            </a:pPr>
            <a:endParaRPr lang="en-US" dirty="0"/>
          </a:p>
          <a:p>
            <a:pPr lvl="2">
              <a:spcBef>
                <a:spcPts val="0"/>
              </a:spcBef>
              <a:spcAft>
                <a:spcPts val="300"/>
              </a:spcAft>
            </a:pPr>
            <a:r>
              <a:rPr lang="en-US" dirty="0"/>
              <a:t>Who once  </a:t>
            </a:r>
            <a:r>
              <a:rPr lang="en-US" b="1" dirty="0"/>
              <a:t>actively participated </a:t>
            </a:r>
            <a:r>
              <a:rPr lang="en-US" dirty="0"/>
              <a:t>is a Initiative member</a:t>
            </a:r>
            <a:br>
              <a:rPr lang="en-US" dirty="0"/>
            </a:br>
            <a:r>
              <a:rPr lang="en-US" dirty="0"/>
              <a:t>and can vote to shape the development of The Hermes Standard. </a:t>
            </a:r>
          </a:p>
          <a:p>
            <a:pPr lvl="2">
              <a:spcBef>
                <a:spcPts val="0"/>
              </a:spcBef>
              <a:spcAft>
                <a:spcPts val="300"/>
              </a:spcAft>
            </a:pPr>
            <a:endParaRPr lang="en-US" dirty="0"/>
          </a:p>
          <a:p>
            <a:pPr lvl="2">
              <a:spcBef>
                <a:spcPts val="0"/>
              </a:spcBef>
              <a:spcAft>
                <a:spcPts val="300"/>
              </a:spcAft>
            </a:pPr>
            <a:r>
              <a:rPr lang="en-US" dirty="0"/>
              <a:t>There is </a:t>
            </a:r>
            <a:r>
              <a:rPr lang="en-US" b="1" dirty="0"/>
              <a:t>one vote per company</a:t>
            </a:r>
            <a:r>
              <a:rPr lang="en-US" dirty="0"/>
              <a:t>. A </a:t>
            </a:r>
            <a:r>
              <a:rPr lang="en-US" b="1" dirty="0"/>
              <a:t>majority decision </a:t>
            </a:r>
            <a:r>
              <a:rPr lang="en-US" dirty="0"/>
              <a:t>will be</a:t>
            </a:r>
            <a:br>
              <a:rPr lang="en-US" dirty="0"/>
            </a:br>
            <a:r>
              <a:rPr lang="en-US" dirty="0"/>
              <a:t>taken by the participants </a:t>
            </a:r>
            <a:r>
              <a:rPr lang="en-US" b="1" dirty="0"/>
              <a:t>present</a:t>
            </a:r>
            <a:r>
              <a:rPr lang="en-US" dirty="0"/>
              <a:t>.</a:t>
            </a:r>
          </a:p>
        </p:txBody>
      </p:sp>
      <p:sp>
        <p:nvSpPr>
          <p:cNvPr id="5" name="Datumsplatzhalter 4"/>
          <p:cNvSpPr>
            <a:spLocks noGrp="1"/>
          </p:cNvSpPr>
          <p:nvPr>
            <p:ph type="dt" sz="half" idx="10"/>
          </p:nvPr>
        </p:nvSpPr>
        <p:spPr/>
        <p:txBody>
          <a:bodyPr/>
          <a:lstStyle/>
          <a:p>
            <a:fld id="{39293A3F-AB48-4F7D-94AA-99BF56B20FE7}" type="datetime1">
              <a:rPr lang="en-US" smtClean="0"/>
              <a:t>5/25/2022</a:t>
            </a:fld>
            <a:endParaRPr lang="en-US" dirty="0"/>
          </a:p>
        </p:txBody>
      </p:sp>
      <p:sp>
        <p:nvSpPr>
          <p:cNvPr id="6" name="Foliennummernplatzhalter 5"/>
          <p:cNvSpPr>
            <a:spLocks noGrp="1"/>
          </p:cNvSpPr>
          <p:nvPr>
            <p:ph type="sldNum" sz="quarter" idx="12"/>
          </p:nvPr>
        </p:nvSpPr>
        <p:spPr/>
        <p:txBody>
          <a:bodyPr/>
          <a:lstStyle/>
          <a:p>
            <a:r>
              <a:rPr lang="en-US" dirty="0"/>
              <a:t>Page </a:t>
            </a:r>
            <a:fld id="{9204330F-C5AD-4AC0-88A8-9CB1F8F7EBD6}" type="slidenum">
              <a:rPr lang="en-US" smtClean="0"/>
              <a:pPr/>
              <a:t>18</a:t>
            </a:fld>
            <a:endParaRPr lang="en-US" dirty="0"/>
          </a:p>
        </p:txBody>
      </p:sp>
    </p:spTree>
    <p:extLst>
      <p:ext uri="{BB962C8B-B14F-4D97-AF65-F5344CB8AC3E}">
        <p14:creationId xmlns:p14="http://schemas.microsoft.com/office/powerpoint/2010/main" val="16887257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kt 2" hidden="1"/>
          <p:cNvGraphicFramePr>
            <a:graphicFrameLocks noChangeAspect="1"/>
          </p:cNvGraphicFramePr>
          <p:nvPr>
            <p:custDataLst>
              <p:tags r:id="rId1"/>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3" name="Objekt 2" hidden="1"/>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id="{8E4F2196-DBBB-4DB0-9492-EFAD753BB942}"/>
              </a:ext>
            </a:extLst>
          </p:cNvPr>
          <p:cNvSpPr/>
          <p:nvPr>
            <p:custDataLst>
              <p:tags r:id="rId2"/>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algn="ctr"/>
            <a:endParaRPr lang="en-US" sz="2000" b="1" dirty="0">
              <a:latin typeface="Arial" panose="020B0604020202020204" pitchFamily="34" charset="0"/>
              <a:ea typeface="+mj-ea"/>
              <a:cs typeface="+mj-cs"/>
              <a:sym typeface="Arial" panose="020B0604020202020204" pitchFamily="34" charset="0"/>
            </a:endParaRPr>
          </a:p>
        </p:txBody>
      </p:sp>
      <p:pic>
        <p:nvPicPr>
          <p:cNvPr id="10" name="Picture 6" descr="Ähnliches Foto">
            <a:hlinkClick r:id="rId6"/>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109075" y="2825750"/>
            <a:ext cx="3086100" cy="3524251"/>
          </a:xfrm>
          <a:prstGeom prst="rect">
            <a:avLst/>
          </a:prstGeom>
          <a:noFill/>
          <a:extLst>
            <a:ext uri="{909E8E84-426E-40DD-AFC4-6F175D3DCCD1}">
              <a14:hiddenFill xmlns:a14="http://schemas.microsoft.com/office/drawing/2010/main">
                <a:solidFill>
                  <a:srgbClr val="FFFFFF"/>
                </a:solidFill>
              </a14:hiddenFill>
            </a:ext>
          </a:extLst>
        </p:spPr>
      </p:pic>
      <p:sp>
        <p:nvSpPr>
          <p:cNvPr id="2" name="Titel 1"/>
          <p:cNvSpPr>
            <a:spLocks noGrp="1"/>
          </p:cNvSpPr>
          <p:nvPr>
            <p:ph type="title"/>
          </p:nvPr>
        </p:nvSpPr>
        <p:spPr/>
        <p:txBody>
          <a:bodyPr/>
          <a:lstStyle/>
          <a:p>
            <a:r>
              <a:rPr lang="en-US" b="0" dirty="0"/>
              <a:t>The Hermes Standard </a:t>
            </a:r>
            <a:br>
              <a:rPr lang="en-US" b="0" dirty="0"/>
            </a:br>
            <a:r>
              <a:rPr lang="en-US" dirty="0"/>
              <a:t>Approach and principles</a:t>
            </a:r>
          </a:p>
        </p:txBody>
      </p:sp>
      <p:sp>
        <p:nvSpPr>
          <p:cNvPr id="8" name="Textplatzhalter 2"/>
          <p:cNvSpPr>
            <a:spLocks noGrp="1"/>
          </p:cNvSpPr>
          <p:nvPr>
            <p:ph type="body" sz="quarter" idx="13"/>
          </p:nvPr>
        </p:nvSpPr>
        <p:spPr>
          <a:xfrm>
            <a:off x="1424342" y="1837427"/>
            <a:ext cx="9700857" cy="4391923"/>
          </a:xfrm>
        </p:spPr>
        <p:txBody>
          <a:bodyPr>
            <a:noAutofit/>
          </a:bodyPr>
          <a:lstStyle/>
          <a:p>
            <a:pPr marL="0" lvl="2" indent="0">
              <a:buNone/>
            </a:pPr>
            <a:r>
              <a:rPr lang="en-US" sz="1800" b="1" dirty="0">
                <a:solidFill>
                  <a:srgbClr val="00CC00"/>
                </a:solidFill>
              </a:rPr>
              <a:t>Principles agreed</a:t>
            </a:r>
          </a:p>
          <a:p>
            <a:pPr marL="0" lvl="2" indent="0">
              <a:buNone/>
            </a:pPr>
            <a:endParaRPr lang="en-US" sz="1400" b="1" dirty="0"/>
          </a:p>
          <a:p>
            <a:pPr lvl="2">
              <a:spcBef>
                <a:spcPts val="0"/>
              </a:spcBef>
              <a:spcAft>
                <a:spcPts val="300"/>
              </a:spcAft>
            </a:pPr>
            <a:r>
              <a:rPr lang="en-US" dirty="0"/>
              <a:t>The Initiative has a </a:t>
            </a:r>
            <a:r>
              <a:rPr lang="en-US" b="1" dirty="0"/>
              <a:t>chair (company)</a:t>
            </a:r>
            <a:r>
              <a:rPr lang="en-US" dirty="0"/>
              <a:t>, nominated by the Initiative members.</a:t>
            </a:r>
            <a:br>
              <a:rPr lang="en-US" dirty="0"/>
            </a:br>
            <a:r>
              <a:rPr lang="en-US" dirty="0"/>
              <a:t>At </a:t>
            </a:r>
            <a:r>
              <a:rPr lang="en-US" dirty="0" err="1"/>
              <a:t>Productronica</a:t>
            </a:r>
            <a:r>
              <a:rPr lang="en-US" dirty="0"/>
              <a:t> 2019 a new chair was elected with a running time of two years.</a:t>
            </a:r>
            <a:r>
              <a:rPr lang="en-US" b="1" dirty="0"/>
              <a:t> </a:t>
            </a:r>
            <a:br>
              <a:rPr lang="en-US" b="1" dirty="0"/>
            </a:br>
            <a:r>
              <a:rPr lang="en-US" b="1" dirty="0"/>
              <a:t>Mycronic is currently hosting the Hermes initiative chair</a:t>
            </a:r>
            <a:r>
              <a:rPr lang="en-US" dirty="0"/>
              <a:t>.</a:t>
            </a:r>
          </a:p>
          <a:p>
            <a:pPr lvl="2">
              <a:spcBef>
                <a:spcPts val="0"/>
              </a:spcBef>
              <a:spcAft>
                <a:spcPts val="300"/>
              </a:spcAft>
            </a:pPr>
            <a:endParaRPr lang="en-US" dirty="0"/>
          </a:p>
          <a:p>
            <a:pPr lvl="2">
              <a:spcBef>
                <a:spcPts val="0"/>
              </a:spcBef>
              <a:spcAft>
                <a:spcPts val="300"/>
              </a:spcAft>
            </a:pPr>
            <a:r>
              <a:rPr lang="en-US" dirty="0"/>
              <a:t>Invitations should be made by the chair at least </a:t>
            </a:r>
            <a:r>
              <a:rPr lang="en-US" b="1" dirty="0"/>
              <a:t>12 weeks in advance </a:t>
            </a:r>
            <a:r>
              <a:rPr lang="en-US" dirty="0"/>
              <a:t>to the meeting.</a:t>
            </a:r>
          </a:p>
          <a:p>
            <a:pPr lvl="2">
              <a:spcBef>
                <a:spcPts val="0"/>
              </a:spcBef>
              <a:spcAft>
                <a:spcPts val="300"/>
              </a:spcAft>
            </a:pPr>
            <a:endParaRPr lang="en-US" dirty="0"/>
          </a:p>
          <a:p>
            <a:pPr lvl="2">
              <a:spcBef>
                <a:spcPts val="0"/>
              </a:spcBef>
              <a:spcAft>
                <a:spcPts val="300"/>
              </a:spcAft>
            </a:pPr>
            <a:r>
              <a:rPr lang="en-US" dirty="0"/>
              <a:t>At the same time </a:t>
            </a:r>
            <a:r>
              <a:rPr lang="en-US" b="1" dirty="0"/>
              <a:t>proposed resolutions </a:t>
            </a:r>
            <a:r>
              <a:rPr lang="en-US" dirty="0"/>
              <a:t>are to be made at least 8 weeks</a:t>
            </a:r>
            <a:br>
              <a:rPr lang="en-US" dirty="0"/>
            </a:br>
            <a:r>
              <a:rPr lang="en-US" dirty="0"/>
              <a:t>prior to the meeting by distribution to all Initiative members.</a:t>
            </a:r>
          </a:p>
          <a:p>
            <a:pPr lvl="2">
              <a:spcBef>
                <a:spcPts val="0"/>
              </a:spcBef>
              <a:spcAft>
                <a:spcPts val="300"/>
              </a:spcAft>
            </a:pPr>
            <a:endParaRPr lang="en-US" dirty="0"/>
          </a:p>
          <a:p>
            <a:pPr lvl="2">
              <a:spcBef>
                <a:spcPts val="0"/>
              </a:spcBef>
              <a:spcAft>
                <a:spcPts val="300"/>
              </a:spcAft>
            </a:pPr>
            <a:r>
              <a:rPr lang="en-US" dirty="0"/>
              <a:t>The Initiative is a </a:t>
            </a:r>
            <a:r>
              <a:rPr lang="en-US" b="1" dirty="0"/>
              <a:t>vendors collaboration</a:t>
            </a:r>
            <a:r>
              <a:rPr lang="en-US" dirty="0"/>
              <a:t>. Access to active Founders Initiative</a:t>
            </a:r>
            <a:br>
              <a:rPr lang="en-US" dirty="0"/>
            </a:br>
            <a:r>
              <a:rPr lang="en-US" dirty="0"/>
              <a:t>Membership is limited to vendors only. Customers are welcome to the meeting to discuss</a:t>
            </a:r>
            <a:br>
              <a:rPr lang="en-US" dirty="0"/>
            </a:br>
            <a:r>
              <a:rPr lang="en-US" dirty="0"/>
              <a:t>individual points. Where appropriate, they are </a:t>
            </a:r>
            <a:r>
              <a:rPr lang="en-US" b="1" dirty="0"/>
              <a:t>invited by the Chairman </a:t>
            </a:r>
            <a:r>
              <a:rPr lang="en-US" dirty="0"/>
              <a:t>to the meeting.</a:t>
            </a:r>
          </a:p>
          <a:p>
            <a:pPr lvl="2">
              <a:spcBef>
                <a:spcPts val="0"/>
              </a:spcBef>
              <a:spcAft>
                <a:spcPts val="300"/>
              </a:spcAft>
            </a:pPr>
            <a:endParaRPr lang="en-US" dirty="0"/>
          </a:p>
          <a:p>
            <a:pPr lvl="2">
              <a:spcBef>
                <a:spcPts val="0"/>
              </a:spcBef>
              <a:spcAft>
                <a:spcPts val="300"/>
              </a:spcAft>
            </a:pPr>
            <a:r>
              <a:rPr lang="en-US" dirty="0"/>
              <a:t>However, the number of participants may be limited due to room restrictions.</a:t>
            </a:r>
            <a:endParaRPr lang="en-US" strike="sngStrike" dirty="0"/>
          </a:p>
        </p:txBody>
      </p:sp>
      <p:sp>
        <p:nvSpPr>
          <p:cNvPr id="5" name="Datumsplatzhalter 4"/>
          <p:cNvSpPr>
            <a:spLocks noGrp="1"/>
          </p:cNvSpPr>
          <p:nvPr>
            <p:ph type="dt" sz="half" idx="10"/>
          </p:nvPr>
        </p:nvSpPr>
        <p:spPr/>
        <p:txBody>
          <a:bodyPr/>
          <a:lstStyle/>
          <a:p>
            <a:fld id="{39293A3F-AB48-4F7D-94AA-99BF56B20FE7}" type="datetime1">
              <a:rPr lang="en-US" smtClean="0"/>
              <a:t>5/25/2022</a:t>
            </a:fld>
            <a:endParaRPr lang="en-US" dirty="0"/>
          </a:p>
        </p:txBody>
      </p:sp>
      <p:sp>
        <p:nvSpPr>
          <p:cNvPr id="6" name="Foliennummernplatzhalter 5"/>
          <p:cNvSpPr>
            <a:spLocks noGrp="1"/>
          </p:cNvSpPr>
          <p:nvPr>
            <p:ph type="sldNum" sz="quarter" idx="12"/>
          </p:nvPr>
        </p:nvSpPr>
        <p:spPr/>
        <p:txBody>
          <a:bodyPr/>
          <a:lstStyle/>
          <a:p>
            <a:r>
              <a:rPr lang="en-US" dirty="0"/>
              <a:t>Page </a:t>
            </a:r>
            <a:fld id="{9204330F-C5AD-4AC0-88A8-9CB1F8F7EBD6}" type="slidenum">
              <a:rPr lang="en-US" smtClean="0"/>
              <a:pPr/>
              <a:t>19</a:t>
            </a:fld>
            <a:endParaRPr lang="en-US" dirty="0"/>
          </a:p>
        </p:txBody>
      </p:sp>
    </p:spTree>
    <p:extLst>
      <p:ext uri="{BB962C8B-B14F-4D97-AF65-F5344CB8AC3E}">
        <p14:creationId xmlns:p14="http://schemas.microsoft.com/office/powerpoint/2010/main" val="918002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943ED96E-7DAF-4D4B-A211-19280873221A}"/>
              </a:ext>
            </a:extLst>
          </p:cNvPr>
          <p:cNvGraphicFramePr>
            <a:graphicFrameLocks noChangeAspect="1"/>
          </p:cNvGraphicFramePr>
          <p:nvPr>
            <p:custDataLst>
              <p:tags r:id="rId1"/>
            </p:custDataLst>
            <p:extLst>
              <p:ext uri="{D42A27DB-BD31-4B8C-83A1-F6EECF244321}">
                <p14:modId xmlns:p14="http://schemas.microsoft.com/office/powerpoint/2010/main" val="209201177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16" imgH="416" progId="TCLayout.ActiveDocument.1">
                  <p:embed/>
                </p:oleObj>
              </mc:Choice>
              <mc:Fallback>
                <p:oleObj name="think-cell Slide" r:id="rId4" imgW="416" imgH="416" progId="TCLayout.ActiveDocument.1">
                  <p:embed/>
                  <p:pic>
                    <p:nvPicPr>
                      <p:cNvPr id="6" name="Object 5" hidden="1">
                        <a:extLst>
                          <a:ext uri="{FF2B5EF4-FFF2-40B4-BE49-F238E27FC236}">
                            <a16:creationId xmlns:a16="http://schemas.microsoft.com/office/drawing/2014/main" id="{943ED96E-7DAF-4D4B-A211-19280873221A}"/>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TextBox 2">
            <a:extLst>
              <a:ext uri="{FF2B5EF4-FFF2-40B4-BE49-F238E27FC236}">
                <a16:creationId xmlns:a16="http://schemas.microsoft.com/office/drawing/2014/main" id="{38B4B8F2-DB1D-441E-9766-D371CD2E26F8}"/>
              </a:ext>
            </a:extLst>
          </p:cNvPr>
          <p:cNvSpPr txBox="1"/>
          <p:nvPr/>
        </p:nvSpPr>
        <p:spPr>
          <a:xfrm>
            <a:off x="4502888" y="2775098"/>
            <a:ext cx="3834704" cy="2616101"/>
          </a:xfrm>
          <a:prstGeom prst="rect">
            <a:avLst/>
          </a:prstGeom>
          <a:noFill/>
        </p:spPr>
        <p:txBody>
          <a:bodyPr vert="horz" lIns="0" tIns="0" rIns="0" bIns="62412" rtlCol="0" anchor="ctr">
            <a:noAutofit/>
          </a:bodyPr>
          <a:lstStyle>
            <a:lvl1pPr algn="ctr">
              <a:spcBef>
                <a:spcPct val="0"/>
              </a:spcBef>
              <a:buNone/>
              <a:defRPr sz="2800" b="1">
                <a:solidFill>
                  <a:schemeClr val="bg1">
                    <a:lumMod val="50000"/>
                  </a:schemeClr>
                </a:solidFill>
                <a:effectLst>
                  <a:glow rad="139700">
                    <a:schemeClr val="bg1"/>
                  </a:glow>
                </a:effectLst>
                <a:latin typeface="+mj-lt"/>
                <a:ea typeface="+mj-ea"/>
                <a:cs typeface="+mj-cs"/>
              </a:defRPr>
            </a:lvl1pPr>
          </a:lstStyle>
          <a:p>
            <a:r>
              <a:rPr lang="en-US" dirty="0"/>
              <a:t>Introduction to HERMES</a:t>
            </a:r>
          </a:p>
          <a:p>
            <a:pPr marL="457200" indent="-187325" algn="l">
              <a:spcBef>
                <a:spcPts val="600"/>
              </a:spcBef>
              <a:buFont typeface="Arial" panose="020B0604020202020204" pitchFamily="34" charset="0"/>
              <a:buChar char="•"/>
            </a:pPr>
            <a:r>
              <a:rPr lang="en-US" sz="1800" dirty="0"/>
              <a:t>History</a:t>
            </a:r>
          </a:p>
          <a:p>
            <a:pPr marL="457200" indent="-187325" algn="l">
              <a:spcBef>
                <a:spcPts val="600"/>
              </a:spcBef>
              <a:buFont typeface="Arial" panose="020B0604020202020204" pitchFamily="34" charset="0"/>
              <a:buChar char="•"/>
            </a:pPr>
            <a:r>
              <a:rPr lang="en-US" sz="1800" dirty="0"/>
              <a:t>Initiative approach</a:t>
            </a:r>
          </a:p>
          <a:p>
            <a:pPr marL="457200" indent="-187325" algn="l">
              <a:spcBef>
                <a:spcPts val="600"/>
              </a:spcBef>
              <a:buFont typeface="Arial" panose="020B0604020202020204" pitchFamily="34" charset="0"/>
              <a:buChar char="•"/>
            </a:pPr>
            <a:r>
              <a:rPr lang="en-US" sz="1800" dirty="0"/>
              <a:t>Agreed principles</a:t>
            </a:r>
          </a:p>
          <a:p>
            <a:pPr marL="457200" indent="-187325" algn="l">
              <a:spcBef>
                <a:spcPts val="600"/>
              </a:spcBef>
              <a:buFont typeface="Arial" panose="020B0604020202020204" pitchFamily="34" charset="0"/>
              <a:buChar char="•"/>
            </a:pPr>
            <a:r>
              <a:rPr lang="en-US" sz="1800" dirty="0"/>
              <a:t>How to suggest updates</a:t>
            </a:r>
          </a:p>
          <a:p>
            <a:endParaRPr lang="en-US" dirty="0"/>
          </a:p>
        </p:txBody>
      </p:sp>
    </p:spTree>
    <p:extLst>
      <p:ext uri="{BB962C8B-B14F-4D97-AF65-F5344CB8AC3E}">
        <p14:creationId xmlns:p14="http://schemas.microsoft.com/office/powerpoint/2010/main" val="13471204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17296397-F68A-4739-B90E-021EBA502FEE}"/>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73" imgH="476" progId="TCLayout.ActiveDocument.1">
                  <p:embed/>
                </p:oleObj>
              </mc:Choice>
              <mc:Fallback>
                <p:oleObj name="think-cell Slide" r:id="rId4" imgW="473" imgH="476" progId="TCLayout.ActiveDocument.1">
                  <p:embed/>
                  <p:pic>
                    <p:nvPicPr>
                      <p:cNvPr id="4" name="Object 3" hidden="1">
                        <a:extLst>
                          <a:ext uri="{FF2B5EF4-FFF2-40B4-BE49-F238E27FC236}">
                            <a16:creationId xmlns:a16="http://schemas.microsoft.com/office/drawing/2014/main" id="{17296397-F68A-4739-B90E-021EBA502FEE}"/>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Rectangle 2" hidden="1">
            <a:extLst>
              <a:ext uri="{FF2B5EF4-FFF2-40B4-BE49-F238E27FC236}">
                <a16:creationId xmlns:a16="http://schemas.microsoft.com/office/drawing/2014/main" id="{69C47646-8570-4A5D-9A5A-BF0898FE2037}"/>
              </a:ext>
            </a:extLst>
          </p:cNvPr>
          <p:cNvSpPr/>
          <p:nvPr>
            <p:custDataLst>
              <p:tags r:id="rId2"/>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algn="ctr"/>
            <a:endParaRPr lang="en-US" sz="2000" b="1" dirty="0">
              <a:latin typeface="Arial" panose="020B0604020202020204" pitchFamily="34" charset="0"/>
              <a:ea typeface="+mj-ea"/>
              <a:cs typeface="+mj-cs"/>
              <a:sym typeface="Arial" panose="020B0604020202020204" pitchFamily="34" charset="0"/>
            </a:endParaRPr>
          </a:p>
        </p:txBody>
      </p:sp>
      <p:pic>
        <p:nvPicPr>
          <p:cNvPr id="10" name="Picture 2" descr="Bildergebnis für zusammenarbeit">
            <a:hlinkClick r:id="rId6"/>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910092" y="3529012"/>
            <a:ext cx="3275558" cy="2867025"/>
          </a:xfrm>
          <a:prstGeom prst="rect">
            <a:avLst/>
          </a:prstGeom>
          <a:noFill/>
          <a:extLst>
            <a:ext uri="{909E8E84-426E-40DD-AFC4-6F175D3DCCD1}">
              <a14:hiddenFill xmlns:a14="http://schemas.microsoft.com/office/drawing/2010/main">
                <a:solidFill>
                  <a:srgbClr val="FFFFFF"/>
                </a:solidFill>
              </a14:hiddenFill>
            </a:ext>
          </a:extLst>
        </p:spPr>
      </p:pic>
      <p:sp>
        <p:nvSpPr>
          <p:cNvPr id="2" name="Titel 1"/>
          <p:cNvSpPr>
            <a:spLocks noGrp="1"/>
          </p:cNvSpPr>
          <p:nvPr>
            <p:ph type="title"/>
          </p:nvPr>
        </p:nvSpPr>
        <p:spPr/>
        <p:txBody>
          <a:bodyPr/>
          <a:lstStyle/>
          <a:p>
            <a:r>
              <a:rPr lang="en-US" b="0" dirty="0"/>
              <a:t>The Hermes Standard </a:t>
            </a:r>
            <a:br>
              <a:rPr lang="en-US" b="0" dirty="0"/>
            </a:br>
            <a:r>
              <a:rPr lang="en-US" dirty="0"/>
              <a:t>Approach and principles</a:t>
            </a:r>
          </a:p>
        </p:txBody>
      </p:sp>
      <p:sp>
        <p:nvSpPr>
          <p:cNvPr id="8" name="Textplatzhalter 2"/>
          <p:cNvSpPr>
            <a:spLocks noGrp="1"/>
          </p:cNvSpPr>
          <p:nvPr>
            <p:ph type="body" sz="quarter" idx="13"/>
          </p:nvPr>
        </p:nvSpPr>
        <p:spPr>
          <a:xfrm>
            <a:off x="1424342" y="1875526"/>
            <a:ext cx="9700857" cy="3696599"/>
          </a:xfrm>
        </p:spPr>
        <p:txBody>
          <a:bodyPr>
            <a:normAutofit fontScale="92500" lnSpcReduction="10000"/>
          </a:bodyPr>
          <a:lstStyle/>
          <a:p>
            <a:pPr marL="0" lvl="2" indent="0">
              <a:buNone/>
            </a:pPr>
            <a:r>
              <a:rPr lang="en-US" sz="1800" b="1" dirty="0">
                <a:solidFill>
                  <a:srgbClr val="00CC00"/>
                </a:solidFill>
              </a:rPr>
              <a:t>Last but not least</a:t>
            </a:r>
          </a:p>
          <a:p>
            <a:pPr marL="0" lvl="2" indent="0">
              <a:buNone/>
            </a:pPr>
            <a:endParaRPr lang="en-US" b="1" dirty="0"/>
          </a:p>
          <a:p>
            <a:pPr lvl="2">
              <a:spcBef>
                <a:spcPts val="0"/>
              </a:spcBef>
              <a:spcAft>
                <a:spcPts val="300"/>
              </a:spcAft>
            </a:pPr>
            <a:r>
              <a:rPr lang="en-US" dirty="0"/>
              <a:t>The implementation of The Hermes Standard 1.0  or (as a minimum)</a:t>
            </a:r>
            <a:r>
              <a:rPr lang="en-US" dirty="0">
                <a:sym typeface="Wingdings" panose="05000000000000000000" pitchFamily="2" charset="2"/>
              </a:rPr>
              <a:t> </a:t>
            </a:r>
            <a:r>
              <a:rPr lang="en-US" dirty="0"/>
              <a:t>the promotion and offer of an implementation to the customer is (legally voluntary, however at least) </a:t>
            </a:r>
            <a:r>
              <a:rPr lang="en-US" b="1" dirty="0"/>
              <a:t>self-evident </a:t>
            </a:r>
            <a:r>
              <a:rPr lang="en-US" dirty="0"/>
              <a:t>for all serious </a:t>
            </a:r>
            <a:br>
              <a:rPr lang="en-US" dirty="0"/>
            </a:br>
            <a:r>
              <a:rPr lang="en-US" dirty="0"/>
              <a:t>participants, who want to remain active Initiative members.</a:t>
            </a:r>
          </a:p>
          <a:p>
            <a:pPr lvl="2">
              <a:spcBef>
                <a:spcPts val="0"/>
              </a:spcBef>
              <a:spcAft>
                <a:spcPts val="300"/>
              </a:spcAft>
            </a:pPr>
            <a:endParaRPr lang="en-US" dirty="0"/>
          </a:p>
          <a:p>
            <a:pPr lvl="2">
              <a:spcBef>
                <a:spcPts val="0"/>
              </a:spcBef>
              <a:spcAft>
                <a:spcPts val="300"/>
              </a:spcAft>
            </a:pPr>
            <a:r>
              <a:rPr lang="en-US" dirty="0"/>
              <a:t>The implementation of the revisions to the 1.0 standard should also be </a:t>
            </a:r>
            <a:r>
              <a:rPr lang="en-US" b="1" dirty="0"/>
              <a:t>obligatory </a:t>
            </a:r>
            <a:br>
              <a:rPr lang="en-US" dirty="0"/>
            </a:br>
            <a:r>
              <a:rPr lang="en-US" dirty="0"/>
              <a:t>because these are error corrects. </a:t>
            </a:r>
          </a:p>
          <a:p>
            <a:pPr lvl="2">
              <a:spcBef>
                <a:spcPts val="0"/>
              </a:spcBef>
              <a:spcAft>
                <a:spcPts val="300"/>
              </a:spcAft>
            </a:pPr>
            <a:endParaRPr lang="en-US" dirty="0"/>
          </a:p>
          <a:p>
            <a:pPr lvl="2">
              <a:spcBef>
                <a:spcPts val="0"/>
              </a:spcBef>
              <a:spcAft>
                <a:spcPts val="300"/>
              </a:spcAft>
            </a:pPr>
            <a:r>
              <a:rPr lang="en-US" dirty="0"/>
              <a:t>The implementation of higher/later versions (1.1 or 2.0) is </a:t>
            </a:r>
            <a:r>
              <a:rPr lang="en-US" b="1" dirty="0"/>
              <a:t>not obligatory</a:t>
            </a:r>
            <a:r>
              <a:rPr lang="en-US" dirty="0"/>
              <a:t>. </a:t>
            </a:r>
            <a:br>
              <a:rPr lang="en-US" dirty="0"/>
            </a:br>
            <a:r>
              <a:rPr lang="en-US" dirty="0"/>
              <a:t>Only the basics service descriptions then will be supported in such a case.</a:t>
            </a:r>
          </a:p>
          <a:p>
            <a:pPr lvl="2">
              <a:spcBef>
                <a:spcPts val="0"/>
              </a:spcBef>
              <a:spcAft>
                <a:spcPts val="300"/>
              </a:spcAft>
            </a:pPr>
            <a:endParaRPr lang="en-US" dirty="0"/>
          </a:p>
          <a:p>
            <a:pPr lvl="2">
              <a:spcBef>
                <a:spcPts val="0"/>
              </a:spcBef>
              <a:spcAft>
                <a:spcPts val="300"/>
              </a:spcAft>
            </a:pPr>
            <a:endParaRPr lang="en-US" dirty="0"/>
          </a:p>
          <a:p>
            <a:pPr marL="0" lvl="2" indent="0">
              <a:spcBef>
                <a:spcPts val="0"/>
              </a:spcBef>
              <a:spcAft>
                <a:spcPts val="300"/>
              </a:spcAft>
              <a:buNone/>
            </a:pPr>
            <a:r>
              <a:rPr lang="en-US" sz="4400" b="1" dirty="0">
                <a:solidFill>
                  <a:srgbClr val="00CC00"/>
                </a:solidFill>
              </a:rPr>
              <a:t>	GOOD LUCK!</a:t>
            </a:r>
          </a:p>
          <a:p>
            <a:pPr marL="0" lvl="2" indent="0">
              <a:buNone/>
            </a:pPr>
            <a:endParaRPr lang="en-US" b="1" dirty="0"/>
          </a:p>
          <a:p>
            <a:pPr lvl="2"/>
            <a:endParaRPr lang="en-US" sz="1500" dirty="0"/>
          </a:p>
          <a:p>
            <a:pPr lvl="2"/>
            <a:endParaRPr lang="en-US" dirty="0"/>
          </a:p>
        </p:txBody>
      </p:sp>
      <p:sp>
        <p:nvSpPr>
          <p:cNvPr id="5" name="Datumsplatzhalter 4"/>
          <p:cNvSpPr>
            <a:spLocks noGrp="1"/>
          </p:cNvSpPr>
          <p:nvPr>
            <p:ph type="dt" sz="half" idx="10"/>
          </p:nvPr>
        </p:nvSpPr>
        <p:spPr/>
        <p:txBody>
          <a:bodyPr/>
          <a:lstStyle/>
          <a:p>
            <a:fld id="{39293A3F-AB48-4F7D-94AA-99BF56B20FE7}" type="datetime1">
              <a:rPr lang="en-US" smtClean="0"/>
              <a:t>5/25/2022</a:t>
            </a:fld>
            <a:endParaRPr lang="en-US" dirty="0"/>
          </a:p>
        </p:txBody>
      </p:sp>
      <p:sp>
        <p:nvSpPr>
          <p:cNvPr id="6" name="Foliennummernplatzhalter 5"/>
          <p:cNvSpPr>
            <a:spLocks noGrp="1"/>
          </p:cNvSpPr>
          <p:nvPr>
            <p:ph type="sldNum" sz="quarter" idx="12"/>
          </p:nvPr>
        </p:nvSpPr>
        <p:spPr/>
        <p:txBody>
          <a:bodyPr/>
          <a:lstStyle/>
          <a:p>
            <a:r>
              <a:rPr lang="en-US" dirty="0"/>
              <a:t>Page </a:t>
            </a:r>
            <a:fld id="{9204330F-C5AD-4AC0-88A8-9CB1F8F7EBD6}" type="slidenum">
              <a:rPr lang="en-US" smtClean="0"/>
              <a:pPr/>
              <a:t>20</a:t>
            </a:fld>
            <a:endParaRPr lang="en-US" dirty="0"/>
          </a:p>
        </p:txBody>
      </p:sp>
    </p:spTree>
    <p:extLst>
      <p:ext uri="{BB962C8B-B14F-4D97-AF65-F5344CB8AC3E}">
        <p14:creationId xmlns:p14="http://schemas.microsoft.com/office/powerpoint/2010/main" val="76865753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060A866F-0A12-44E7-BDFB-7CF074DE4DEC}"/>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473" imgH="476" progId="TCLayout.ActiveDocument.1">
                  <p:embed/>
                </p:oleObj>
              </mc:Choice>
              <mc:Fallback>
                <p:oleObj name="think-cell Slide" r:id="rId4" imgW="473" imgH="476" progId="TCLayout.ActiveDocument.1">
                  <p:embed/>
                  <p:pic>
                    <p:nvPicPr>
                      <p:cNvPr id="5" name="Object 4" hidden="1">
                        <a:extLst>
                          <a:ext uri="{FF2B5EF4-FFF2-40B4-BE49-F238E27FC236}">
                            <a16:creationId xmlns:a16="http://schemas.microsoft.com/office/drawing/2014/main" id="{060A866F-0A12-44E7-BDFB-7CF074DE4DEC}"/>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id="{F7D2E9C9-5BCC-4451-B0C8-C8763A771C8B}"/>
              </a:ext>
            </a:extLst>
          </p:cNvPr>
          <p:cNvSpPr/>
          <p:nvPr>
            <p:custDataLst>
              <p:tags r:id="rId2"/>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algn="ctr"/>
            <a:endParaRPr lang="en-US" b="1" dirty="0">
              <a:latin typeface="Arial" panose="020B0604020202020204" pitchFamily="34" charset="0"/>
              <a:ea typeface="+mj-ea"/>
              <a:cs typeface="+mj-cs"/>
              <a:sym typeface="Arial" panose="020B0604020202020204" pitchFamily="34" charset="0"/>
            </a:endParaRPr>
          </a:p>
        </p:txBody>
      </p:sp>
      <p:sp>
        <p:nvSpPr>
          <p:cNvPr id="2" name="Titel 1"/>
          <p:cNvSpPr>
            <a:spLocks noGrp="1"/>
          </p:cNvSpPr>
          <p:nvPr>
            <p:ph type="ctrTitle"/>
          </p:nvPr>
        </p:nvSpPr>
        <p:spPr>
          <a:xfrm>
            <a:off x="3933336" y="3029811"/>
            <a:ext cx="6930281" cy="1965276"/>
          </a:xfrm>
          <a:noFill/>
        </p:spPr>
        <p:txBody>
          <a:bodyPr vert="horz" lIns="0" tIns="0" rIns="0" bIns="62412" rtlCol="0" anchor="ctr">
            <a:noAutofit/>
          </a:bodyPr>
          <a:lstStyle/>
          <a:p>
            <a:pPr algn="ctr"/>
            <a:r>
              <a:rPr lang="en-US" altLang="de-DE" sz="2800">
                <a:solidFill>
                  <a:schemeClr val="bg1">
                    <a:lumMod val="65000"/>
                  </a:schemeClr>
                </a:solidFill>
                <a:effectLst>
                  <a:glow rad="139700">
                    <a:schemeClr val="bg1"/>
                  </a:glow>
                </a:effectLst>
              </a:rPr>
              <a:t>Extending The Hermes Standard</a:t>
            </a:r>
            <a:br>
              <a:rPr lang="en-US" altLang="de-DE">
                <a:solidFill>
                  <a:schemeClr val="bg1">
                    <a:lumMod val="65000"/>
                  </a:schemeClr>
                </a:solidFill>
                <a:effectLst>
                  <a:glow rad="139700">
                    <a:schemeClr val="bg1"/>
                  </a:glow>
                </a:effectLst>
              </a:rPr>
            </a:br>
            <a:r>
              <a:rPr lang="en-US" altLang="de-DE">
                <a:solidFill>
                  <a:schemeClr val="bg1">
                    <a:lumMod val="65000"/>
                  </a:schemeClr>
                </a:solidFill>
                <a:effectLst>
                  <a:glow rad="139700">
                    <a:schemeClr val="bg1"/>
                  </a:glow>
                </a:effectLst>
              </a:rPr>
              <a:t>Standard distribution and future versions</a:t>
            </a:r>
            <a:endParaRPr lang="en-US">
              <a:solidFill>
                <a:schemeClr val="bg1">
                  <a:lumMod val="65000"/>
                </a:schemeClr>
              </a:solidFill>
              <a:effectLst>
                <a:glow rad="139700">
                  <a:schemeClr val="bg1"/>
                </a:glow>
              </a:effectLst>
            </a:endParaRPr>
          </a:p>
        </p:txBody>
      </p:sp>
      <p:sp>
        <p:nvSpPr>
          <p:cNvPr id="3" name="Textfeld 2"/>
          <p:cNvSpPr txBox="1"/>
          <p:nvPr/>
        </p:nvSpPr>
        <p:spPr>
          <a:xfrm>
            <a:off x="5998782" y="4673474"/>
            <a:ext cx="3211713" cy="7848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rtlCol="0" anchor="t" anchorCtr="0" compatLnSpc="1">
            <a:prstTxWarp prst="textNoShape">
              <a:avLst/>
            </a:prstTxWarp>
            <a:spAutoFit/>
          </a:bodyPr>
          <a:lstStyle/>
          <a:p>
            <a:pPr algn="ctr"/>
            <a:r>
              <a:rPr lang="en-US" sz="1700" dirty="0">
                <a:solidFill>
                  <a:schemeClr val="bg2">
                    <a:lumMod val="50000"/>
                  </a:schemeClr>
                </a:solidFill>
              </a:rPr>
              <a:t>Peter </a:t>
            </a:r>
            <a:r>
              <a:rPr lang="en-US" sz="1700" dirty="0" err="1">
                <a:solidFill>
                  <a:schemeClr val="bg2">
                    <a:lumMod val="50000"/>
                  </a:schemeClr>
                </a:solidFill>
              </a:rPr>
              <a:t>Sundström</a:t>
            </a:r>
            <a:endParaRPr lang="en-US" sz="1700" dirty="0">
              <a:solidFill>
                <a:schemeClr val="bg2">
                  <a:lumMod val="50000"/>
                </a:schemeClr>
              </a:solidFill>
            </a:endParaRPr>
          </a:p>
          <a:p>
            <a:pPr algn="ctr"/>
            <a:endParaRPr lang="en-US" sz="1700" dirty="0">
              <a:solidFill>
                <a:schemeClr val="bg2">
                  <a:lumMod val="50000"/>
                </a:schemeClr>
              </a:solidFill>
            </a:endParaRPr>
          </a:p>
          <a:p>
            <a:pPr algn="ctr"/>
            <a:r>
              <a:rPr lang="en-US" sz="1700" dirty="0">
                <a:solidFill>
                  <a:schemeClr val="bg2">
                    <a:lumMod val="50000"/>
                  </a:schemeClr>
                </a:solidFill>
              </a:rPr>
              <a:t>Moderator of THS member forum</a:t>
            </a:r>
          </a:p>
        </p:txBody>
      </p:sp>
    </p:spTree>
    <p:extLst>
      <p:ext uri="{BB962C8B-B14F-4D97-AF65-F5344CB8AC3E}">
        <p14:creationId xmlns:p14="http://schemas.microsoft.com/office/powerpoint/2010/main" val="368994016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platzhalter 2"/>
          <p:cNvSpPr>
            <a:spLocks noGrp="1"/>
          </p:cNvSpPr>
          <p:nvPr>
            <p:ph type="body" sz="quarter" idx="20"/>
          </p:nvPr>
        </p:nvSpPr>
        <p:spPr>
          <a:xfrm>
            <a:off x="3845489" y="2147484"/>
            <a:ext cx="7291084" cy="2676443"/>
          </a:xfrm>
        </p:spPr>
        <p:txBody>
          <a:bodyPr/>
          <a:lstStyle/>
          <a:p>
            <a:r>
              <a:rPr lang="en-US" dirty="0"/>
              <a:t>The Hermes Standard - Distribution and public access</a:t>
            </a:r>
          </a:p>
          <a:p>
            <a:r>
              <a:rPr lang="en-US" dirty="0"/>
              <a:t>Extending the standard - Future versions of The Hermes Standard</a:t>
            </a:r>
          </a:p>
          <a:p>
            <a:r>
              <a:rPr lang="en-US" dirty="0"/>
              <a:t>Commitment to implement future versions</a:t>
            </a:r>
          </a:p>
          <a:p>
            <a:r>
              <a:rPr lang="en-US" dirty="0"/>
              <a:t>Extension proposals</a:t>
            </a:r>
          </a:p>
        </p:txBody>
      </p:sp>
    </p:spTree>
    <p:extLst>
      <p:ext uri="{BB962C8B-B14F-4D97-AF65-F5344CB8AC3E}">
        <p14:creationId xmlns:p14="http://schemas.microsoft.com/office/powerpoint/2010/main" val="196950962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b="0" dirty="0"/>
              <a:t>The Hermes Standard </a:t>
            </a:r>
            <a:br>
              <a:rPr lang="en-US" b="0" dirty="0"/>
            </a:br>
            <a:r>
              <a:rPr lang="en-US" b="0" dirty="0"/>
              <a:t>Distribution and public access</a:t>
            </a:r>
            <a:endParaRPr lang="de-DE" dirty="0"/>
          </a:p>
        </p:txBody>
      </p:sp>
      <p:sp>
        <p:nvSpPr>
          <p:cNvPr id="6" name="Datumsplatzhalter 5"/>
          <p:cNvSpPr>
            <a:spLocks noGrp="1"/>
          </p:cNvSpPr>
          <p:nvPr>
            <p:ph type="dt" sz="half" idx="10"/>
          </p:nvPr>
        </p:nvSpPr>
        <p:spPr/>
        <p:txBody>
          <a:bodyPr/>
          <a:lstStyle/>
          <a:p>
            <a:r>
              <a:rPr lang="en-US"/>
              <a:t>11/13/2017</a:t>
            </a:r>
            <a:endParaRPr lang="en-US" dirty="0"/>
          </a:p>
        </p:txBody>
      </p:sp>
      <p:sp>
        <p:nvSpPr>
          <p:cNvPr id="7" name="Foliennummernplatzhalter 6"/>
          <p:cNvSpPr>
            <a:spLocks noGrp="1"/>
          </p:cNvSpPr>
          <p:nvPr>
            <p:ph type="sldNum" sz="quarter" idx="12"/>
          </p:nvPr>
        </p:nvSpPr>
        <p:spPr/>
        <p:txBody>
          <a:bodyPr/>
          <a:lstStyle/>
          <a:p>
            <a:r>
              <a:rPr lang="en-US"/>
              <a:t>Page </a:t>
            </a:r>
            <a:fld id="{9204330F-C5AD-4AC0-88A8-9CB1F8F7EBD6}" type="slidenum">
              <a:rPr lang="en-US" smtClean="0"/>
              <a:pPr/>
              <a:t>23</a:t>
            </a:fld>
            <a:endParaRPr lang="en-US" dirty="0"/>
          </a:p>
        </p:txBody>
      </p:sp>
      <p:sp>
        <p:nvSpPr>
          <p:cNvPr id="5" name="Textplatzhalter 4"/>
          <p:cNvSpPr>
            <a:spLocks noGrp="1"/>
          </p:cNvSpPr>
          <p:nvPr>
            <p:ph type="body" sz="quarter" idx="4294967295"/>
          </p:nvPr>
        </p:nvSpPr>
        <p:spPr>
          <a:xfrm>
            <a:off x="1600200" y="2085975"/>
            <a:ext cx="10594975" cy="4321175"/>
          </a:xfrm>
        </p:spPr>
        <p:txBody>
          <a:bodyPr>
            <a:noAutofit/>
          </a:bodyPr>
          <a:lstStyle/>
          <a:p>
            <a:pPr lvl="2"/>
            <a:r>
              <a:rPr lang="en-US" sz="1800" dirty="0"/>
              <a:t>The Hermes Standard is available for use to everyone without charge.</a:t>
            </a:r>
          </a:p>
          <a:p>
            <a:pPr lvl="2"/>
            <a:endParaRPr lang="en-US" dirty="0"/>
          </a:p>
          <a:p>
            <a:pPr lvl="2"/>
            <a:r>
              <a:rPr lang="en-US" sz="1800" dirty="0"/>
              <a:t>Homepage is central point of reference for The Hermes Standard.</a:t>
            </a:r>
            <a:br>
              <a:rPr lang="en-US" sz="1800" dirty="0"/>
            </a:br>
            <a:r>
              <a:rPr lang="en-US" sz="1800" u="sng" dirty="0">
                <a:solidFill>
                  <a:srgbClr val="00CC00"/>
                </a:solidFill>
              </a:rPr>
              <a:t>https://www.the-hermes-standard.info/</a:t>
            </a:r>
            <a:endParaRPr lang="en-US" sz="1800" dirty="0"/>
          </a:p>
          <a:p>
            <a:pPr lvl="2"/>
            <a:endParaRPr lang="en-US" b="0" dirty="0"/>
          </a:p>
          <a:p>
            <a:pPr lvl="2"/>
            <a:r>
              <a:rPr lang="en-US" sz="1800" b="0" dirty="0"/>
              <a:t>The operation of homepage is passed to a service provider.</a:t>
            </a:r>
          </a:p>
          <a:p>
            <a:pPr lvl="3"/>
            <a:r>
              <a:rPr lang="en-US" sz="1800" dirty="0"/>
              <a:t>R</a:t>
            </a:r>
            <a:r>
              <a:rPr lang="en-US" sz="1800" b="0" dirty="0"/>
              <a:t>esponsible for presenting the information on the homepage.</a:t>
            </a:r>
          </a:p>
          <a:p>
            <a:pPr lvl="3"/>
            <a:r>
              <a:rPr lang="en-US" sz="1800" b="0" dirty="0"/>
              <a:t>Contact for content changes.</a:t>
            </a:r>
          </a:p>
          <a:p>
            <a:pPr lvl="2"/>
            <a:endParaRPr lang="en-US" dirty="0"/>
          </a:p>
          <a:p>
            <a:pPr lvl="2"/>
            <a:r>
              <a:rPr lang="en-US" sz="1800" b="0" dirty="0"/>
              <a:t>Homepage is divided into different areas.</a:t>
            </a:r>
            <a:endParaRPr lang="en-US" sz="1800" dirty="0"/>
          </a:p>
          <a:p>
            <a:pPr lvl="3"/>
            <a:r>
              <a:rPr lang="en-US" sz="1800" b="0" dirty="0"/>
              <a:t>Public area.</a:t>
            </a:r>
          </a:p>
          <a:p>
            <a:pPr lvl="3"/>
            <a:r>
              <a:rPr lang="en-US" sz="1800" b="0" dirty="0"/>
              <a:t>Hermes Initiative members area.</a:t>
            </a:r>
          </a:p>
        </p:txBody>
      </p:sp>
      <p:pic>
        <p:nvPicPr>
          <p:cNvPr id="29704" name="Picture 8" descr="https://pixabay.com/get/e83db60e2cf7073ed1584d05fb0938c9bd22ffd41db811419df9c87ea6/white-male-1871436_1280.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0999" t="10949" r="6802" b="4511"/>
          <a:stretch/>
        </p:blipFill>
        <p:spPr bwMode="auto">
          <a:xfrm>
            <a:off x="9692395" y="3863586"/>
            <a:ext cx="2288184" cy="23533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7665853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platzhalter 4"/>
          <p:cNvSpPr>
            <a:spLocks noGrp="1"/>
          </p:cNvSpPr>
          <p:nvPr>
            <p:ph type="body" sz="quarter" idx="4294967295"/>
          </p:nvPr>
        </p:nvSpPr>
        <p:spPr>
          <a:xfrm>
            <a:off x="1600199" y="2085975"/>
            <a:ext cx="10594975" cy="4321176"/>
          </a:xfrm>
        </p:spPr>
        <p:txBody>
          <a:bodyPr vert="horz" lIns="0" tIns="0" rIns="0" bIns="0" rtlCol="0">
            <a:noAutofit/>
          </a:bodyPr>
          <a:lstStyle/>
          <a:p>
            <a:pPr lvl="1"/>
            <a:r>
              <a:rPr lang="en-US" sz="1800" dirty="0"/>
              <a:t>Public area</a:t>
            </a:r>
          </a:p>
          <a:p>
            <a:pPr lvl="2"/>
            <a:r>
              <a:rPr lang="en-US" sz="1800" dirty="0"/>
              <a:t>One or more open pages accessible by everyone.</a:t>
            </a:r>
          </a:p>
          <a:p>
            <a:pPr lvl="2"/>
            <a:endParaRPr lang="en-US" sz="1200" dirty="0"/>
          </a:p>
          <a:p>
            <a:pPr lvl="2"/>
            <a:r>
              <a:rPr lang="en-US" sz="1800" dirty="0"/>
              <a:t>Pages contain introduction to The Hermes Standard,</a:t>
            </a:r>
            <a:br>
              <a:rPr lang="en-US" sz="1800" dirty="0"/>
            </a:br>
            <a:r>
              <a:rPr lang="en-US" sz="1800" dirty="0"/>
              <a:t>e.g., explanation, presentation and videos, Q &amp; A.</a:t>
            </a:r>
          </a:p>
          <a:p>
            <a:pPr lvl="2"/>
            <a:endParaRPr lang="en-US" sz="1200" dirty="0"/>
          </a:p>
          <a:p>
            <a:pPr lvl="2"/>
            <a:r>
              <a:rPr lang="en-US" sz="1800" dirty="0"/>
              <a:t>Download area contains The Hermes Standard in PDF format and other documents.</a:t>
            </a:r>
          </a:p>
          <a:p>
            <a:pPr lvl="2"/>
            <a:endParaRPr lang="en-US" sz="1200" dirty="0"/>
          </a:p>
          <a:p>
            <a:pPr lvl="2"/>
            <a:r>
              <a:rPr lang="en-US" sz="1800" dirty="0"/>
              <a:t>News section informing about updates.</a:t>
            </a:r>
          </a:p>
          <a:p>
            <a:pPr marL="0" lvl="2" indent="0">
              <a:buNone/>
            </a:pPr>
            <a:endParaRPr lang="en-US" sz="1200" dirty="0"/>
          </a:p>
          <a:p>
            <a:pPr lvl="2"/>
            <a:r>
              <a:rPr lang="en-US" sz="1800" dirty="0"/>
              <a:t>Contact form forwarding request to persons in charge.</a:t>
            </a:r>
          </a:p>
          <a:p>
            <a:pPr lvl="2"/>
            <a:endParaRPr lang="en-US" sz="1200" dirty="0"/>
          </a:p>
          <a:p>
            <a:pPr lvl="2"/>
            <a:r>
              <a:rPr lang="en-US" sz="1800" dirty="0"/>
              <a:t>Legal disclaimer explaining the legal aspects of Hermes Initiative.</a:t>
            </a:r>
            <a:br>
              <a:rPr lang="en-US" sz="1800" dirty="0"/>
            </a:br>
            <a:r>
              <a:rPr lang="en-US" sz="1800" dirty="0"/>
              <a:t>Central message is “Allow free use of sources as is without any warranty”.</a:t>
            </a:r>
          </a:p>
        </p:txBody>
      </p:sp>
      <p:sp>
        <p:nvSpPr>
          <p:cNvPr id="2" name="Titel 1"/>
          <p:cNvSpPr>
            <a:spLocks noGrp="1"/>
          </p:cNvSpPr>
          <p:nvPr>
            <p:ph type="title"/>
          </p:nvPr>
        </p:nvSpPr>
        <p:spPr/>
        <p:txBody>
          <a:bodyPr/>
          <a:lstStyle/>
          <a:p>
            <a:r>
              <a:rPr lang="en-US" b="0" dirty="0"/>
              <a:t>The Hermes Standard </a:t>
            </a:r>
            <a:br>
              <a:rPr lang="en-US" b="0" dirty="0"/>
            </a:br>
            <a:r>
              <a:rPr lang="en-US" b="0" dirty="0"/>
              <a:t>Distribution and public access</a:t>
            </a:r>
            <a:endParaRPr lang="de-DE" dirty="0"/>
          </a:p>
        </p:txBody>
      </p:sp>
      <p:sp>
        <p:nvSpPr>
          <p:cNvPr id="6" name="Datumsplatzhalter 5"/>
          <p:cNvSpPr>
            <a:spLocks noGrp="1"/>
          </p:cNvSpPr>
          <p:nvPr>
            <p:ph type="dt" sz="half" idx="10"/>
          </p:nvPr>
        </p:nvSpPr>
        <p:spPr/>
        <p:txBody>
          <a:bodyPr/>
          <a:lstStyle/>
          <a:p>
            <a:r>
              <a:rPr lang="en-US"/>
              <a:t>11/13/2017</a:t>
            </a:r>
            <a:endParaRPr lang="en-US" dirty="0"/>
          </a:p>
        </p:txBody>
      </p:sp>
      <p:sp>
        <p:nvSpPr>
          <p:cNvPr id="7" name="Foliennummernplatzhalter 6"/>
          <p:cNvSpPr>
            <a:spLocks noGrp="1"/>
          </p:cNvSpPr>
          <p:nvPr>
            <p:ph type="sldNum" sz="quarter" idx="12"/>
          </p:nvPr>
        </p:nvSpPr>
        <p:spPr/>
        <p:txBody>
          <a:bodyPr/>
          <a:lstStyle/>
          <a:p>
            <a:r>
              <a:rPr lang="en-US"/>
              <a:t>Page </a:t>
            </a:r>
            <a:fld id="{9204330F-C5AD-4AC0-88A8-9CB1F8F7EBD6}" type="slidenum">
              <a:rPr lang="en-US" smtClean="0"/>
              <a:pPr/>
              <a:t>24</a:t>
            </a:fld>
            <a:endParaRPr lang="en-US" dirty="0"/>
          </a:p>
        </p:txBody>
      </p:sp>
      <p:pic>
        <p:nvPicPr>
          <p:cNvPr id="8" name="Picture 4" descr="https://pixabay.com/get/e83db60e2cf0093ed1584d05fb0938c9bd22ffd41db811419df8c97ba0/white-male-1871448_1280.jpg"/>
          <p:cNvPicPr>
            <a:picLocks noChangeAspect="1" noChangeArrowheads="1"/>
          </p:cNvPicPr>
          <p:nvPr/>
        </p:nvPicPr>
        <p:blipFill rotWithShape="1">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l="14278" r="15872"/>
          <a:stretch/>
        </p:blipFill>
        <p:spPr bwMode="auto">
          <a:xfrm flipH="1">
            <a:off x="10336781" y="3863586"/>
            <a:ext cx="1643798" cy="23533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1925404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https://pixabay.com/get/eb35b70b20f3013ed1584d05fb0938c9bd22ffd41db811419df8c47fa6/white-male-2064870_1280.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8392" t="3175" r="9039"/>
          <a:stretch/>
        </p:blipFill>
        <p:spPr bwMode="auto">
          <a:xfrm>
            <a:off x="9973761" y="3863586"/>
            <a:ext cx="2006818" cy="2353310"/>
          </a:xfrm>
          <a:prstGeom prst="rect">
            <a:avLst/>
          </a:prstGeom>
          <a:noFill/>
          <a:extLst>
            <a:ext uri="{909E8E84-426E-40DD-AFC4-6F175D3DCCD1}">
              <a14:hiddenFill xmlns:a14="http://schemas.microsoft.com/office/drawing/2010/main">
                <a:solidFill>
                  <a:srgbClr val="FFFFFF"/>
                </a:solidFill>
              </a14:hiddenFill>
            </a:ext>
          </a:extLst>
        </p:spPr>
      </p:pic>
      <p:sp>
        <p:nvSpPr>
          <p:cNvPr id="2" name="Titel 1"/>
          <p:cNvSpPr>
            <a:spLocks noGrp="1"/>
          </p:cNvSpPr>
          <p:nvPr>
            <p:ph type="title"/>
          </p:nvPr>
        </p:nvSpPr>
        <p:spPr/>
        <p:txBody>
          <a:bodyPr/>
          <a:lstStyle/>
          <a:p>
            <a:r>
              <a:rPr lang="en-US" b="0" dirty="0"/>
              <a:t>The Hermes Standard </a:t>
            </a:r>
            <a:br>
              <a:rPr lang="en-US" b="0" dirty="0"/>
            </a:br>
            <a:r>
              <a:rPr lang="en-US" b="0" dirty="0"/>
              <a:t>Distribution and public access</a:t>
            </a:r>
            <a:endParaRPr lang="de-DE" dirty="0"/>
          </a:p>
        </p:txBody>
      </p:sp>
      <p:sp>
        <p:nvSpPr>
          <p:cNvPr id="6" name="Datumsplatzhalter 5"/>
          <p:cNvSpPr>
            <a:spLocks noGrp="1"/>
          </p:cNvSpPr>
          <p:nvPr>
            <p:ph type="dt" sz="half" idx="10"/>
          </p:nvPr>
        </p:nvSpPr>
        <p:spPr/>
        <p:txBody>
          <a:bodyPr/>
          <a:lstStyle/>
          <a:p>
            <a:r>
              <a:rPr lang="en-US"/>
              <a:t>11/13/2017</a:t>
            </a:r>
            <a:endParaRPr lang="en-US" dirty="0"/>
          </a:p>
        </p:txBody>
      </p:sp>
      <p:sp>
        <p:nvSpPr>
          <p:cNvPr id="7" name="Foliennummernplatzhalter 6"/>
          <p:cNvSpPr>
            <a:spLocks noGrp="1"/>
          </p:cNvSpPr>
          <p:nvPr>
            <p:ph type="sldNum" sz="quarter" idx="12"/>
          </p:nvPr>
        </p:nvSpPr>
        <p:spPr/>
        <p:txBody>
          <a:bodyPr/>
          <a:lstStyle/>
          <a:p>
            <a:r>
              <a:rPr lang="en-US"/>
              <a:t>Page </a:t>
            </a:r>
            <a:fld id="{9204330F-C5AD-4AC0-88A8-9CB1F8F7EBD6}" type="slidenum">
              <a:rPr lang="en-US" smtClean="0"/>
              <a:pPr/>
              <a:t>25</a:t>
            </a:fld>
            <a:endParaRPr lang="en-US" dirty="0"/>
          </a:p>
        </p:txBody>
      </p:sp>
      <p:sp>
        <p:nvSpPr>
          <p:cNvPr id="5" name="Textplatzhalter 4"/>
          <p:cNvSpPr>
            <a:spLocks noGrp="1"/>
          </p:cNvSpPr>
          <p:nvPr>
            <p:ph type="body" sz="quarter" idx="4294967295"/>
          </p:nvPr>
        </p:nvSpPr>
        <p:spPr>
          <a:xfrm>
            <a:off x="1600200" y="2085975"/>
            <a:ext cx="10594975" cy="4321175"/>
          </a:xfrm>
        </p:spPr>
        <p:txBody>
          <a:bodyPr vert="horz" lIns="0" tIns="0" rIns="0" bIns="0" rtlCol="0">
            <a:noAutofit/>
          </a:bodyPr>
          <a:lstStyle/>
          <a:p>
            <a:pPr lvl="1"/>
            <a:r>
              <a:rPr lang="en-US" sz="1800" dirty="0"/>
              <a:t>Hermes Initiative members area</a:t>
            </a:r>
          </a:p>
          <a:p>
            <a:pPr lvl="2"/>
            <a:r>
              <a:rPr lang="en-US" sz="1800" dirty="0"/>
              <a:t>Full access to working documents.</a:t>
            </a:r>
          </a:p>
          <a:p>
            <a:pPr lvl="2"/>
            <a:endParaRPr lang="en-US" dirty="0"/>
          </a:p>
          <a:p>
            <a:pPr lvl="2"/>
            <a:r>
              <a:rPr lang="en-US" sz="1800" dirty="0"/>
              <a:t>Additional sources,</a:t>
            </a:r>
            <a:br>
              <a:rPr lang="en-US" sz="1800" dirty="0"/>
            </a:br>
            <a:r>
              <a:rPr lang="en-US" sz="1800" dirty="0"/>
              <a:t>e.g., logo, presentations of last meetings, test driver for conformity check.</a:t>
            </a:r>
          </a:p>
          <a:p>
            <a:pPr lvl="2"/>
            <a:endParaRPr lang="en-US" dirty="0"/>
          </a:p>
          <a:p>
            <a:pPr lvl="2"/>
            <a:r>
              <a:rPr lang="en-US" sz="1800" dirty="0"/>
              <a:t>Section for submission of change or extension proposals.</a:t>
            </a:r>
          </a:p>
          <a:p>
            <a:pPr lvl="2"/>
            <a:endParaRPr lang="en-US" dirty="0"/>
          </a:p>
          <a:p>
            <a:pPr lvl="2"/>
            <a:r>
              <a:rPr lang="en-US" sz="1800" dirty="0"/>
              <a:t>Listing of all open proposals with possibility to add comments and discuss.</a:t>
            </a:r>
          </a:p>
          <a:p>
            <a:pPr lvl="2"/>
            <a:endParaRPr lang="en-US" dirty="0"/>
          </a:p>
          <a:p>
            <a:pPr lvl="2"/>
            <a:r>
              <a:rPr lang="en-US" sz="1800" dirty="0"/>
              <a:t>Archive of former accepted or rejected proposals.</a:t>
            </a:r>
          </a:p>
        </p:txBody>
      </p:sp>
    </p:spTree>
    <p:extLst>
      <p:ext uri="{BB962C8B-B14F-4D97-AF65-F5344CB8AC3E}">
        <p14:creationId xmlns:p14="http://schemas.microsoft.com/office/powerpoint/2010/main" val="40041132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hevron 9"/>
          <p:cNvSpPr/>
          <p:nvPr/>
        </p:nvSpPr>
        <p:spPr>
          <a:xfrm>
            <a:off x="261263" y="3174419"/>
            <a:ext cx="2676448" cy="1582058"/>
          </a:xfrm>
          <a:prstGeom prst="chevron">
            <a:avLst>
              <a:gd name="adj" fmla="val 3899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rPr>
              <a:t>Submission of new proposal</a:t>
            </a:r>
          </a:p>
        </p:txBody>
      </p:sp>
      <p:sp>
        <p:nvSpPr>
          <p:cNvPr id="22" name="Rectangular Callout 16"/>
          <p:cNvSpPr/>
          <p:nvPr/>
        </p:nvSpPr>
        <p:spPr>
          <a:xfrm>
            <a:off x="1460500" y="1584526"/>
            <a:ext cx="2834472" cy="1234948"/>
          </a:xfrm>
          <a:prstGeom prst="wedgeRectCallout">
            <a:avLst>
              <a:gd name="adj1" fmla="val -58559"/>
              <a:gd name="adj2" fmla="val 84217"/>
            </a:avLst>
          </a:prstGeom>
          <a:solidFill>
            <a:schemeClr val="tx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rPr>
              <a:t>To limit workload only Hermes Initiative members can submit</a:t>
            </a:r>
          </a:p>
        </p:txBody>
      </p:sp>
      <p:sp>
        <p:nvSpPr>
          <p:cNvPr id="19" name="Chevron 8"/>
          <p:cNvSpPr/>
          <p:nvPr/>
        </p:nvSpPr>
        <p:spPr>
          <a:xfrm>
            <a:off x="2492286" y="3174419"/>
            <a:ext cx="2676448" cy="1582058"/>
          </a:xfrm>
          <a:prstGeom prst="chevron">
            <a:avLst>
              <a:gd name="adj" fmla="val 3899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rPr>
              <a:t>Hermes Initiative members are informed</a:t>
            </a:r>
          </a:p>
        </p:txBody>
      </p:sp>
      <p:sp>
        <p:nvSpPr>
          <p:cNvPr id="18" name="Rectangular Callout 17"/>
          <p:cNvSpPr/>
          <p:nvPr/>
        </p:nvSpPr>
        <p:spPr>
          <a:xfrm>
            <a:off x="4542281" y="1579663"/>
            <a:ext cx="4155725" cy="1234948"/>
          </a:xfrm>
          <a:prstGeom prst="wedgeRectCallout">
            <a:avLst>
              <a:gd name="adj1" fmla="val -67710"/>
              <a:gd name="adj2" fmla="val 86274"/>
            </a:avLst>
          </a:prstGeom>
          <a:solidFill>
            <a:schemeClr val="tx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rPr>
              <a:t>For a company becoming a member, a representative has to attend a meeting</a:t>
            </a:r>
          </a:p>
          <a:p>
            <a:pPr algn="ctr"/>
            <a:r>
              <a:rPr lang="en-US" sz="1600" b="1" dirty="0">
                <a:solidFill>
                  <a:schemeClr val="bg1"/>
                </a:solidFill>
              </a:rPr>
              <a:t>(ensures a certain grade of commitment)</a:t>
            </a:r>
          </a:p>
        </p:txBody>
      </p:sp>
      <p:sp>
        <p:nvSpPr>
          <p:cNvPr id="9" name="Chevron 8"/>
          <p:cNvSpPr/>
          <p:nvPr/>
        </p:nvSpPr>
        <p:spPr>
          <a:xfrm>
            <a:off x="4723309" y="3174419"/>
            <a:ext cx="2676448" cy="1582058"/>
          </a:xfrm>
          <a:prstGeom prst="chevron">
            <a:avLst>
              <a:gd name="adj" fmla="val 3899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rPr>
              <a:t>Online discussion</a:t>
            </a:r>
          </a:p>
          <a:p>
            <a:pPr algn="ctr"/>
            <a:r>
              <a:rPr lang="en-US" sz="1600" b="1" dirty="0">
                <a:solidFill>
                  <a:schemeClr val="tx1"/>
                </a:solidFill>
              </a:rPr>
              <a:t>by Hermes Initiative members</a:t>
            </a:r>
          </a:p>
        </p:txBody>
      </p:sp>
      <p:cxnSp>
        <p:nvCxnSpPr>
          <p:cNvPr id="14" name="Straight Arrow Connector 13"/>
          <p:cNvCxnSpPr/>
          <p:nvPr/>
        </p:nvCxnSpPr>
        <p:spPr>
          <a:xfrm>
            <a:off x="4374788" y="5757673"/>
            <a:ext cx="2980757"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4294103" y="4903948"/>
            <a:ext cx="3008242" cy="830997"/>
          </a:xfrm>
          <a:prstGeom prst="rect">
            <a:avLst/>
          </a:prstGeom>
          <a:noFill/>
        </p:spPr>
        <p:txBody>
          <a:bodyPr wrap="square" rtlCol="0">
            <a:spAutoFit/>
          </a:bodyPr>
          <a:lstStyle/>
          <a:p>
            <a:pPr algn="ctr"/>
            <a:r>
              <a:rPr lang="en-US" sz="1600" dirty="0"/>
              <a:t>Ensure closing of discussion and clearance for vote at least 8.5 weeks before meeting</a:t>
            </a:r>
          </a:p>
        </p:txBody>
      </p:sp>
      <p:sp>
        <p:nvSpPr>
          <p:cNvPr id="8" name="Chevron 7"/>
          <p:cNvSpPr/>
          <p:nvPr/>
        </p:nvSpPr>
        <p:spPr>
          <a:xfrm>
            <a:off x="6954332" y="3174419"/>
            <a:ext cx="2676448" cy="1582058"/>
          </a:xfrm>
          <a:prstGeom prst="chevron">
            <a:avLst>
              <a:gd name="adj" fmla="val 3899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rPr>
              <a:t>Discussion and decision at Hermes Initiative meeting</a:t>
            </a:r>
          </a:p>
        </p:txBody>
      </p:sp>
      <p:sp>
        <p:nvSpPr>
          <p:cNvPr id="17" name="Rectangular Callout 16"/>
          <p:cNvSpPr/>
          <p:nvPr/>
        </p:nvSpPr>
        <p:spPr>
          <a:xfrm>
            <a:off x="8540268" y="5082323"/>
            <a:ext cx="2089631" cy="1234948"/>
          </a:xfrm>
          <a:prstGeom prst="wedgeRectCallout">
            <a:avLst>
              <a:gd name="adj1" fmla="val -64023"/>
              <a:gd name="adj2" fmla="val -82381"/>
            </a:avLst>
          </a:prstGeom>
          <a:solidFill>
            <a:schemeClr val="tx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rPr>
              <a:t>Meetings at least once a year in changing locations</a:t>
            </a:r>
          </a:p>
        </p:txBody>
      </p:sp>
      <p:sp>
        <p:nvSpPr>
          <p:cNvPr id="24" name="Rectangular Callout 16"/>
          <p:cNvSpPr/>
          <p:nvPr/>
        </p:nvSpPr>
        <p:spPr>
          <a:xfrm>
            <a:off x="8945315" y="1584526"/>
            <a:ext cx="2325287" cy="1234948"/>
          </a:xfrm>
          <a:prstGeom prst="wedgeRectCallout">
            <a:avLst>
              <a:gd name="adj1" fmla="val -83752"/>
              <a:gd name="adj2" fmla="val 85246"/>
            </a:avLst>
          </a:prstGeom>
          <a:solidFill>
            <a:schemeClr val="tx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rPr>
              <a:t>Each Hermes Initiative member has one vote</a:t>
            </a:r>
          </a:p>
        </p:txBody>
      </p:sp>
      <p:sp>
        <p:nvSpPr>
          <p:cNvPr id="11" name="Chevron 10"/>
          <p:cNvSpPr/>
          <p:nvPr/>
        </p:nvSpPr>
        <p:spPr>
          <a:xfrm>
            <a:off x="9185353" y="3174419"/>
            <a:ext cx="2676448" cy="1582058"/>
          </a:xfrm>
          <a:prstGeom prst="chevron">
            <a:avLst>
              <a:gd name="adj" fmla="val 3899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rPr>
              <a:t>Immediate bug-fix / publication in next version of standard</a:t>
            </a:r>
          </a:p>
        </p:txBody>
      </p:sp>
      <p:sp>
        <p:nvSpPr>
          <p:cNvPr id="2" name="Title 1"/>
          <p:cNvSpPr>
            <a:spLocks noGrp="1"/>
          </p:cNvSpPr>
          <p:nvPr>
            <p:ph type="title"/>
          </p:nvPr>
        </p:nvSpPr>
        <p:spPr/>
        <p:txBody>
          <a:bodyPr/>
          <a:lstStyle/>
          <a:p>
            <a:r>
              <a:rPr lang="en-US" b="0" dirty="0"/>
              <a:t>Extending the standard</a:t>
            </a:r>
            <a:br>
              <a:rPr lang="en-US" b="0" dirty="0"/>
            </a:br>
            <a:r>
              <a:rPr lang="en-US" b="0" dirty="0"/>
              <a:t>Future versions of The Hermes Standard</a:t>
            </a:r>
            <a:endParaRPr lang="en-US" dirty="0"/>
          </a:p>
        </p:txBody>
      </p:sp>
      <p:sp>
        <p:nvSpPr>
          <p:cNvPr id="3" name="Date Placeholder 2"/>
          <p:cNvSpPr>
            <a:spLocks noGrp="1"/>
          </p:cNvSpPr>
          <p:nvPr>
            <p:ph type="dt" sz="half" idx="10"/>
          </p:nvPr>
        </p:nvSpPr>
        <p:spPr/>
        <p:txBody>
          <a:bodyPr/>
          <a:lstStyle/>
          <a:p>
            <a:r>
              <a:rPr lang="en-US"/>
              <a:t>11/13/2017</a:t>
            </a:r>
            <a:endParaRPr lang="en-US" dirty="0"/>
          </a:p>
        </p:txBody>
      </p:sp>
      <p:sp>
        <p:nvSpPr>
          <p:cNvPr id="4" name="Slide Number Placeholder 3"/>
          <p:cNvSpPr>
            <a:spLocks noGrp="1"/>
          </p:cNvSpPr>
          <p:nvPr>
            <p:ph type="sldNum" sz="quarter" idx="12"/>
          </p:nvPr>
        </p:nvSpPr>
        <p:spPr/>
        <p:txBody>
          <a:bodyPr/>
          <a:lstStyle/>
          <a:p>
            <a:r>
              <a:rPr lang="en-US"/>
              <a:t>Page </a:t>
            </a:r>
            <a:fld id="{9204330F-C5AD-4AC0-88A8-9CB1F8F7EBD6}" type="slidenum">
              <a:rPr lang="en-US" smtClean="0"/>
              <a:pPr/>
              <a:t>26</a:t>
            </a:fld>
            <a:endParaRPr lang="en-US" dirty="0"/>
          </a:p>
        </p:txBody>
      </p:sp>
    </p:spTree>
    <p:extLst>
      <p:ext uri="{BB962C8B-B14F-4D97-AF65-F5344CB8AC3E}">
        <p14:creationId xmlns:p14="http://schemas.microsoft.com/office/powerpoint/2010/main" val="757090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additive="base">
                                        <p:cTn id="13" dur="500" fill="hold"/>
                                        <p:tgtEl>
                                          <p:spTgt spid="22"/>
                                        </p:tgtEl>
                                        <p:attrNameLst>
                                          <p:attrName>ppt_x</p:attrName>
                                        </p:attrNameLst>
                                      </p:cBhvr>
                                      <p:tavLst>
                                        <p:tav tm="0">
                                          <p:val>
                                            <p:strVal val="#ppt_x"/>
                                          </p:val>
                                        </p:tav>
                                        <p:tav tm="100000">
                                          <p:val>
                                            <p:strVal val="#ppt_x"/>
                                          </p:val>
                                        </p:tav>
                                      </p:tavLst>
                                    </p:anim>
                                    <p:anim calcmode="lin" valueType="num">
                                      <p:cBhvr additive="base">
                                        <p:cTn id="14" dur="500" fill="hold"/>
                                        <p:tgtEl>
                                          <p:spTgt spid="22"/>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0-#ppt_w/2"/>
                                          </p:val>
                                        </p:tav>
                                        <p:tav tm="100000">
                                          <p:val>
                                            <p:strVal val="#ppt_x"/>
                                          </p:val>
                                        </p:tav>
                                      </p:tavLst>
                                    </p:anim>
                                    <p:anim calcmode="lin" valueType="num">
                                      <p:cBhvr additive="base">
                                        <p:cTn id="20"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 fill="hold" grpId="0" nodeType="click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fill="hold"/>
                                        <p:tgtEl>
                                          <p:spTgt spid="18"/>
                                        </p:tgtEl>
                                        <p:attrNameLst>
                                          <p:attrName>ppt_x</p:attrName>
                                        </p:attrNameLst>
                                      </p:cBhvr>
                                      <p:tavLst>
                                        <p:tav tm="0">
                                          <p:val>
                                            <p:strVal val="#ppt_x"/>
                                          </p:val>
                                        </p:tav>
                                        <p:tav tm="100000">
                                          <p:val>
                                            <p:strVal val="#ppt_x"/>
                                          </p:val>
                                        </p:tav>
                                      </p:tavLst>
                                    </p:anim>
                                    <p:anim calcmode="lin" valueType="num">
                                      <p:cBhvr additive="base">
                                        <p:cTn id="26" dur="500" fill="hold"/>
                                        <p:tgtEl>
                                          <p:spTgt spid="18"/>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0-#ppt_w/2"/>
                                          </p:val>
                                        </p:tav>
                                        <p:tav tm="100000">
                                          <p:val>
                                            <p:strVal val="#ppt_x"/>
                                          </p:val>
                                        </p:tav>
                                      </p:tavLst>
                                    </p:anim>
                                    <p:anim calcmode="lin" valueType="num">
                                      <p:cBhvr additive="base">
                                        <p:cTn id="32"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ppt_x"/>
                                          </p:val>
                                        </p:tav>
                                        <p:tav tm="100000">
                                          <p:val>
                                            <p:strVal val="#ppt_x"/>
                                          </p:val>
                                        </p:tav>
                                      </p:tavLst>
                                    </p:anim>
                                    <p:anim calcmode="lin" valueType="num">
                                      <p:cBhvr additive="base">
                                        <p:cTn id="4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8" fill="hold" grpId="0" nodeType="clickEffect">
                                  <p:stCondLst>
                                    <p:cond delay="0"/>
                                  </p:stCondLst>
                                  <p:childTnLst>
                                    <p:set>
                                      <p:cBhvr>
                                        <p:cTn id="46" dur="1" fill="hold">
                                          <p:stCondLst>
                                            <p:cond delay="0"/>
                                          </p:stCondLst>
                                        </p:cTn>
                                        <p:tgtEl>
                                          <p:spTgt spid="8"/>
                                        </p:tgtEl>
                                        <p:attrNameLst>
                                          <p:attrName>style.visibility</p:attrName>
                                        </p:attrNameLst>
                                      </p:cBhvr>
                                      <p:to>
                                        <p:strVal val="visible"/>
                                      </p:to>
                                    </p:set>
                                    <p:anim calcmode="lin" valueType="num">
                                      <p:cBhvr additive="base">
                                        <p:cTn id="47" dur="500" fill="hold"/>
                                        <p:tgtEl>
                                          <p:spTgt spid="8"/>
                                        </p:tgtEl>
                                        <p:attrNameLst>
                                          <p:attrName>ppt_x</p:attrName>
                                        </p:attrNameLst>
                                      </p:cBhvr>
                                      <p:tavLst>
                                        <p:tav tm="0">
                                          <p:val>
                                            <p:strVal val="0-#ppt_w/2"/>
                                          </p:val>
                                        </p:tav>
                                        <p:tav tm="100000">
                                          <p:val>
                                            <p:strVal val="#ppt_x"/>
                                          </p:val>
                                        </p:tav>
                                      </p:tavLst>
                                    </p:anim>
                                    <p:anim calcmode="lin" valueType="num">
                                      <p:cBhvr additive="base">
                                        <p:cTn id="48"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cBhvr additive="base">
                                        <p:cTn id="53" dur="500" fill="hold"/>
                                        <p:tgtEl>
                                          <p:spTgt spid="17"/>
                                        </p:tgtEl>
                                        <p:attrNameLst>
                                          <p:attrName>ppt_x</p:attrName>
                                        </p:attrNameLst>
                                      </p:cBhvr>
                                      <p:tavLst>
                                        <p:tav tm="0">
                                          <p:val>
                                            <p:strVal val="#ppt_x"/>
                                          </p:val>
                                        </p:tav>
                                        <p:tav tm="100000">
                                          <p:val>
                                            <p:strVal val="#ppt_x"/>
                                          </p:val>
                                        </p:tav>
                                      </p:tavLst>
                                    </p:anim>
                                    <p:anim calcmode="lin" valueType="num">
                                      <p:cBhvr additive="base">
                                        <p:cTn id="5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1" fill="hold" grpId="0" nodeType="clickEffect">
                                  <p:stCondLst>
                                    <p:cond delay="0"/>
                                  </p:stCondLst>
                                  <p:childTnLst>
                                    <p:set>
                                      <p:cBhvr>
                                        <p:cTn id="58" dur="1" fill="hold">
                                          <p:stCondLst>
                                            <p:cond delay="0"/>
                                          </p:stCondLst>
                                        </p:cTn>
                                        <p:tgtEl>
                                          <p:spTgt spid="24"/>
                                        </p:tgtEl>
                                        <p:attrNameLst>
                                          <p:attrName>style.visibility</p:attrName>
                                        </p:attrNameLst>
                                      </p:cBhvr>
                                      <p:to>
                                        <p:strVal val="visible"/>
                                      </p:to>
                                    </p:set>
                                    <p:anim calcmode="lin" valueType="num">
                                      <p:cBhvr additive="base">
                                        <p:cTn id="59" dur="500" fill="hold"/>
                                        <p:tgtEl>
                                          <p:spTgt spid="24"/>
                                        </p:tgtEl>
                                        <p:attrNameLst>
                                          <p:attrName>ppt_x</p:attrName>
                                        </p:attrNameLst>
                                      </p:cBhvr>
                                      <p:tavLst>
                                        <p:tav tm="0">
                                          <p:val>
                                            <p:strVal val="#ppt_x"/>
                                          </p:val>
                                        </p:tav>
                                        <p:tav tm="100000">
                                          <p:val>
                                            <p:strVal val="#ppt_x"/>
                                          </p:val>
                                        </p:tav>
                                      </p:tavLst>
                                    </p:anim>
                                    <p:anim calcmode="lin" valueType="num">
                                      <p:cBhvr additive="base">
                                        <p:cTn id="60" dur="500" fill="hold"/>
                                        <p:tgtEl>
                                          <p:spTgt spid="24"/>
                                        </p:tgtEl>
                                        <p:attrNameLst>
                                          <p:attrName>ppt_y</p:attrName>
                                        </p:attrNameLst>
                                      </p:cBhvr>
                                      <p:tavLst>
                                        <p:tav tm="0">
                                          <p:val>
                                            <p:strVal val="0-#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8" fill="hold" grpId="0" nodeType="clickEffect">
                                  <p:stCondLst>
                                    <p:cond delay="0"/>
                                  </p:stCondLst>
                                  <p:childTnLst>
                                    <p:set>
                                      <p:cBhvr>
                                        <p:cTn id="64" dur="1" fill="hold">
                                          <p:stCondLst>
                                            <p:cond delay="0"/>
                                          </p:stCondLst>
                                        </p:cTn>
                                        <p:tgtEl>
                                          <p:spTgt spid="11"/>
                                        </p:tgtEl>
                                        <p:attrNameLst>
                                          <p:attrName>style.visibility</p:attrName>
                                        </p:attrNameLst>
                                      </p:cBhvr>
                                      <p:to>
                                        <p:strVal val="visible"/>
                                      </p:to>
                                    </p:set>
                                    <p:anim calcmode="lin" valueType="num">
                                      <p:cBhvr additive="base">
                                        <p:cTn id="65" dur="500" fill="hold"/>
                                        <p:tgtEl>
                                          <p:spTgt spid="11"/>
                                        </p:tgtEl>
                                        <p:attrNameLst>
                                          <p:attrName>ppt_x</p:attrName>
                                        </p:attrNameLst>
                                      </p:cBhvr>
                                      <p:tavLst>
                                        <p:tav tm="0">
                                          <p:val>
                                            <p:strVal val="0-#ppt_w/2"/>
                                          </p:val>
                                        </p:tav>
                                        <p:tav tm="100000">
                                          <p:val>
                                            <p:strVal val="#ppt_x"/>
                                          </p:val>
                                        </p:tav>
                                      </p:tavLst>
                                    </p:anim>
                                    <p:anim calcmode="lin" valueType="num">
                                      <p:cBhvr additive="base">
                                        <p:cTn id="66"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2" grpId="0" animBg="1"/>
      <p:bldP spid="19" grpId="0" animBg="1"/>
      <p:bldP spid="18" grpId="0" animBg="1"/>
      <p:bldP spid="9" grpId="0" animBg="1"/>
      <p:bldP spid="15" grpId="0"/>
      <p:bldP spid="8" grpId="0" animBg="1"/>
      <p:bldP spid="17" grpId="0" animBg="1"/>
      <p:bldP spid="24" grpId="0" animBg="1"/>
      <p:bldP spid="11"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b="0" dirty="0"/>
              <a:t>Extension proposals</a:t>
            </a:r>
            <a:endParaRPr lang="en-ID" dirty="0"/>
          </a:p>
        </p:txBody>
      </p:sp>
      <p:sp>
        <p:nvSpPr>
          <p:cNvPr id="7" name="Datumsplatzhalter 6"/>
          <p:cNvSpPr>
            <a:spLocks noGrp="1"/>
          </p:cNvSpPr>
          <p:nvPr>
            <p:ph type="dt" sz="half" idx="10"/>
          </p:nvPr>
        </p:nvSpPr>
        <p:spPr/>
        <p:txBody>
          <a:bodyPr/>
          <a:lstStyle/>
          <a:p>
            <a:r>
              <a:rPr lang="en-US"/>
              <a:t>11/13/2017</a:t>
            </a:r>
            <a:endParaRPr lang="en-US" dirty="0"/>
          </a:p>
        </p:txBody>
      </p:sp>
      <p:sp>
        <p:nvSpPr>
          <p:cNvPr id="8" name="Foliennummernplatzhalter 7"/>
          <p:cNvSpPr>
            <a:spLocks noGrp="1"/>
          </p:cNvSpPr>
          <p:nvPr>
            <p:ph type="sldNum" sz="quarter" idx="12"/>
          </p:nvPr>
        </p:nvSpPr>
        <p:spPr/>
        <p:txBody>
          <a:bodyPr/>
          <a:lstStyle/>
          <a:p>
            <a:r>
              <a:rPr lang="en-US"/>
              <a:t>Page </a:t>
            </a:r>
            <a:fld id="{9204330F-C5AD-4AC0-88A8-9CB1F8F7EBD6}" type="slidenum">
              <a:rPr lang="en-US" smtClean="0"/>
              <a:pPr/>
              <a:t>27</a:t>
            </a:fld>
            <a:endParaRPr lang="en-US" dirty="0"/>
          </a:p>
        </p:txBody>
      </p:sp>
      <p:sp>
        <p:nvSpPr>
          <p:cNvPr id="9" name="Textplatzhalter 4"/>
          <p:cNvSpPr>
            <a:spLocks noGrp="1"/>
          </p:cNvSpPr>
          <p:nvPr>
            <p:ph type="body" sz="quarter" idx="4294967295"/>
          </p:nvPr>
        </p:nvSpPr>
        <p:spPr>
          <a:xfrm>
            <a:off x="1600200" y="2085975"/>
            <a:ext cx="10594975" cy="4321175"/>
          </a:xfrm>
          <a:prstGeom prst="rect">
            <a:avLst/>
          </a:prstGeom>
        </p:spPr>
        <p:txBody>
          <a:bodyPr vert="horz" lIns="0" tIns="0" rIns="0" bIns="0" rtlCol="0">
            <a:normAutofit lnSpcReduction="10000"/>
          </a:bodyPr>
          <a:lstStyle/>
          <a:p>
            <a:pPr lvl="2"/>
            <a:r>
              <a:rPr lang="en-US" sz="1800" dirty="0"/>
              <a:t>Only Hermes Initiative members are allowed to submit proposals.</a:t>
            </a:r>
          </a:p>
          <a:p>
            <a:pPr lvl="2"/>
            <a:endParaRPr lang="en-US" dirty="0"/>
          </a:p>
          <a:p>
            <a:pPr lvl="2"/>
            <a:r>
              <a:rPr lang="en-US" sz="1800" dirty="0"/>
              <a:t>Proposals are submitted via the Hermes Initiative members area on the homepage.</a:t>
            </a:r>
          </a:p>
          <a:p>
            <a:pPr lvl="2"/>
            <a:endParaRPr lang="en-US" dirty="0"/>
          </a:p>
          <a:p>
            <a:pPr lvl="2"/>
            <a:r>
              <a:rPr lang="en-US" sz="1800" dirty="0"/>
              <a:t>Proposal discussion is done via comments attached to the proposal.</a:t>
            </a:r>
          </a:p>
          <a:p>
            <a:pPr lvl="2"/>
            <a:endParaRPr lang="en-US" sz="1800" dirty="0"/>
          </a:p>
          <a:p>
            <a:pPr lvl="2"/>
            <a:r>
              <a:rPr lang="en-US" sz="1800" dirty="0"/>
              <a:t>Proposals discussion need to be closed on time (clearance for vote 8.5 weeks in advance)</a:t>
            </a:r>
            <a:br>
              <a:rPr lang="en-US" sz="1800" dirty="0"/>
            </a:br>
            <a:r>
              <a:rPr lang="en-US" sz="1800" dirty="0"/>
              <a:t>to be considered in the next Hermes Initiative meeting.</a:t>
            </a:r>
          </a:p>
          <a:p>
            <a:pPr lvl="2"/>
            <a:endParaRPr lang="en-US" dirty="0"/>
          </a:p>
          <a:p>
            <a:pPr lvl="2"/>
            <a:r>
              <a:rPr lang="en-US" sz="1800" dirty="0"/>
              <a:t>Acceptance or rejection of proposal is conducted at next meeting by simple majority of</a:t>
            </a:r>
            <a:br>
              <a:rPr lang="en-US" sz="1800" dirty="0"/>
            </a:br>
            <a:r>
              <a:rPr lang="en-US" sz="1800" dirty="0"/>
              <a:t>present members. Ideally, submitting Hermes Initiative member is presenting</a:t>
            </a:r>
            <a:br>
              <a:rPr lang="en-US" sz="1800" dirty="0"/>
            </a:br>
            <a:r>
              <a:rPr lang="en-US" sz="1800" dirty="0"/>
              <a:t>the proposal at meeting.</a:t>
            </a:r>
          </a:p>
          <a:p>
            <a:pPr lvl="2"/>
            <a:endParaRPr lang="en-US" sz="1800" dirty="0"/>
          </a:p>
          <a:p>
            <a:pPr lvl="2"/>
            <a:r>
              <a:rPr lang="en-US" sz="1800" dirty="0"/>
              <a:t>Current moderator: Peter </a:t>
            </a:r>
            <a:r>
              <a:rPr lang="en-US" sz="1800" dirty="0" err="1"/>
              <a:t>Sundström</a:t>
            </a:r>
            <a:r>
              <a:rPr lang="en-US" sz="1800" dirty="0"/>
              <a:t> (Mycronic)</a:t>
            </a:r>
          </a:p>
        </p:txBody>
      </p:sp>
      <p:pic>
        <p:nvPicPr>
          <p:cNvPr id="28676" name="Picture 4" descr="https://pixabay.com/get/e83db20b29f4003ed1584d05fb0938c9bd22ffd41db811419df9c17aa7/white-male-1834101_1280.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4506" t="4631" r="30149" b="6030"/>
          <a:stretch/>
        </p:blipFill>
        <p:spPr bwMode="auto">
          <a:xfrm>
            <a:off x="10826744" y="3863586"/>
            <a:ext cx="1153835" cy="22733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9081794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b="0" dirty="0"/>
              <a:t>Extension proposals</a:t>
            </a:r>
            <a:endParaRPr lang="en-ID" dirty="0"/>
          </a:p>
        </p:txBody>
      </p:sp>
      <p:sp>
        <p:nvSpPr>
          <p:cNvPr id="7" name="Datumsplatzhalter 6"/>
          <p:cNvSpPr>
            <a:spLocks noGrp="1"/>
          </p:cNvSpPr>
          <p:nvPr>
            <p:ph type="dt" sz="half" idx="10"/>
          </p:nvPr>
        </p:nvSpPr>
        <p:spPr/>
        <p:txBody>
          <a:bodyPr/>
          <a:lstStyle/>
          <a:p>
            <a:r>
              <a:rPr lang="en-US"/>
              <a:t>11/13/2017</a:t>
            </a:r>
            <a:endParaRPr lang="en-US" dirty="0"/>
          </a:p>
        </p:txBody>
      </p:sp>
      <p:sp>
        <p:nvSpPr>
          <p:cNvPr id="8" name="Foliennummernplatzhalter 7"/>
          <p:cNvSpPr>
            <a:spLocks noGrp="1"/>
          </p:cNvSpPr>
          <p:nvPr>
            <p:ph type="sldNum" sz="quarter" idx="12"/>
          </p:nvPr>
        </p:nvSpPr>
        <p:spPr/>
        <p:txBody>
          <a:bodyPr/>
          <a:lstStyle/>
          <a:p>
            <a:r>
              <a:rPr lang="en-US"/>
              <a:t>Page </a:t>
            </a:r>
            <a:fld id="{9204330F-C5AD-4AC0-88A8-9CB1F8F7EBD6}" type="slidenum">
              <a:rPr lang="en-US" smtClean="0"/>
              <a:pPr/>
              <a:t>28</a:t>
            </a:fld>
            <a:endParaRPr lang="en-US" dirty="0"/>
          </a:p>
        </p:txBody>
      </p:sp>
      <p:sp>
        <p:nvSpPr>
          <p:cNvPr id="9" name="Textplatzhalter 4"/>
          <p:cNvSpPr>
            <a:spLocks noGrp="1"/>
          </p:cNvSpPr>
          <p:nvPr>
            <p:ph type="body" sz="quarter" idx="4294967295"/>
          </p:nvPr>
        </p:nvSpPr>
        <p:spPr>
          <a:xfrm>
            <a:off x="2206625" y="2085975"/>
            <a:ext cx="9988550" cy="4321175"/>
          </a:xfrm>
          <a:prstGeom prst="rect">
            <a:avLst/>
          </a:prstGeom>
        </p:spPr>
        <p:txBody>
          <a:bodyPr vert="horz" lIns="0" tIns="0" rIns="0" bIns="0" rtlCol="0">
            <a:noAutofit/>
          </a:bodyPr>
          <a:lstStyle/>
          <a:p>
            <a:pPr lvl="1"/>
            <a:r>
              <a:rPr lang="en-US" sz="1800" dirty="0"/>
              <a:t>Title</a:t>
            </a:r>
          </a:p>
          <a:p>
            <a:pPr lvl="2"/>
            <a:r>
              <a:rPr lang="en-US" sz="1800" dirty="0"/>
              <a:t>Title summarizing the proposed change.</a:t>
            </a:r>
          </a:p>
          <a:p>
            <a:pPr lvl="2"/>
            <a:endParaRPr lang="en-US" sz="1200" dirty="0"/>
          </a:p>
          <a:p>
            <a:pPr lvl="1"/>
            <a:r>
              <a:rPr lang="en-US" sz="1800" dirty="0"/>
              <a:t>Version change</a:t>
            </a:r>
          </a:p>
          <a:p>
            <a:pPr lvl="2"/>
            <a:r>
              <a:rPr lang="en-US" sz="1800" dirty="0"/>
              <a:t>Intended change to version number (revision, minor or major).</a:t>
            </a:r>
          </a:p>
          <a:p>
            <a:pPr lvl="2"/>
            <a:endParaRPr lang="en-US" sz="1200" dirty="0"/>
          </a:p>
          <a:p>
            <a:pPr lvl="1"/>
            <a:r>
              <a:rPr lang="en-US" sz="1800" dirty="0"/>
              <a:t>Service description tag</a:t>
            </a:r>
          </a:p>
          <a:p>
            <a:pPr lvl="2"/>
            <a:r>
              <a:rPr lang="en-US" sz="1800" dirty="0"/>
              <a:t>Tag used later on in list of service descriptions to conform implementation.</a:t>
            </a:r>
          </a:p>
          <a:p>
            <a:pPr lvl="2"/>
            <a:endParaRPr lang="en-US" sz="1200" dirty="0"/>
          </a:p>
          <a:p>
            <a:pPr lvl="1"/>
            <a:r>
              <a:rPr lang="en-US" sz="1800" dirty="0"/>
              <a:t>Description</a:t>
            </a:r>
          </a:p>
          <a:p>
            <a:pPr lvl="2"/>
            <a:r>
              <a:rPr lang="en-US" sz="1800" dirty="0"/>
              <a:t>Description of the proposed change.</a:t>
            </a:r>
          </a:p>
        </p:txBody>
      </p:sp>
      <p:pic>
        <p:nvPicPr>
          <p:cNvPr id="12" name="Picture 2" descr="https://pixabay.com/get/eb35b70b20f3033ed1584d05fb0938c9bd22ffd41db8114095f1c871a1/white-male-2064872_1280.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3073" t="9454" r="12253" b="2380"/>
          <a:stretch/>
        </p:blipFill>
        <p:spPr bwMode="auto">
          <a:xfrm>
            <a:off x="9986681" y="3862775"/>
            <a:ext cx="1993898" cy="23541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2202791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rotWithShape="1">
          <a:blip r:embed="rId3" cstate="print">
            <a:extLst>
              <a:ext uri="{28A0092B-C50C-407E-A947-70E740481C1C}">
                <a14:useLocalDpi xmlns:a14="http://schemas.microsoft.com/office/drawing/2010/main" val="0"/>
              </a:ext>
            </a:extLst>
          </a:blip>
          <a:srcRect l="21799" r="28958"/>
          <a:stretch/>
        </p:blipFill>
        <p:spPr>
          <a:xfrm>
            <a:off x="10723727" y="3764052"/>
            <a:ext cx="1256852" cy="2552377"/>
          </a:xfrm>
          <a:prstGeom prst="rect">
            <a:avLst/>
          </a:prstGeom>
        </p:spPr>
      </p:pic>
      <p:sp>
        <p:nvSpPr>
          <p:cNvPr id="2" name="Titel 1"/>
          <p:cNvSpPr>
            <a:spLocks noGrp="1"/>
          </p:cNvSpPr>
          <p:nvPr>
            <p:ph type="title"/>
          </p:nvPr>
        </p:nvSpPr>
        <p:spPr/>
        <p:txBody>
          <a:bodyPr/>
          <a:lstStyle/>
          <a:p>
            <a:r>
              <a:rPr lang="en-US" b="0" dirty="0"/>
              <a:t>Extension proposals</a:t>
            </a:r>
            <a:endParaRPr lang="en-ID" dirty="0"/>
          </a:p>
        </p:txBody>
      </p:sp>
      <p:sp>
        <p:nvSpPr>
          <p:cNvPr id="7" name="Datumsplatzhalter 6"/>
          <p:cNvSpPr>
            <a:spLocks noGrp="1"/>
          </p:cNvSpPr>
          <p:nvPr>
            <p:ph type="dt" sz="half" idx="10"/>
          </p:nvPr>
        </p:nvSpPr>
        <p:spPr/>
        <p:txBody>
          <a:bodyPr/>
          <a:lstStyle/>
          <a:p>
            <a:r>
              <a:rPr lang="en-US"/>
              <a:t>11/13/2017</a:t>
            </a:r>
            <a:endParaRPr lang="en-US" dirty="0"/>
          </a:p>
        </p:txBody>
      </p:sp>
      <p:sp>
        <p:nvSpPr>
          <p:cNvPr id="8" name="Foliennummernplatzhalter 7"/>
          <p:cNvSpPr>
            <a:spLocks noGrp="1"/>
          </p:cNvSpPr>
          <p:nvPr>
            <p:ph type="sldNum" sz="quarter" idx="12"/>
          </p:nvPr>
        </p:nvSpPr>
        <p:spPr/>
        <p:txBody>
          <a:bodyPr/>
          <a:lstStyle/>
          <a:p>
            <a:r>
              <a:rPr lang="en-US"/>
              <a:t>Page </a:t>
            </a:r>
            <a:fld id="{9204330F-C5AD-4AC0-88A8-9CB1F8F7EBD6}" type="slidenum">
              <a:rPr lang="en-US" smtClean="0"/>
              <a:pPr/>
              <a:t>29</a:t>
            </a:fld>
            <a:endParaRPr lang="en-US" dirty="0"/>
          </a:p>
        </p:txBody>
      </p:sp>
      <p:sp>
        <p:nvSpPr>
          <p:cNvPr id="9" name="Textplatzhalter 4"/>
          <p:cNvSpPr>
            <a:spLocks noGrp="1"/>
          </p:cNvSpPr>
          <p:nvPr>
            <p:ph type="body" sz="quarter" idx="4294967295"/>
          </p:nvPr>
        </p:nvSpPr>
        <p:spPr>
          <a:xfrm>
            <a:off x="2206625" y="2085975"/>
            <a:ext cx="9988550" cy="4321175"/>
          </a:xfrm>
          <a:prstGeom prst="rect">
            <a:avLst/>
          </a:prstGeom>
        </p:spPr>
        <p:txBody>
          <a:bodyPr vert="horz" lIns="0" tIns="0" rIns="0" bIns="0" rtlCol="0">
            <a:noAutofit/>
          </a:bodyPr>
          <a:lstStyle/>
          <a:p>
            <a:pPr lvl="1"/>
            <a:r>
              <a:rPr lang="en-US" sz="1800" dirty="0"/>
              <a:t>Use cases</a:t>
            </a:r>
          </a:p>
          <a:p>
            <a:pPr lvl="2"/>
            <a:r>
              <a:rPr lang="en-US" sz="1800" dirty="0"/>
              <a:t>Description of the scenarios targeted by the proposal.</a:t>
            </a:r>
          </a:p>
          <a:p>
            <a:pPr lvl="2"/>
            <a:r>
              <a:rPr lang="en-US" sz="1800" dirty="0"/>
              <a:t>Explanation of new applications enabled by the proposal.</a:t>
            </a:r>
          </a:p>
          <a:p>
            <a:pPr lvl="2"/>
            <a:r>
              <a:rPr lang="en-US" sz="1800" dirty="0"/>
              <a:t>Description of the changes in behavior to The Hermes Standard.</a:t>
            </a:r>
          </a:p>
          <a:p>
            <a:pPr lvl="1"/>
            <a:endParaRPr lang="en-US" sz="1200" dirty="0"/>
          </a:p>
          <a:p>
            <a:pPr lvl="1"/>
            <a:r>
              <a:rPr lang="en-US" sz="1800" dirty="0"/>
              <a:t>Functionality / communication sequences</a:t>
            </a:r>
          </a:p>
          <a:p>
            <a:pPr lvl="2"/>
            <a:r>
              <a:rPr lang="en-US" sz="1800" dirty="0"/>
              <a:t>Diagrams explaining the communication sequences.</a:t>
            </a:r>
          </a:p>
          <a:p>
            <a:pPr lvl="2"/>
            <a:r>
              <a:rPr lang="en-US" sz="1800" dirty="0"/>
              <a:t>Introduction of new messages.</a:t>
            </a:r>
          </a:p>
          <a:p>
            <a:pPr lvl="2"/>
            <a:r>
              <a:rPr lang="en-US" sz="1800" dirty="0"/>
              <a:t>Listing of new attributes in existing messages.</a:t>
            </a:r>
          </a:p>
          <a:p>
            <a:pPr lvl="2"/>
            <a:r>
              <a:rPr lang="en-US" sz="1800" dirty="0"/>
              <a:t>Implications on the protocol state machine.</a:t>
            </a:r>
          </a:p>
        </p:txBody>
      </p:sp>
    </p:spTree>
    <p:extLst>
      <p:ext uri="{BB962C8B-B14F-4D97-AF65-F5344CB8AC3E}">
        <p14:creationId xmlns:p14="http://schemas.microsoft.com/office/powerpoint/2010/main" val="27731471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de-DE"/>
          </a:p>
        </p:txBody>
      </p:sp>
      <p:sp>
        <p:nvSpPr>
          <p:cNvPr id="2" name="Textplatzhalter 1"/>
          <p:cNvSpPr>
            <a:spLocks noGrp="1"/>
          </p:cNvSpPr>
          <p:nvPr>
            <p:ph type="body" sz="quarter" idx="13"/>
          </p:nvPr>
        </p:nvSpPr>
        <p:spPr/>
        <p:txBody>
          <a:bodyPr/>
          <a:lstStyle/>
          <a:p>
            <a:endParaRPr lang="de-DE" dirty="0"/>
          </a:p>
        </p:txBody>
      </p:sp>
      <p:pic>
        <p:nvPicPr>
          <p:cNvPr id="4" name="Grafik 3"/>
          <p:cNvPicPr>
            <a:picLocks noChangeAspect="1"/>
          </p:cNvPicPr>
          <p:nvPr/>
        </p:nvPicPr>
        <p:blipFill rotWithShape="1">
          <a:blip r:embed="rId2" cstate="print">
            <a:duotone>
              <a:prstClr val="black"/>
              <a:srgbClr val="00CC00">
                <a:tint val="45000"/>
                <a:satMod val="400000"/>
              </a:srgbClr>
            </a:duotone>
            <a:extLst>
              <a:ext uri="{BEBA8EAE-BF5A-486C-A8C5-ECC9F3942E4B}">
                <a14:imgProps xmlns:a14="http://schemas.microsoft.com/office/drawing/2010/main">
                  <a14:imgLayer r:embed="rId3">
                    <a14:imgEffect>
                      <a14:saturation sat="400000"/>
                    </a14:imgEffect>
                  </a14:imgLayer>
                </a14:imgProps>
              </a:ext>
              <a:ext uri="{28A0092B-C50C-407E-A947-70E740481C1C}">
                <a14:useLocalDpi xmlns:a14="http://schemas.microsoft.com/office/drawing/2010/main"/>
              </a:ext>
            </a:extLst>
          </a:blip>
          <a:srcRect/>
          <a:stretch/>
        </p:blipFill>
        <p:spPr>
          <a:xfrm>
            <a:off x="-1" y="0"/>
            <a:ext cx="12195176" cy="6869442"/>
          </a:xfrm>
          <a:prstGeom prst="rect">
            <a:avLst/>
          </a:prstGeom>
        </p:spPr>
      </p:pic>
      <p:sp>
        <p:nvSpPr>
          <p:cNvPr id="12" name="Titel 1"/>
          <p:cNvSpPr txBox="1">
            <a:spLocks/>
          </p:cNvSpPr>
          <p:nvPr/>
        </p:nvSpPr>
        <p:spPr>
          <a:xfrm>
            <a:off x="2157761" y="320452"/>
            <a:ext cx="7867982" cy="1022637"/>
          </a:xfrm>
          <a:prstGeom prst="rect">
            <a:avLst/>
          </a:prstGeom>
          <a:noFill/>
          <a:effectLst/>
        </p:spPr>
        <p:txBody>
          <a:bodyPr vert="horz" lIns="432086" tIns="60972" rIns="121944" bIns="60972" rtlCol="0" anchor="ctr">
            <a:normAutofit/>
          </a:bodyPr>
          <a:lstStyle>
            <a:lvl1pPr algn="l" defTabSz="1219444" rtl="0" eaLnBrk="1" latinLnBrk="0" hangingPunct="1">
              <a:spcBef>
                <a:spcPct val="0"/>
              </a:spcBef>
              <a:buNone/>
              <a:defRPr sz="2000" b="1" kern="1200">
                <a:solidFill>
                  <a:schemeClr val="tx1"/>
                </a:solidFill>
                <a:latin typeface="+mj-lt"/>
                <a:ea typeface="+mj-ea"/>
                <a:cs typeface="+mj-cs"/>
              </a:defRPr>
            </a:lvl1pPr>
          </a:lstStyle>
          <a:p>
            <a:r>
              <a:rPr lang="en-ID" dirty="0">
                <a:solidFill>
                  <a:schemeClr val="bg1"/>
                </a:solidFill>
                <a:effectLst>
                  <a:glow rad="127000">
                    <a:schemeClr val="tx1"/>
                  </a:glow>
                </a:effectLst>
              </a:rPr>
              <a:t>Welcome to</a:t>
            </a:r>
            <a:br>
              <a:rPr lang="en-ID" dirty="0">
                <a:solidFill>
                  <a:schemeClr val="bg1"/>
                </a:solidFill>
                <a:effectLst>
                  <a:glow rad="127000">
                    <a:schemeClr val="tx1"/>
                  </a:glow>
                </a:effectLst>
              </a:rPr>
            </a:br>
            <a:r>
              <a:rPr lang="en-ID" dirty="0">
                <a:solidFill>
                  <a:schemeClr val="bg1"/>
                </a:solidFill>
                <a:effectLst>
                  <a:glow rad="127000">
                    <a:schemeClr val="tx1"/>
                  </a:glow>
                </a:effectLst>
              </a:rPr>
              <a:t>The Hermes Standard Initiative</a:t>
            </a:r>
          </a:p>
        </p:txBody>
      </p:sp>
      <p:sp>
        <p:nvSpPr>
          <p:cNvPr id="13" name="Textfeld 7189"/>
          <p:cNvSpPr txBox="1"/>
          <p:nvPr/>
        </p:nvSpPr>
        <p:spPr>
          <a:xfrm>
            <a:off x="1158483" y="6669964"/>
            <a:ext cx="5734050" cy="13525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36000" tIns="0" rIns="36000" bIns="0" numCol="1" spcCol="0" rtlCol="0" fromWordArt="0" anchor="t" anchorCtr="0" forceAA="0" compatLnSpc="1">
            <a:prstTxWarp prst="textNoShape">
              <a:avLst/>
            </a:prstTxWarp>
            <a:noAutofit/>
          </a:bodyPr>
          <a:lstStyle/>
          <a:p>
            <a:pPr>
              <a:spcAft>
                <a:spcPts val="0"/>
              </a:spcAft>
            </a:pPr>
            <a:r>
              <a:rPr lang="en-US" sz="800" b="1" kern="1200" dirty="0">
                <a:solidFill>
                  <a:schemeClr val="bg1"/>
                </a:solidFill>
                <a:effectLst>
                  <a:glow rad="127000">
                    <a:schemeClr val="tx1">
                      <a:alpha val="74000"/>
                    </a:schemeClr>
                  </a:glow>
                </a:effectLst>
                <a:ea typeface="Times New Roman"/>
                <a:cs typeface="Times New Roman"/>
              </a:rPr>
              <a:t>The Hermes Standard </a:t>
            </a:r>
            <a:r>
              <a:rPr lang="en-US" sz="800" kern="1200" dirty="0">
                <a:solidFill>
                  <a:schemeClr val="bg1"/>
                </a:solidFill>
                <a:effectLst>
                  <a:glow rad="127000">
                    <a:schemeClr val="tx1">
                      <a:alpha val="74000"/>
                    </a:schemeClr>
                  </a:glow>
                </a:effectLst>
                <a:ea typeface="Times New Roman"/>
                <a:cs typeface="Times New Roman"/>
              </a:rPr>
              <a:t> for vendor independent machine-to-machine communication in SMT Assembly.</a:t>
            </a:r>
            <a:r>
              <a:rPr lang="en-US" sz="800" dirty="0">
                <a:solidFill>
                  <a:schemeClr val="bg1"/>
                </a:solidFill>
                <a:effectLst>
                  <a:glow rad="127000">
                    <a:schemeClr val="tx1">
                      <a:alpha val="74000"/>
                    </a:schemeClr>
                  </a:glow>
                </a:effectLst>
                <a:ea typeface="Times New Roman"/>
                <a:cs typeface="Times New Roman"/>
              </a:rPr>
              <a:t> </a:t>
            </a:r>
            <a:endParaRPr lang="de-DE" sz="1000" dirty="0">
              <a:solidFill>
                <a:schemeClr val="bg1"/>
              </a:solidFill>
              <a:effectLst>
                <a:glow rad="127000">
                  <a:schemeClr val="tx1">
                    <a:alpha val="74000"/>
                  </a:schemeClr>
                </a:glow>
              </a:effectLst>
              <a:ea typeface="Times New Roman"/>
              <a:cs typeface="Times New Roman"/>
            </a:endParaRPr>
          </a:p>
        </p:txBody>
      </p:sp>
      <p:pic>
        <p:nvPicPr>
          <p:cNvPr id="17" name="Picture 2"/>
          <p:cNvPicPr/>
          <p:nvPr/>
        </p:nvPicPr>
        <p:blipFill>
          <a:blip r:embed="rId4">
            <a:grayscl/>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a:ext>
            </a:extLst>
          </a:blip>
          <a:srcRect/>
          <a:stretch>
            <a:fillRect/>
          </a:stretch>
        </p:blipFill>
        <p:spPr bwMode="auto">
          <a:xfrm>
            <a:off x="-1" y="1350793"/>
            <a:ext cx="12204000" cy="109709"/>
          </a:xfrm>
          <a:prstGeom prst="rect">
            <a:avLst/>
          </a:prstGeom>
          <a:noFill/>
          <a:ln>
            <a:noFill/>
          </a:ln>
          <a:effectLst/>
        </p:spPr>
      </p:pic>
      <p:grpSp>
        <p:nvGrpSpPr>
          <p:cNvPr id="18" name="Gruppieren 9"/>
          <p:cNvGrpSpPr/>
          <p:nvPr/>
        </p:nvGrpSpPr>
        <p:grpSpPr>
          <a:xfrm>
            <a:off x="1" y="6409243"/>
            <a:ext cx="12195752" cy="228425"/>
            <a:chOff x="0" y="6446509"/>
            <a:chExt cx="13425619" cy="251460"/>
          </a:xfrm>
        </p:grpSpPr>
        <p:pic>
          <p:nvPicPr>
            <p:cNvPr id="19" name="Picture 2"/>
            <p:cNvPicPr/>
            <p:nvPr userDrawn="1"/>
          </p:nvPicPr>
          <p:blipFill>
            <a:blip r:embed="rId6">
              <a:grayscl/>
              <a:extLst>
                <a:ext uri="{28A0092B-C50C-407E-A947-70E740481C1C}">
                  <a14:useLocalDpi xmlns:a14="http://schemas.microsoft.com/office/drawing/2010/main"/>
                </a:ext>
              </a:extLst>
            </a:blip>
            <a:srcRect/>
            <a:stretch>
              <a:fillRect/>
            </a:stretch>
          </p:blipFill>
          <p:spPr bwMode="auto">
            <a:xfrm>
              <a:off x="0" y="6446509"/>
              <a:ext cx="1259840" cy="251460"/>
            </a:xfrm>
            <a:prstGeom prst="rect">
              <a:avLst/>
            </a:prstGeom>
            <a:noFill/>
            <a:ln>
              <a:noFill/>
            </a:ln>
            <a:effectLst/>
          </p:spPr>
        </p:pic>
        <p:pic>
          <p:nvPicPr>
            <p:cNvPr id="20" name="Picture 2"/>
            <p:cNvPicPr/>
            <p:nvPr userDrawn="1"/>
          </p:nvPicPr>
          <p:blipFill>
            <a:blip r:embed="rId4">
              <a:grayscl/>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a:ext>
              </a:extLst>
            </a:blip>
            <a:srcRect/>
            <a:stretch>
              <a:fillRect/>
            </a:stretch>
          </p:blipFill>
          <p:spPr bwMode="auto">
            <a:xfrm>
              <a:off x="1298723" y="6446509"/>
              <a:ext cx="12126896" cy="251460"/>
            </a:xfrm>
            <a:prstGeom prst="rect">
              <a:avLst/>
            </a:prstGeom>
            <a:noFill/>
            <a:ln>
              <a:noFill/>
            </a:ln>
            <a:effectLst/>
          </p:spPr>
        </p:pic>
        <p:sp>
          <p:nvSpPr>
            <p:cNvPr id="21" name="Gleichschenkliges Dreieck 12"/>
            <p:cNvSpPr/>
            <p:nvPr userDrawn="1"/>
          </p:nvSpPr>
          <p:spPr>
            <a:xfrm rot="5400000">
              <a:off x="1208878" y="6486196"/>
              <a:ext cx="167640" cy="183515"/>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a:p>
          </p:txBody>
        </p:sp>
      </p:grpSp>
      <p:sp>
        <p:nvSpPr>
          <p:cNvPr id="7" name="Textfeld 6"/>
          <p:cNvSpPr txBox="1"/>
          <p:nvPr/>
        </p:nvSpPr>
        <p:spPr>
          <a:xfrm>
            <a:off x="933450" y="3298405"/>
            <a:ext cx="10270340" cy="584775"/>
          </a:xfrm>
          <a:prstGeom prst="rect">
            <a:avLst/>
          </a:prstGeom>
          <a:noFill/>
        </p:spPr>
        <p:txBody>
          <a:bodyPr wrap="square" rtlCol="0">
            <a:spAutoFit/>
          </a:bodyPr>
          <a:lstStyle/>
          <a:p>
            <a:pPr algn="ctr"/>
            <a:r>
              <a:rPr lang="de-DE" sz="3200" b="1" dirty="0" err="1">
                <a:effectLst>
                  <a:glow rad="190500">
                    <a:schemeClr val="bg1"/>
                  </a:glow>
                </a:effectLst>
              </a:rPr>
              <a:t>Our</a:t>
            </a:r>
            <a:r>
              <a:rPr lang="de-DE" sz="3200" b="1" dirty="0">
                <a:effectLst>
                  <a:glow rad="190500">
                    <a:schemeClr val="bg1"/>
                  </a:glow>
                </a:effectLst>
              </a:rPr>
              <a:t> World </a:t>
            </a:r>
            <a:r>
              <a:rPr lang="de-DE" sz="3200" b="1" dirty="0" err="1">
                <a:effectLst>
                  <a:glow rad="190500">
                    <a:schemeClr val="bg1"/>
                  </a:glow>
                </a:effectLst>
              </a:rPr>
              <a:t>becomes</a:t>
            </a:r>
            <a:r>
              <a:rPr lang="de-DE" sz="3200" b="1" dirty="0">
                <a:effectLst>
                  <a:glow rad="190500">
                    <a:schemeClr val="bg1"/>
                  </a:glow>
                </a:effectLst>
              </a:rPr>
              <a:t> digital</a:t>
            </a:r>
          </a:p>
        </p:txBody>
      </p:sp>
      <p:pic>
        <p:nvPicPr>
          <p:cNvPr id="23" name="Grafik 22"/>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462295" y="193615"/>
            <a:ext cx="1103460" cy="858247"/>
          </a:xfrm>
          <a:prstGeom prst="rect">
            <a:avLst/>
          </a:prstGeom>
        </p:spPr>
      </p:pic>
      <p:pic>
        <p:nvPicPr>
          <p:cNvPr id="14" name="Grafik 13" descr="Ein Bild, das Zeichnung, Schild enthält.&#10;&#10;Automatisch generierte Beschreibung">
            <a:extLst>
              <a:ext uri="{FF2B5EF4-FFF2-40B4-BE49-F238E27FC236}">
                <a16:creationId xmlns:a16="http://schemas.microsoft.com/office/drawing/2014/main" id="{E2FA7437-2587-4871-95C1-56FED930B064}"/>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62294" y="186939"/>
            <a:ext cx="1144242" cy="872218"/>
          </a:xfrm>
          <a:prstGeom prst="rect">
            <a:avLst/>
          </a:prstGeom>
        </p:spPr>
      </p:pic>
      <p:sp>
        <p:nvSpPr>
          <p:cNvPr id="15" name="Rechteck 44">
            <a:extLst>
              <a:ext uri="{FF2B5EF4-FFF2-40B4-BE49-F238E27FC236}">
                <a16:creationId xmlns:a16="http://schemas.microsoft.com/office/drawing/2014/main" id="{52DAC39A-F232-4053-9CCB-AF753B108C28}"/>
              </a:ext>
            </a:extLst>
          </p:cNvPr>
          <p:cNvSpPr/>
          <p:nvPr/>
        </p:nvSpPr>
        <p:spPr>
          <a:xfrm rot="2136791">
            <a:off x="8485422" y="699096"/>
            <a:ext cx="4858084" cy="77543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a:solidFill>
                  <a:schemeClr val="tx1"/>
                </a:solidFill>
              </a:rPr>
              <a:t>Slide shown in March 2017 </a:t>
            </a:r>
            <a:br>
              <a:rPr lang="en-US" sz="1800">
                <a:solidFill>
                  <a:schemeClr val="tx1"/>
                </a:solidFill>
              </a:rPr>
            </a:br>
            <a:r>
              <a:rPr lang="en-US" sz="1800">
                <a:solidFill>
                  <a:schemeClr val="tx1"/>
                </a:solidFill>
              </a:rPr>
              <a:t>@ 1st initiative Meeting</a:t>
            </a:r>
          </a:p>
        </p:txBody>
      </p:sp>
    </p:spTree>
    <p:extLst>
      <p:ext uri="{BB962C8B-B14F-4D97-AF65-F5344CB8AC3E}">
        <p14:creationId xmlns:p14="http://schemas.microsoft.com/office/powerpoint/2010/main" val="2012705224"/>
      </p:ext>
    </p:extLst>
  </p:cSld>
  <p:clrMapOvr>
    <a:masterClrMapping/>
  </p:clrMapOvr>
  <mc:AlternateContent xmlns:mc="http://schemas.openxmlformats.org/markup-compatibility/2006" xmlns:p14="http://schemas.microsoft.com/office/powerpoint/2010/main">
    <mc:Choice Requires="p14">
      <p:transition spd="slow" p14:dur="275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1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b="0" dirty="0"/>
              <a:t>Extension proposals</a:t>
            </a:r>
            <a:endParaRPr lang="en-ID" dirty="0"/>
          </a:p>
        </p:txBody>
      </p:sp>
      <p:sp>
        <p:nvSpPr>
          <p:cNvPr id="7" name="Datumsplatzhalter 6"/>
          <p:cNvSpPr>
            <a:spLocks noGrp="1"/>
          </p:cNvSpPr>
          <p:nvPr>
            <p:ph type="dt" sz="half" idx="10"/>
          </p:nvPr>
        </p:nvSpPr>
        <p:spPr/>
        <p:txBody>
          <a:bodyPr/>
          <a:lstStyle/>
          <a:p>
            <a:r>
              <a:rPr lang="en-US"/>
              <a:t>11/13/2017</a:t>
            </a:r>
            <a:endParaRPr lang="en-US" dirty="0"/>
          </a:p>
        </p:txBody>
      </p:sp>
      <p:sp>
        <p:nvSpPr>
          <p:cNvPr id="8" name="Foliennummernplatzhalter 7"/>
          <p:cNvSpPr>
            <a:spLocks noGrp="1"/>
          </p:cNvSpPr>
          <p:nvPr>
            <p:ph type="sldNum" sz="quarter" idx="12"/>
          </p:nvPr>
        </p:nvSpPr>
        <p:spPr/>
        <p:txBody>
          <a:bodyPr/>
          <a:lstStyle/>
          <a:p>
            <a:r>
              <a:rPr lang="en-US"/>
              <a:t>Page </a:t>
            </a:r>
            <a:fld id="{9204330F-C5AD-4AC0-88A8-9CB1F8F7EBD6}" type="slidenum">
              <a:rPr lang="en-US" smtClean="0"/>
              <a:pPr/>
              <a:t>30</a:t>
            </a:fld>
            <a:endParaRPr lang="en-US" dirty="0"/>
          </a:p>
        </p:txBody>
      </p:sp>
      <p:sp>
        <p:nvSpPr>
          <p:cNvPr id="9" name="Textplatzhalter 4"/>
          <p:cNvSpPr>
            <a:spLocks noGrp="1"/>
          </p:cNvSpPr>
          <p:nvPr>
            <p:ph type="body" sz="quarter" idx="4294967295"/>
          </p:nvPr>
        </p:nvSpPr>
        <p:spPr>
          <a:xfrm>
            <a:off x="2206625" y="2085975"/>
            <a:ext cx="9988550" cy="4321175"/>
          </a:xfrm>
          <a:prstGeom prst="rect">
            <a:avLst/>
          </a:prstGeom>
        </p:spPr>
        <p:txBody>
          <a:bodyPr vert="horz" lIns="0" tIns="0" rIns="0" bIns="0" rtlCol="0">
            <a:noAutofit/>
          </a:bodyPr>
          <a:lstStyle/>
          <a:p>
            <a:pPr lvl="1"/>
            <a:r>
              <a:rPr lang="en-US" sz="1800" dirty="0"/>
              <a:t>New / changed XML messages</a:t>
            </a:r>
          </a:p>
          <a:p>
            <a:pPr lvl="2"/>
            <a:r>
              <a:rPr lang="en-US" sz="1800" dirty="0"/>
              <a:t>Definition tables for new / changed messages and attributes.</a:t>
            </a:r>
          </a:p>
          <a:p>
            <a:pPr lvl="2"/>
            <a:endParaRPr lang="en-US" sz="1200" dirty="0"/>
          </a:p>
          <a:p>
            <a:pPr lvl="1"/>
            <a:r>
              <a:rPr lang="en-US" sz="1800" dirty="0"/>
              <a:t>Proposed changes to standard</a:t>
            </a:r>
          </a:p>
          <a:p>
            <a:pPr lvl="2"/>
            <a:r>
              <a:rPr lang="en-US" sz="1800" dirty="0"/>
              <a:t>Changes required in The Hermes Standard.</a:t>
            </a:r>
          </a:p>
          <a:p>
            <a:pPr lvl="2"/>
            <a:r>
              <a:rPr lang="en-US" sz="1800" dirty="0"/>
              <a:t>Highlighted changes to The Hermes Standard document.</a:t>
            </a:r>
          </a:p>
        </p:txBody>
      </p:sp>
      <p:pic>
        <p:nvPicPr>
          <p:cNvPr id="36869"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912787" y="3863586"/>
            <a:ext cx="1067792" cy="23533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8780029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hevron 9"/>
          <p:cNvSpPr/>
          <p:nvPr/>
        </p:nvSpPr>
        <p:spPr>
          <a:xfrm>
            <a:off x="158622" y="3174419"/>
            <a:ext cx="2524046" cy="1582058"/>
          </a:xfrm>
          <a:prstGeom prst="chevron">
            <a:avLst>
              <a:gd name="adj" fmla="val 3899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rPr>
              <a:t>The Hermes Standard</a:t>
            </a:r>
          </a:p>
          <a:p>
            <a:pPr algn="ctr"/>
            <a:r>
              <a:rPr lang="en-US" sz="1600" b="1" dirty="0">
                <a:solidFill>
                  <a:schemeClr val="tx1"/>
                </a:solidFill>
              </a:rPr>
              <a:t>1.0</a:t>
            </a:r>
          </a:p>
        </p:txBody>
      </p:sp>
      <p:sp>
        <p:nvSpPr>
          <p:cNvPr id="10" name="Chevron 8"/>
          <p:cNvSpPr/>
          <p:nvPr/>
        </p:nvSpPr>
        <p:spPr>
          <a:xfrm>
            <a:off x="2279578" y="3174419"/>
            <a:ext cx="2524046" cy="1582058"/>
          </a:xfrm>
          <a:prstGeom prst="chevron">
            <a:avLst>
              <a:gd name="adj" fmla="val 3899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rPr>
              <a:t>The Hermes Standard</a:t>
            </a:r>
          </a:p>
          <a:p>
            <a:pPr algn="ctr"/>
            <a:r>
              <a:rPr lang="en-US" sz="1600" b="1" dirty="0">
                <a:solidFill>
                  <a:schemeClr val="tx1"/>
                </a:solidFill>
              </a:rPr>
              <a:t>1.0</a:t>
            </a:r>
            <a:br>
              <a:rPr lang="en-US" sz="1600" b="1" dirty="0">
                <a:solidFill>
                  <a:schemeClr val="tx1"/>
                </a:solidFill>
              </a:rPr>
            </a:br>
            <a:r>
              <a:rPr lang="en-US" sz="1600" b="1" dirty="0">
                <a:solidFill>
                  <a:schemeClr val="tx1"/>
                </a:solidFill>
              </a:rPr>
              <a:t>Rev. 1</a:t>
            </a:r>
          </a:p>
        </p:txBody>
      </p:sp>
      <p:sp>
        <p:nvSpPr>
          <p:cNvPr id="12" name="Chevron 8"/>
          <p:cNvSpPr/>
          <p:nvPr/>
        </p:nvSpPr>
        <p:spPr>
          <a:xfrm>
            <a:off x="4400534" y="3174419"/>
            <a:ext cx="2524046" cy="1582058"/>
          </a:xfrm>
          <a:prstGeom prst="chevron">
            <a:avLst>
              <a:gd name="adj" fmla="val 3899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rPr>
              <a:t>The Hermes</a:t>
            </a:r>
          </a:p>
          <a:p>
            <a:pPr algn="ctr"/>
            <a:r>
              <a:rPr lang="en-US" sz="1600" b="1" dirty="0">
                <a:solidFill>
                  <a:schemeClr val="tx1"/>
                </a:solidFill>
              </a:rPr>
              <a:t>Standard</a:t>
            </a:r>
          </a:p>
          <a:p>
            <a:pPr algn="ctr"/>
            <a:r>
              <a:rPr lang="en-US" sz="1600" b="1" dirty="0">
                <a:solidFill>
                  <a:schemeClr val="tx1"/>
                </a:solidFill>
              </a:rPr>
              <a:t>1.1</a:t>
            </a:r>
          </a:p>
        </p:txBody>
      </p:sp>
      <p:sp>
        <p:nvSpPr>
          <p:cNvPr id="11" name="Chevron 7"/>
          <p:cNvSpPr/>
          <p:nvPr/>
        </p:nvSpPr>
        <p:spPr>
          <a:xfrm>
            <a:off x="6521491" y="3174419"/>
            <a:ext cx="2524046" cy="1582058"/>
          </a:xfrm>
          <a:prstGeom prst="chevron">
            <a:avLst>
              <a:gd name="adj" fmla="val 3899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rPr>
              <a:t>…</a:t>
            </a:r>
          </a:p>
        </p:txBody>
      </p:sp>
      <p:sp>
        <p:nvSpPr>
          <p:cNvPr id="2" name="Titel 1"/>
          <p:cNvSpPr>
            <a:spLocks noGrp="1"/>
          </p:cNvSpPr>
          <p:nvPr>
            <p:ph type="title"/>
          </p:nvPr>
        </p:nvSpPr>
        <p:spPr/>
        <p:txBody>
          <a:bodyPr vert="horz" lIns="432086" tIns="60972" rIns="121944" bIns="60972" rtlCol="0" anchor="ctr">
            <a:normAutofit/>
          </a:bodyPr>
          <a:lstStyle/>
          <a:p>
            <a:r>
              <a:rPr lang="en-US" b="0" dirty="0"/>
              <a:t>Extension proposals </a:t>
            </a:r>
          </a:p>
        </p:txBody>
      </p:sp>
      <p:sp>
        <p:nvSpPr>
          <p:cNvPr id="4" name="Datumsplatzhalter 3"/>
          <p:cNvSpPr>
            <a:spLocks noGrp="1"/>
          </p:cNvSpPr>
          <p:nvPr>
            <p:ph type="dt" sz="half" idx="10"/>
          </p:nvPr>
        </p:nvSpPr>
        <p:spPr/>
        <p:txBody>
          <a:bodyPr/>
          <a:lstStyle/>
          <a:p>
            <a:r>
              <a:rPr lang="en-US"/>
              <a:t>11/13/2017</a:t>
            </a:r>
            <a:endParaRPr lang="en-US" dirty="0"/>
          </a:p>
        </p:txBody>
      </p:sp>
      <p:sp>
        <p:nvSpPr>
          <p:cNvPr id="5" name="Foliennummernplatzhalter 4"/>
          <p:cNvSpPr>
            <a:spLocks noGrp="1"/>
          </p:cNvSpPr>
          <p:nvPr>
            <p:ph type="sldNum" sz="quarter" idx="12"/>
          </p:nvPr>
        </p:nvSpPr>
        <p:spPr/>
        <p:txBody>
          <a:bodyPr/>
          <a:lstStyle/>
          <a:p>
            <a:r>
              <a:rPr lang="en-US"/>
              <a:t>Page </a:t>
            </a:r>
            <a:fld id="{9204330F-C5AD-4AC0-88A8-9CB1F8F7EBD6}" type="slidenum">
              <a:rPr lang="en-US" smtClean="0"/>
              <a:pPr/>
              <a:t>31</a:t>
            </a:fld>
            <a:endParaRPr lang="en-US" dirty="0"/>
          </a:p>
        </p:txBody>
      </p:sp>
      <p:grpSp>
        <p:nvGrpSpPr>
          <p:cNvPr id="14" name="Gruppieren 13"/>
          <p:cNvGrpSpPr/>
          <p:nvPr/>
        </p:nvGrpSpPr>
        <p:grpSpPr>
          <a:xfrm>
            <a:off x="9079913" y="2788793"/>
            <a:ext cx="3004222" cy="2353310"/>
            <a:chOff x="8915291" y="2788792"/>
            <a:chExt cx="3004222" cy="2353310"/>
          </a:xfrm>
        </p:grpSpPr>
        <p:sp>
          <p:nvSpPr>
            <p:cNvPr id="15" name="Pfeil nach oben 14"/>
            <p:cNvSpPr/>
            <p:nvPr/>
          </p:nvSpPr>
          <p:spPr>
            <a:xfrm rot="4471428">
              <a:off x="9854685" y="2453875"/>
              <a:ext cx="1200647" cy="2929009"/>
            </a:xfrm>
            <a:prstGeom prst="upArrow">
              <a:avLst/>
            </a:prstGeom>
            <a:solidFill>
              <a:srgbClr val="00FF00"/>
            </a:solidFill>
            <a:ln>
              <a:solidFill>
                <a:schemeClr val="accent4"/>
              </a:solidFill>
            </a:ln>
            <a:scene3d>
              <a:camera prst="orthographicFront"/>
              <a:lightRig rig="threePt" dir="t"/>
            </a:scene3d>
            <a:sp3d>
              <a:bevelT/>
              <a:bevelB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6" name="Picture 8" descr="https://pixabay.com/get/eb35b70b20f2043ed1584d05fb0938c9bd22ffd41db811419cf2c970a5/competition-2064865_1280.jpg"/>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backgroundRemoval t="16643" b="98422" l="2009" r="100000">
                          <a14:foregroundMark x1="79197" y1="36872" x2="79197" y2="36872"/>
                          <a14:backgroundMark x1="88522" y1="60258" x2="88522" y2="60258"/>
                          <a14:backgroundMark x1="68436" y1="58537" x2="68436" y2="58537"/>
                          <a14:backgroundMark x1="69010" y1="65423" x2="68149" y2="65710"/>
                          <a14:backgroundMark x1="61836" y1="55524" x2="61836" y2="55524"/>
                          <a14:backgroundMark x1="27834" y1="52511" x2="27834" y2="52511"/>
                          <a14:backgroundMark x1="20660" y1="48207" x2="20660" y2="48207"/>
                          <a14:backgroundMark x1="17934" y1="39311" x2="17934" y2="39311"/>
                          <a14:backgroundMark x1="14347" y1="52224" x2="14347" y2="52224"/>
                          <a14:backgroundMark x1="74175" y1="56671" x2="74175" y2="56671"/>
                          <a14:backgroundMark x1="75036" y1="65710" x2="75036" y2="65710"/>
                          <a14:backgroundMark x1="81923" y1="72310" x2="81923" y2="72310"/>
                          <a14:backgroundMark x1="81779" y1="71449" x2="81779" y2="71449"/>
                        </a14:backgroundRemoval>
                      </a14:imgEffect>
                    </a14:imgLayer>
                  </a14:imgProps>
                </a:ext>
                <a:ext uri="{28A0092B-C50C-407E-A947-70E740481C1C}">
                  <a14:useLocalDpi xmlns:a14="http://schemas.microsoft.com/office/drawing/2010/main" val="0"/>
                </a:ext>
              </a:extLst>
            </a:blip>
            <a:srcRect l="2557" t="15969" r="1351" b="2796"/>
            <a:stretch/>
          </p:blipFill>
          <p:spPr bwMode="auto">
            <a:xfrm flipH="1">
              <a:off x="8915291" y="2788792"/>
              <a:ext cx="2693489" cy="235331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890449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0-#ppt_w/2"/>
                                          </p:val>
                                        </p:tav>
                                        <p:tav tm="100000">
                                          <p:val>
                                            <p:strVal val="#ppt_x"/>
                                          </p:val>
                                        </p:tav>
                                      </p:tavLst>
                                    </p:anim>
                                    <p:anim calcmode="lin" valueType="num">
                                      <p:cBhvr additive="base">
                                        <p:cTn id="14"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0-#ppt_w/2"/>
                                          </p:val>
                                        </p:tav>
                                        <p:tav tm="100000">
                                          <p:val>
                                            <p:strVal val="#ppt_x"/>
                                          </p:val>
                                        </p:tav>
                                      </p:tavLst>
                                    </p:anim>
                                    <p:anim calcmode="lin" valueType="num">
                                      <p:cBhvr additive="base">
                                        <p:cTn id="20"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0-#ppt_w/2"/>
                                          </p:val>
                                        </p:tav>
                                        <p:tav tm="100000">
                                          <p:val>
                                            <p:strVal val="#ppt_x"/>
                                          </p:val>
                                        </p:tav>
                                      </p:tavLst>
                                    </p:anim>
                                    <p:anim calcmode="lin" valueType="num">
                                      <p:cBhvr additive="base">
                                        <p:cTn id="26"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0-#ppt_w/2"/>
                                          </p:val>
                                        </p:tav>
                                        <p:tav tm="100000">
                                          <p:val>
                                            <p:strVal val="#ppt_x"/>
                                          </p:val>
                                        </p:tav>
                                      </p:tavLst>
                                    </p:anim>
                                    <p:anim calcmode="lin" valueType="num">
                                      <p:cBhvr additive="base">
                                        <p:cTn id="32"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0" grpId="0" animBg="1"/>
      <p:bldP spid="12" grpId="0" animBg="1"/>
      <p:bldP spid="11"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Datumsplatzhalter 3"/>
          <p:cNvSpPr>
            <a:spLocks noGrp="1"/>
          </p:cNvSpPr>
          <p:nvPr>
            <p:ph type="dt" sz="half" idx="10"/>
          </p:nvPr>
        </p:nvSpPr>
        <p:spPr>
          <a:xfrm>
            <a:off x="10053818" y="6620732"/>
            <a:ext cx="1286735" cy="196846"/>
          </a:xfrm>
        </p:spPr>
        <p:txBody>
          <a:bodyPr/>
          <a:lstStyle/>
          <a:p>
            <a:r>
              <a:rPr lang="en-US"/>
              <a:t>11/13/2017</a:t>
            </a:r>
            <a:endParaRPr lang="en-US" dirty="0"/>
          </a:p>
        </p:txBody>
      </p:sp>
      <p:sp>
        <p:nvSpPr>
          <p:cNvPr id="6" name="Titel 4"/>
          <p:cNvSpPr txBox="1">
            <a:spLocks/>
          </p:cNvSpPr>
          <p:nvPr/>
        </p:nvSpPr>
        <p:spPr>
          <a:xfrm>
            <a:off x="1843776" y="3200401"/>
            <a:ext cx="8508860" cy="1948518"/>
          </a:xfrm>
          <a:prstGeom prst="rect">
            <a:avLst/>
          </a:prstGeom>
        </p:spPr>
        <p:txBody>
          <a:bodyPr vert="horz" lIns="0" tIns="0" rIns="0" bIns="62412" rtlCol="0" anchor="ctr">
            <a:noAutofit/>
          </a:bodyPr>
          <a:lstStyle>
            <a:lvl1pPr algn="ctr" defTabSz="1219444" rtl="0" eaLnBrk="1" latinLnBrk="0" hangingPunct="1">
              <a:spcBef>
                <a:spcPct val="0"/>
              </a:spcBef>
              <a:buNone/>
              <a:defRPr sz="4000" b="1" kern="1200">
                <a:solidFill>
                  <a:schemeClr val="accent2"/>
                </a:solidFill>
                <a:latin typeface="+mj-lt"/>
                <a:ea typeface="+mj-ea"/>
                <a:cs typeface="+mj-cs"/>
              </a:defRPr>
            </a:lvl1pPr>
          </a:lstStyle>
          <a:p>
            <a:r>
              <a:rPr lang="en-US" sz="3600" dirty="0">
                <a:solidFill>
                  <a:schemeClr val="bg1">
                    <a:lumMod val="65000"/>
                  </a:schemeClr>
                </a:solidFill>
                <a:effectLst>
                  <a:glow rad="139700">
                    <a:schemeClr val="bg1"/>
                  </a:glow>
                </a:effectLst>
              </a:rPr>
              <a:t>Let’s shape the future</a:t>
            </a:r>
          </a:p>
          <a:p>
            <a:r>
              <a:rPr lang="en-US" sz="3600" dirty="0">
                <a:solidFill>
                  <a:schemeClr val="bg1">
                    <a:lumMod val="65000"/>
                  </a:schemeClr>
                </a:solidFill>
                <a:effectLst>
                  <a:glow rad="139700">
                    <a:schemeClr val="bg1"/>
                  </a:glow>
                </a:effectLst>
              </a:rPr>
              <a:t>together!</a:t>
            </a:r>
            <a:br>
              <a:rPr lang="en-US" sz="2400" dirty="0">
                <a:solidFill>
                  <a:schemeClr val="bg1">
                    <a:lumMod val="65000"/>
                  </a:schemeClr>
                </a:solidFill>
                <a:effectLst>
                  <a:glow rad="139700">
                    <a:schemeClr val="bg1"/>
                  </a:glow>
                </a:effectLst>
              </a:rPr>
            </a:br>
            <a:br>
              <a:rPr lang="en-US" sz="2000">
                <a:solidFill>
                  <a:schemeClr val="bg1">
                    <a:lumMod val="65000"/>
                  </a:schemeClr>
                </a:solidFill>
                <a:effectLst>
                  <a:glow rad="139700">
                    <a:schemeClr val="bg1"/>
                  </a:glow>
                </a:effectLst>
              </a:rPr>
            </a:br>
            <a:endParaRPr lang="de-DE" sz="2400" dirty="0">
              <a:solidFill>
                <a:schemeClr val="bg1">
                  <a:lumMod val="65000"/>
                </a:schemeClr>
              </a:solidFill>
              <a:effectLst>
                <a:glow rad="139700">
                  <a:schemeClr val="bg1"/>
                </a:glow>
              </a:effectLst>
            </a:endParaRPr>
          </a:p>
        </p:txBody>
      </p:sp>
    </p:spTree>
    <p:extLst>
      <p:ext uri="{BB962C8B-B14F-4D97-AF65-F5344CB8AC3E}">
        <p14:creationId xmlns:p14="http://schemas.microsoft.com/office/powerpoint/2010/main" val="99372743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EE3084B9-2BA4-4EAB-828D-B8B741952DC9}"/>
              </a:ext>
            </a:extLst>
          </p:cNvPr>
          <p:cNvGraphicFramePr>
            <a:graphicFrameLocks noChangeAspect="1"/>
          </p:cNvGraphicFramePr>
          <p:nvPr>
            <p:custDataLst>
              <p:tags r:id="rId1"/>
            </p:custDataLst>
            <p:extLst>
              <p:ext uri="{D42A27DB-BD31-4B8C-83A1-F6EECF244321}">
                <p14:modId xmlns:p14="http://schemas.microsoft.com/office/powerpoint/2010/main" val="383498759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16" imgH="416" progId="TCLayout.ActiveDocument.1">
                  <p:embed/>
                </p:oleObj>
              </mc:Choice>
              <mc:Fallback>
                <p:oleObj name="think-cell Slide" r:id="rId3" imgW="416" imgH="416" progId="TCLayout.ActiveDocument.1">
                  <p:embed/>
                  <p:pic>
                    <p:nvPicPr>
                      <p:cNvPr id="8" name="Object 7" hidden="1">
                        <a:extLst>
                          <a:ext uri="{FF2B5EF4-FFF2-40B4-BE49-F238E27FC236}">
                            <a16:creationId xmlns:a16="http://schemas.microsoft.com/office/drawing/2014/main" id="{EE3084B9-2BA4-4EAB-828D-B8B741952DC9}"/>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E7E447F2-7328-4220-9A7E-815644869956}"/>
              </a:ext>
            </a:extLst>
          </p:cNvPr>
          <p:cNvSpPr>
            <a:spLocks noGrp="1"/>
          </p:cNvSpPr>
          <p:nvPr>
            <p:ph type="title"/>
          </p:nvPr>
        </p:nvSpPr>
        <p:spPr/>
        <p:txBody>
          <a:bodyPr vert="horz"/>
          <a:lstStyle/>
          <a:p>
            <a:r>
              <a:rPr lang="en-US" dirty="0"/>
              <a:t>Next meeting</a:t>
            </a:r>
          </a:p>
        </p:txBody>
      </p:sp>
      <p:sp>
        <p:nvSpPr>
          <p:cNvPr id="3" name="Date Placeholder 2">
            <a:extLst>
              <a:ext uri="{FF2B5EF4-FFF2-40B4-BE49-F238E27FC236}">
                <a16:creationId xmlns:a16="http://schemas.microsoft.com/office/drawing/2014/main" id="{BE3864C6-8E2E-478D-A776-4605722F70A3}"/>
              </a:ext>
            </a:extLst>
          </p:cNvPr>
          <p:cNvSpPr>
            <a:spLocks noGrp="1"/>
          </p:cNvSpPr>
          <p:nvPr>
            <p:ph type="dt" sz="half" idx="10"/>
          </p:nvPr>
        </p:nvSpPr>
        <p:spPr/>
        <p:txBody>
          <a:bodyPr/>
          <a:lstStyle/>
          <a:p>
            <a:r>
              <a:rPr lang="en-US"/>
              <a:t>11/13/2017</a:t>
            </a:r>
            <a:endParaRPr lang="en-US" dirty="0"/>
          </a:p>
        </p:txBody>
      </p:sp>
      <p:sp>
        <p:nvSpPr>
          <p:cNvPr id="4" name="Slide Number Placeholder 3">
            <a:extLst>
              <a:ext uri="{FF2B5EF4-FFF2-40B4-BE49-F238E27FC236}">
                <a16:creationId xmlns:a16="http://schemas.microsoft.com/office/drawing/2014/main" id="{8966B57E-5016-45CB-A1DC-B346AA8E1F40}"/>
              </a:ext>
            </a:extLst>
          </p:cNvPr>
          <p:cNvSpPr>
            <a:spLocks noGrp="1"/>
          </p:cNvSpPr>
          <p:nvPr>
            <p:ph type="sldNum" sz="quarter" idx="12"/>
          </p:nvPr>
        </p:nvSpPr>
        <p:spPr/>
        <p:txBody>
          <a:bodyPr/>
          <a:lstStyle/>
          <a:p>
            <a:r>
              <a:rPr lang="en-US"/>
              <a:t>Page </a:t>
            </a:r>
            <a:fld id="{9204330F-C5AD-4AC0-88A8-9CB1F8F7EBD6}" type="slidenum">
              <a:rPr lang="en-US" smtClean="0"/>
              <a:pPr/>
              <a:t>33</a:t>
            </a:fld>
            <a:endParaRPr lang="en-US" dirty="0"/>
          </a:p>
        </p:txBody>
      </p:sp>
      <p:pic>
        <p:nvPicPr>
          <p:cNvPr id="6" name="Picture 5">
            <a:extLst>
              <a:ext uri="{FF2B5EF4-FFF2-40B4-BE49-F238E27FC236}">
                <a16:creationId xmlns:a16="http://schemas.microsoft.com/office/drawing/2014/main" id="{938E0344-87C1-40AE-B4A8-FE68838E1DDA}"/>
              </a:ext>
            </a:extLst>
          </p:cNvPr>
          <p:cNvPicPr>
            <a:picLocks noChangeAspect="1"/>
          </p:cNvPicPr>
          <p:nvPr/>
        </p:nvPicPr>
        <p:blipFill rotWithShape="1">
          <a:blip r:embed="rId5"/>
          <a:srcRect l="6546" r="2468"/>
          <a:stretch/>
        </p:blipFill>
        <p:spPr>
          <a:xfrm>
            <a:off x="5674408" y="202643"/>
            <a:ext cx="6302524" cy="6046017"/>
          </a:xfrm>
          <a:prstGeom prst="rect">
            <a:avLst/>
          </a:prstGeom>
        </p:spPr>
      </p:pic>
    </p:spTree>
    <p:extLst>
      <p:ext uri="{BB962C8B-B14F-4D97-AF65-F5344CB8AC3E}">
        <p14:creationId xmlns:p14="http://schemas.microsoft.com/office/powerpoint/2010/main" val="250366876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65C8198F-0200-4EB2-B5C3-036AA0D20AC0}"/>
              </a:ext>
            </a:extLst>
          </p:cNvPr>
          <p:cNvGraphicFramePr>
            <a:graphicFrameLocks noChangeAspect="1"/>
          </p:cNvGraphicFramePr>
          <p:nvPr>
            <p:custDataLst>
              <p:tags r:id="rId1"/>
            </p:custDataLst>
            <p:extLst>
              <p:ext uri="{D42A27DB-BD31-4B8C-83A1-F6EECF244321}">
                <p14:modId xmlns:p14="http://schemas.microsoft.com/office/powerpoint/2010/main" val="245427432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16" imgH="416" progId="TCLayout.ActiveDocument.1">
                  <p:embed/>
                </p:oleObj>
              </mc:Choice>
              <mc:Fallback>
                <p:oleObj name="think-cell Slide" r:id="rId3" imgW="416" imgH="416" progId="TCLayout.ActiveDocument.1">
                  <p:embed/>
                  <p:pic>
                    <p:nvPicPr>
                      <p:cNvPr id="7" name="Object 6" hidden="1">
                        <a:extLst>
                          <a:ext uri="{FF2B5EF4-FFF2-40B4-BE49-F238E27FC236}">
                            <a16:creationId xmlns:a16="http://schemas.microsoft.com/office/drawing/2014/main" id="{65C8198F-0200-4EB2-B5C3-036AA0D20AC0}"/>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6" name="Title 5">
            <a:extLst>
              <a:ext uri="{FF2B5EF4-FFF2-40B4-BE49-F238E27FC236}">
                <a16:creationId xmlns:a16="http://schemas.microsoft.com/office/drawing/2014/main" id="{E193D9DA-5C0A-4CB9-B576-24A43CE3CD2D}"/>
              </a:ext>
            </a:extLst>
          </p:cNvPr>
          <p:cNvSpPr>
            <a:spLocks noGrp="1"/>
          </p:cNvSpPr>
          <p:nvPr>
            <p:ph type="title"/>
          </p:nvPr>
        </p:nvSpPr>
        <p:spPr/>
        <p:txBody>
          <a:bodyPr vert="horz"/>
          <a:lstStyle/>
          <a:p>
            <a:r>
              <a:rPr lang="en-US" dirty="0"/>
              <a:t>A Last Request…</a:t>
            </a:r>
          </a:p>
        </p:txBody>
      </p:sp>
      <p:sp>
        <p:nvSpPr>
          <p:cNvPr id="4" name="Date Placeholder 3">
            <a:extLst>
              <a:ext uri="{FF2B5EF4-FFF2-40B4-BE49-F238E27FC236}">
                <a16:creationId xmlns:a16="http://schemas.microsoft.com/office/drawing/2014/main" id="{B6AC874E-A532-4E9A-83E2-BC28E4172DAA}"/>
              </a:ext>
            </a:extLst>
          </p:cNvPr>
          <p:cNvSpPr>
            <a:spLocks noGrp="1"/>
          </p:cNvSpPr>
          <p:nvPr>
            <p:ph type="dt" sz="half" idx="10"/>
          </p:nvPr>
        </p:nvSpPr>
        <p:spPr/>
        <p:txBody>
          <a:bodyPr/>
          <a:lstStyle/>
          <a:p>
            <a:fld id="{3B84E226-2E49-47AE-8C3C-1265AF47606F}" type="datetime1">
              <a:rPr lang="de-DE" smtClean="0"/>
              <a:t>25.05.2022</a:t>
            </a:fld>
            <a:endParaRPr lang="en-US" dirty="0"/>
          </a:p>
        </p:txBody>
      </p:sp>
      <p:sp>
        <p:nvSpPr>
          <p:cNvPr id="5" name="Slide Number Placeholder 4">
            <a:extLst>
              <a:ext uri="{FF2B5EF4-FFF2-40B4-BE49-F238E27FC236}">
                <a16:creationId xmlns:a16="http://schemas.microsoft.com/office/drawing/2014/main" id="{F67B3075-553D-4D16-B85A-8706FB55FD05}"/>
              </a:ext>
            </a:extLst>
          </p:cNvPr>
          <p:cNvSpPr>
            <a:spLocks noGrp="1"/>
          </p:cNvSpPr>
          <p:nvPr>
            <p:ph type="sldNum" sz="quarter" idx="12"/>
          </p:nvPr>
        </p:nvSpPr>
        <p:spPr/>
        <p:txBody>
          <a:bodyPr/>
          <a:lstStyle/>
          <a:p>
            <a:r>
              <a:rPr lang="en-US"/>
              <a:t>Page </a:t>
            </a:r>
            <a:fld id="{9204330F-C5AD-4AC0-88A8-9CB1F8F7EBD6}" type="slidenum">
              <a:rPr lang="en-US" smtClean="0"/>
              <a:pPr/>
              <a:t>34</a:t>
            </a:fld>
            <a:endParaRPr lang="en-US" dirty="0"/>
          </a:p>
        </p:txBody>
      </p:sp>
      <p:sp>
        <p:nvSpPr>
          <p:cNvPr id="18" name="TextBox 17">
            <a:extLst>
              <a:ext uri="{FF2B5EF4-FFF2-40B4-BE49-F238E27FC236}">
                <a16:creationId xmlns:a16="http://schemas.microsoft.com/office/drawing/2014/main" id="{1802AA6C-4B26-4152-84F7-A87C4A49F432}"/>
              </a:ext>
            </a:extLst>
          </p:cNvPr>
          <p:cNvSpPr txBox="1"/>
          <p:nvPr/>
        </p:nvSpPr>
        <p:spPr>
          <a:xfrm>
            <a:off x="2044714" y="2025353"/>
            <a:ext cx="8105745" cy="646331"/>
          </a:xfrm>
          <a:prstGeom prst="rect">
            <a:avLst/>
          </a:prstGeom>
          <a:noFill/>
        </p:spPr>
        <p:txBody>
          <a:bodyPr wrap="none" rtlCol="0">
            <a:spAutoFit/>
          </a:bodyPr>
          <a:lstStyle/>
          <a:p>
            <a:r>
              <a:rPr lang="en-US" sz="1800" dirty="0"/>
              <a:t>Send me a 1-2 ppt slide presentation of your company</a:t>
            </a:r>
            <a:br>
              <a:rPr lang="en-US" sz="1800" dirty="0"/>
            </a:br>
            <a:r>
              <a:rPr lang="en-US" sz="1800" dirty="0"/>
              <a:t>This will be used during the official meeting to introduce you as new members</a:t>
            </a:r>
          </a:p>
        </p:txBody>
      </p:sp>
      <p:pic>
        <p:nvPicPr>
          <p:cNvPr id="20" name="Picture 19">
            <a:extLst>
              <a:ext uri="{FF2B5EF4-FFF2-40B4-BE49-F238E27FC236}">
                <a16:creationId xmlns:a16="http://schemas.microsoft.com/office/drawing/2014/main" id="{3377717D-9EC2-460F-86D5-ECE05C56E073}"/>
              </a:ext>
            </a:extLst>
          </p:cNvPr>
          <p:cNvPicPr>
            <a:picLocks noChangeAspect="1"/>
          </p:cNvPicPr>
          <p:nvPr/>
        </p:nvPicPr>
        <p:blipFill>
          <a:blip r:embed="rId5"/>
          <a:stretch>
            <a:fillRect/>
          </a:stretch>
        </p:blipFill>
        <p:spPr>
          <a:xfrm>
            <a:off x="3627690" y="3008544"/>
            <a:ext cx="7999189" cy="2914728"/>
          </a:xfrm>
          <a:prstGeom prst="rect">
            <a:avLst/>
          </a:prstGeom>
          <a:ln>
            <a:noFill/>
          </a:ln>
          <a:effectLst>
            <a:outerShdw blurRad="292100" dist="139700" dir="2700000" algn="tl" rotWithShape="0">
              <a:srgbClr val="333333">
                <a:alpha val="65000"/>
              </a:srgbClr>
            </a:outerShdw>
          </a:effectLst>
        </p:spPr>
      </p:pic>
      <p:sp>
        <p:nvSpPr>
          <p:cNvPr id="21" name="TextBox 20">
            <a:extLst>
              <a:ext uri="{FF2B5EF4-FFF2-40B4-BE49-F238E27FC236}">
                <a16:creationId xmlns:a16="http://schemas.microsoft.com/office/drawing/2014/main" id="{D6B7F899-972F-4FD1-A5B3-A914688E4A19}"/>
              </a:ext>
            </a:extLst>
          </p:cNvPr>
          <p:cNvSpPr txBox="1"/>
          <p:nvPr/>
        </p:nvSpPr>
        <p:spPr>
          <a:xfrm>
            <a:off x="9859942" y="5923271"/>
            <a:ext cx="1818126" cy="253916"/>
          </a:xfrm>
          <a:prstGeom prst="rect">
            <a:avLst/>
          </a:prstGeom>
          <a:noFill/>
        </p:spPr>
        <p:txBody>
          <a:bodyPr wrap="none" rtlCol="0">
            <a:spAutoFit/>
          </a:bodyPr>
          <a:lstStyle/>
          <a:p>
            <a:r>
              <a:rPr lang="en-US" sz="1050" dirty="0"/>
              <a:t>Example by member SPEA</a:t>
            </a:r>
          </a:p>
        </p:txBody>
      </p:sp>
    </p:spTree>
    <p:extLst>
      <p:ext uri="{BB962C8B-B14F-4D97-AF65-F5344CB8AC3E}">
        <p14:creationId xmlns:p14="http://schemas.microsoft.com/office/powerpoint/2010/main" val="34339469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p:cNvPicPr>
            <a:picLocks noChangeAspect="1"/>
          </p:cNvPicPr>
          <p:nvPr/>
        </p:nvPicPr>
        <p:blipFill>
          <a:blip r:embed="rId2" cstate="print">
            <a:duotone>
              <a:prstClr val="black"/>
              <a:srgbClr val="00CC00">
                <a:tint val="45000"/>
                <a:satMod val="400000"/>
              </a:srgbClr>
            </a:duotone>
            <a:extLst>
              <a:ext uri="{BEBA8EAE-BF5A-486C-A8C5-ECC9F3942E4B}">
                <a14:imgProps xmlns:a14="http://schemas.microsoft.com/office/drawing/2010/main">
                  <a14:imgLayer r:embed="rId3">
                    <a14:imgEffect>
                      <a14:saturation sat="400000"/>
                    </a14:imgEffect>
                    <a14:imgEffect>
                      <a14:brightnessContrast bright="-40000" contrast="20000"/>
                    </a14:imgEffect>
                  </a14:imgLayer>
                </a14:imgProps>
              </a:ext>
              <a:ext uri="{28A0092B-C50C-407E-A947-70E740481C1C}">
                <a14:useLocalDpi xmlns:a14="http://schemas.microsoft.com/office/drawing/2010/main"/>
              </a:ext>
            </a:extLst>
          </a:blip>
          <a:stretch>
            <a:fillRect/>
          </a:stretch>
        </p:blipFill>
        <p:spPr>
          <a:xfrm>
            <a:off x="1" y="-419764"/>
            <a:ext cx="12195174" cy="7318086"/>
          </a:xfrm>
          <a:prstGeom prst="rect">
            <a:avLst/>
          </a:prstGeom>
        </p:spPr>
      </p:pic>
      <p:sp>
        <p:nvSpPr>
          <p:cNvPr id="3" name="Title 2"/>
          <p:cNvSpPr>
            <a:spLocks noGrp="1"/>
          </p:cNvSpPr>
          <p:nvPr>
            <p:ph type="title"/>
          </p:nvPr>
        </p:nvSpPr>
        <p:spPr/>
        <p:txBody>
          <a:bodyPr/>
          <a:lstStyle/>
          <a:p>
            <a:endParaRPr lang="de-DE"/>
          </a:p>
        </p:txBody>
      </p:sp>
      <p:sp>
        <p:nvSpPr>
          <p:cNvPr id="2" name="Textplatzhalter 1"/>
          <p:cNvSpPr>
            <a:spLocks noGrp="1"/>
          </p:cNvSpPr>
          <p:nvPr>
            <p:ph type="body" sz="quarter" idx="13"/>
          </p:nvPr>
        </p:nvSpPr>
        <p:spPr/>
        <p:txBody>
          <a:bodyPr/>
          <a:lstStyle/>
          <a:p>
            <a:endParaRPr lang="de-DE" dirty="0"/>
          </a:p>
        </p:txBody>
      </p:sp>
      <p:sp>
        <p:nvSpPr>
          <p:cNvPr id="12" name="Titel 1"/>
          <p:cNvSpPr txBox="1">
            <a:spLocks/>
          </p:cNvSpPr>
          <p:nvPr/>
        </p:nvSpPr>
        <p:spPr>
          <a:xfrm>
            <a:off x="2157761" y="320452"/>
            <a:ext cx="7867982" cy="1022637"/>
          </a:xfrm>
          <a:prstGeom prst="rect">
            <a:avLst/>
          </a:prstGeom>
          <a:noFill/>
          <a:effectLst/>
        </p:spPr>
        <p:txBody>
          <a:bodyPr vert="horz" lIns="432086" tIns="60972" rIns="121944" bIns="60972" rtlCol="0" anchor="ctr">
            <a:normAutofit/>
          </a:bodyPr>
          <a:lstStyle>
            <a:lvl1pPr algn="l" defTabSz="1219444" rtl="0" eaLnBrk="1" latinLnBrk="0" hangingPunct="1">
              <a:spcBef>
                <a:spcPct val="0"/>
              </a:spcBef>
              <a:buNone/>
              <a:defRPr sz="2000" b="1" kern="1200">
                <a:solidFill>
                  <a:schemeClr val="tx1"/>
                </a:solidFill>
                <a:latin typeface="+mj-lt"/>
                <a:ea typeface="+mj-ea"/>
                <a:cs typeface="+mj-cs"/>
              </a:defRPr>
            </a:lvl1pPr>
          </a:lstStyle>
          <a:p>
            <a:r>
              <a:rPr lang="en-ID" dirty="0">
                <a:solidFill>
                  <a:schemeClr val="bg1"/>
                </a:solidFill>
                <a:effectLst>
                  <a:glow rad="127000">
                    <a:schemeClr val="tx1"/>
                  </a:glow>
                </a:effectLst>
              </a:rPr>
              <a:t>Welcome to</a:t>
            </a:r>
            <a:br>
              <a:rPr lang="en-ID" dirty="0">
                <a:solidFill>
                  <a:schemeClr val="bg1"/>
                </a:solidFill>
                <a:effectLst>
                  <a:glow rad="127000">
                    <a:schemeClr val="tx1"/>
                  </a:glow>
                </a:effectLst>
              </a:rPr>
            </a:br>
            <a:r>
              <a:rPr lang="en-ID" dirty="0">
                <a:solidFill>
                  <a:schemeClr val="bg1"/>
                </a:solidFill>
                <a:effectLst>
                  <a:glow rad="127000">
                    <a:schemeClr val="tx1"/>
                  </a:glow>
                </a:effectLst>
              </a:rPr>
              <a:t>The Hermes Standard Initiative</a:t>
            </a:r>
          </a:p>
        </p:txBody>
      </p:sp>
      <p:sp>
        <p:nvSpPr>
          <p:cNvPr id="13" name="Textfeld 7189"/>
          <p:cNvSpPr txBox="1"/>
          <p:nvPr/>
        </p:nvSpPr>
        <p:spPr>
          <a:xfrm>
            <a:off x="1158483" y="6669964"/>
            <a:ext cx="5734050" cy="13525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36000" tIns="0" rIns="36000" bIns="0" numCol="1" spcCol="0" rtlCol="0" fromWordArt="0" anchor="t" anchorCtr="0" forceAA="0" compatLnSpc="1">
            <a:prstTxWarp prst="textNoShape">
              <a:avLst/>
            </a:prstTxWarp>
            <a:noAutofit/>
          </a:bodyPr>
          <a:lstStyle/>
          <a:p>
            <a:pPr>
              <a:spcAft>
                <a:spcPts val="0"/>
              </a:spcAft>
            </a:pPr>
            <a:r>
              <a:rPr lang="en-US" sz="800" b="1" kern="1200" dirty="0">
                <a:solidFill>
                  <a:schemeClr val="bg1"/>
                </a:solidFill>
                <a:effectLst>
                  <a:glow rad="127000">
                    <a:schemeClr val="tx1">
                      <a:alpha val="74000"/>
                    </a:schemeClr>
                  </a:glow>
                </a:effectLst>
                <a:ea typeface="Times New Roman"/>
                <a:cs typeface="Times New Roman"/>
              </a:rPr>
              <a:t>The Hermes Standard </a:t>
            </a:r>
            <a:r>
              <a:rPr lang="en-US" sz="800" kern="1200" dirty="0">
                <a:solidFill>
                  <a:schemeClr val="bg1"/>
                </a:solidFill>
                <a:effectLst>
                  <a:glow rad="127000">
                    <a:schemeClr val="tx1">
                      <a:alpha val="74000"/>
                    </a:schemeClr>
                  </a:glow>
                </a:effectLst>
                <a:ea typeface="Times New Roman"/>
                <a:cs typeface="Times New Roman"/>
              </a:rPr>
              <a:t> for vendor independent machine-to-machine communication in SMT Assembly.</a:t>
            </a:r>
            <a:r>
              <a:rPr lang="en-US" sz="800" dirty="0">
                <a:solidFill>
                  <a:schemeClr val="bg1"/>
                </a:solidFill>
                <a:effectLst>
                  <a:glow rad="127000">
                    <a:schemeClr val="tx1">
                      <a:alpha val="74000"/>
                    </a:schemeClr>
                  </a:glow>
                </a:effectLst>
                <a:ea typeface="Times New Roman"/>
                <a:cs typeface="Times New Roman"/>
              </a:rPr>
              <a:t> </a:t>
            </a:r>
            <a:endParaRPr lang="de-DE" sz="1000" dirty="0">
              <a:solidFill>
                <a:schemeClr val="bg1"/>
              </a:solidFill>
              <a:effectLst>
                <a:glow rad="127000">
                  <a:schemeClr val="tx1">
                    <a:alpha val="74000"/>
                  </a:schemeClr>
                </a:glow>
              </a:effectLst>
              <a:ea typeface="Times New Roman"/>
              <a:cs typeface="Times New Roman"/>
            </a:endParaRPr>
          </a:p>
        </p:txBody>
      </p:sp>
      <p:pic>
        <p:nvPicPr>
          <p:cNvPr id="17" name="Picture 2"/>
          <p:cNvPicPr/>
          <p:nvPr/>
        </p:nvPicPr>
        <p:blipFill>
          <a:blip r:embed="rId4">
            <a:grayscl/>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a:ext>
            </a:extLst>
          </a:blip>
          <a:srcRect/>
          <a:stretch>
            <a:fillRect/>
          </a:stretch>
        </p:blipFill>
        <p:spPr bwMode="auto">
          <a:xfrm>
            <a:off x="-1" y="1350793"/>
            <a:ext cx="12204000" cy="109709"/>
          </a:xfrm>
          <a:prstGeom prst="rect">
            <a:avLst/>
          </a:prstGeom>
          <a:noFill/>
          <a:ln>
            <a:noFill/>
          </a:ln>
          <a:effectLst/>
        </p:spPr>
      </p:pic>
      <p:grpSp>
        <p:nvGrpSpPr>
          <p:cNvPr id="18" name="Gruppieren 9"/>
          <p:cNvGrpSpPr/>
          <p:nvPr/>
        </p:nvGrpSpPr>
        <p:grpSpPr>
          <a:xfrm>
            <a:off x="1" y="6409243"/>
            <a:ext cx="12195752" cy="228425"/>
            <a:chOff x="0" y="6446509"/>
            <a:chExt cx="13425619" cy="251460"/>
          </a:xfrm>
        </p:grpSpPr>
        <p:pic>
          <p:nvPicPr>
            <p:cNvPr id="19" name="Picture 2"/>
            <p:cNvPicPr/>
            <p:nvPr userDrawn="1"/>
          </p:nvPicPr>
          <p:blipFill>
            <a:blip r:embed="rId6">
              <a:grayscl/>
              <a:extLst>
                <a:ext uri="{28A0092B-C50C-407E-A947-70E740481C1C}">
                  <a14:useLocalDpi xmlns:a14="http://schemas.microsoft.com/office/drawing/2010/main"/>
                </a:ext>
              </a:extLst>
            </a:blip>
            <a:srcRect/>
            <a:stretch>
              <a:fillRect/>
            </a:stretch>
          </p:blipFill>
          <p:spPr bwMode="auto">
            <a:xfrm>
              <a:off x="0" y="6446509"/>
              <a:ext cx="1259840" cy="251460"/>
            </a:xfrm>
            <a:prstGeom prst="rect">
              <a:avLst/>
            </a:prstGeom>
            <a:noFill/>
            <a:ln>
              <a:noFill/>
            </a:ln>
            <a:effectLst/>
          </p:spPr>
        </p:pic>
        <p:pic>
          <p:nvPicPr>
            <p:cNvPr id="20" name="Picture 2"/>
            <p:cNvPicPr/>
            <p:nvPr userDrawn="1"/>
          </p:nvPicPr>
          <p:blipFill>
            <a:blip r:embed="rId4">
              <a:grayscl/>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a:ext>
              </a:extLst>
            </a:blip>
            <a:srcRect/>
            <a:stretch>
              <a:fillRect/>
            </a:stretch>
          </p:blipFill>
          <p:spPr bwMode="auto">
            <a:xfrm>
              <a:off x="1298723" y="6446509"/>
              <a:ext cx="12126896" cy="251460"/>
            </a:xfrm>
            <a:prstGeom prst="rect">
              <a:avLst/>
            </a:prstGeom>
            <a:noFill/>
            <a:ln>
              <a:noFill/>
            </a:ln>
            <a:effectLst/>
          </p:spPr>
        </p:pic>
        <p:sp>
          <p:nvSpPr>
            <p:cNvPr id="21" name="Gleichschenkliges Dreieck 12"/>
            <p:cNvSpPr/>
            <p:nvPr userDrawn="1"/>
          </p:nvSpPr>
          <p:spPr>
            <a:xfrm rot="5400000">
              <a:off x="1208878" y="6486196"/>
              <a:ext cx="167640" cy="183515"/>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a:p>
          </p:txBody>
        </p:sp>
      </p:grpSp>
      <p:sp>
        <p:nvSpPr>
          <p:cNvPr id="7" name="Textfeld 6"/>
          <p:cNvSpPr txBox="1"/>
          <p:nvPr/>
        </p:nvSpPr>
        <p:spPr>
          <a:xfrm>
            <a:off x="933450" y="2286001"/>
            <a:ext cx="10270340" cy="2923877"/>
          </a:xfrm>
          <a:prstGeom prst="rect">
            <a:avLst/>
          </a:prstGeom>
          <a:noFill/>
        </p:spPr>
        <p:txBody>
          <a:bodyPr wrap="square" rtlCol="0">
            <a:spAutoFit/>
          </a:bodyPr>
          <a:lstStyle/>
          <a:p>
            <a:pPr algn="ctr"/>
            <a:endParaRPr lang="en-NZ" sz="2800" b="1" dirty="0">
              <a:effectLst>
                <a:glow rad="190500">
                  <a:schemeClr val="bg1"/>
                </a:glow>
              </a:effectLst>
            </a:endParaRPr>
          </a:p>
          <a:p>
            <a:pPr algn="ctr"/>
            <a:r>
              <a:rPr lang="en-NZ" sz="2800" b="1" dirty="0">
                <a:effectLst>
                  <a:glow rad="190500">
                    <a:schemeClr val="bg1"/>
                  </a:glow>
                </a:effectLst>
              </a:rPr>
              <a:t>Let´s transform our industry for a joint digital future:</a:t>
            </a:r>
            <a:br>
              <a:rPr lang="en-NZ" sz="2800" b="1" dirty="0">
                <a:effectLst>
                  <a:glow rad="190500">
                    <a:schemeClr val="bg1"/>
                  </a:glow>
                </a:effectLst>
              </a:rPr>
            </a:br>
            <a:endParaRPr lang="en-NZ" sz="2800" b="1" dirty="0">
              <a:effectLst>
                <a:glow rad="190500">
                  <a:schemeClr val="bg1"/>
                </a:glow>
              </a:effectLst>
            </a:endParaRPr>
          </a:p>
          <a:p>
            <a:pPr algn="ctr"/>
            <a:r>
              <a:rPr lang="en-NZ" sz="4400" b="1" dirty="0">
                <a:effectLst>
                  <a:glow rad="190500">
                    <a:schemeClr val="bg1"/>
                  </a:glow>
                </a:effectLst>
              </a:rPr>
              <a:t>Digitalization Needs Cooperation </a:t>
            </a:r>
            <a:br>
              <a:rPr lang="en-NZ" sz="2800" b="1" dirty="0">
                <a:effectLst>
                  <a:glow rad="190500">
                    <a:schemeClr val="bg1"/>
                  </a:glow>
                </a:effectLst>
              </a:rPr>
            </a:br>
            <a:endParaRPr lang="en-NZ" sz="2800" b="1" dirty="0">
              <a:effectLst>
                <a:glow rad="190500">
                  <a:schemeClr val="bg1"/>
                </a:glow>
              </a:effectLst>
            </a:endParaRPr>
          </a:p>
          <a:p>
            <a:pPr algn="ctr"/>
            <a:endParaRPr lang="en-NZ" sz="2800" b="1" dirty="0">
              <a:effectLst>
                <a:glow rad="190500">
                  <a:schemeClr val="bg1"/>
                </a:glow>
              </a:effectLst>
            </a:endParaRPr>
          </a:p>
        </p:txBody>
      </p:sp>
      <p:pic>
        <p:nvPicPr>
          <p:cNvPr id="22" name="Grafik 21"/>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462295" y="193615"/>
            <a:ext cx="1103460" cy="858247"/>
          </a:xfrm>
          <a:prstGeom prst="rect">
            <a:avLst/>
          </a:prstGeom>
        </p:spPr>
      </p:pic>
      <p:pic>
        <p:nvPicPr>
          <p:cNvPr id="14" name="Grafik 13" descr="Ein Bild, das Zeichnung, Schild enthält.&#10;&#10;Automatisch generierte Beschreibung">
            <a:extLst>
              <a:ext uri="{FF2B5EF4-FFF2-40B4-BE49-F238E27FC236}">
                <a16:creationId xmlns:a16="http://schemas.microsoft.com/office/drawing/2014/main" id="{5E8A8DF5-94A0-4535-941F-66944422EF16}"/>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62294" y="186939"/>
            <a:ext cx="1144242" cy="872218"/>
          </a:xfrm>
          <a:prstGeom prst="rect">
            <a:avLst/>
          </a:prstGeom>
        </p:spPr>
      </p:pic>
      <p:sp>
        <p:nvSpPr>
          <p:cNvPr id="15" name="Rechteck 44">
            <a:extLst>
              <a:ext uri="{FF2B5EF4-FFF2-40B4-BE49-F238E27FC236}">
                <a16:creationId xmlns:a16="http://schemas.microsoft.com/office/drawing/2014/main" id="{71C4C293-61E3-48DB-9567-CD682D7031D4}"/>
              </a:ext>
            </a:extLst>
          </p:cNvPr>
          <p:cNvSpPr/>
          <p:nvPr/>
        </p:nvSpPr>
        <p:spPr>
          <a:xfrm rot="2136791">
            <a:off x="8485422" y="699096"/>
            <a:ext cx="4858084" cy="77543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a:solidFill>
                  <a:schemeClr val="tx1"/>
                </a:solidFill>
              </a:rPr>
              <a:t>Slide shown in March 2017 </a:t>
            </a:r>
            <a:br>
              <a:rPr lang="en-US" sz="1800">
                <a:solidFill>
                  <a:schemeClr val="tx1"/>
                </a:solidFill>
              </a:rPr>
            </a:br>
            <a:r>
              <a:rPr lang="en-US" sz="1800">
                <a:solidFill>
                  <a:schemeClr val="tx1"/>
                </a:solidFill>
              </a:rPr>
              <a:t>@ 1st initiative Meeting</a:t>
            </a:r>
          </a:p>
        </p:txBody>
      </p:sp>
    </p:spTree>
    <p:extLst>
      <p:ext uri="{BB962C8B-B14F-4D97-AF65-F5344CB8AC3E}">
        <p14:creationId xmlns:p14="http://schemas.microsoft.com/office/powerpoint/2010/main" val="33256865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fade">
                                      <p:cBhvr>
                                        <p:cTn id="7" dur="2250"/>
                                        <p:tgtEl>
                                          <p:spTgt spid="7">
                                            <p:txEl>
                                              <p:pRg st="1" end="1"/>
                                            </p:txEl>
                                          </p:spTgt>
                                        </p:tgtEl>
                                      </p:cBhvr>
                                    </p:animEffect>
                                  </p:childTnLst>
                                </p:cTn>
                              </p:par>
                            </p:childTnLst>
                          </p:cTn>
                        </p:par>
                        <p:par>
                          <p:cTn id="8" fill="hold">
                            <p:stCondLst>
                              <p:cond delay="2750"/>
                            </p:stCondLst>
                            <p:childTnLst>
                              <p:par>
                                <p:cTn id="9" presetID="10" presetClass="entr" presetSubtype="0" fill="hold" grpId="0" nodeType="afterEffect">
                                  <p:stCondLst>
                                    <p:cond delay="750"/>
                                  </p:stCondLst>
                                  <p:childTnLst>
                                    <p:set>
                                      <p:cBhvr>
                                        <p:cTn id="10" dur="1" fill="hold">
                                          <p:stCondLst>
                                            <p:cond delay="0"/>
                                          </p:stCondLst>
                                        </p:cTn>
                                        <p:tgtEl>
                                          <p:spTgt spid="7">
                                            <p:txEl>
                                              <p:pRg st="2" end="2"/>
                                            </p:txEl>
                                          </p:spTgt>
                                        </p:tgtEl>
                                        <p:attrNameLst>
                                          <p:attrName>style.visibility</p:attrName>
                                        </p:attrNameLst>
                                      </p:cBhvr>
                                      <p:to>
                                        <p:strVal val="visible"/>
                                      </p:to>
                                    </p:set>
                                    <p:animEffect transition="in" filter="fade">
                                      <p:cBhvr>
                                        <p:cTn id="11" dur="1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de-DE"/>
          </a:p>
        </p:txBody>
      </p:sp>
      <p:sp>
        <p:nvSpPr>
          <p:cNvPr id="2" name="Textplatzhalter 1"/>
          <p:cNvSpPr>
            <a:spLocks noGrp="1"/>
          </p:cNvSpPr>
          <p:nvPr>
            <p:ph type="body" sz="quarter" idx="13"/>
          </p:nvPr>
        </p:nvSpPr>
        <p:spPr/>
        <p:txBody>
          <a:bodyPr/>
          <a:lstStyle/>
          <a:p>
            <a:endParaRPr lang="de-DE" dirty="0"/>
          </a:p>
        </p:txBody>
      </p:sp>
      <p:pic>
        <p:nvPicPr>
          <p:cNvPr id="4" name="Grafik 3"/>
          <p:cNvPicPr>
            <a:picLocks noChangeAspect="1"/>
          </p:cNvPicPr>
          <p:nvPr/>
        </p:nvPicPr>
        <p:blipFill rotWithShape="1">
          <a:blip r:embed="rId2" cstate="print">
            <a:duotone>
              <a:prstClr val="black"/>
              <a:srgbClr val="00CC00">
                <a:tint val="45000"/>
                <a:satMod val="400000"/>
              </a:srgbClr>
            </a:duotone>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a:ext>
            </a:extLst>
          </a:blip>
          <a:srcRect/>
          <a:stretch/>
        </p:blipFill>
        <p:spPr>
          <a:xfrm>
            <a:off x="1" y="0"/>
            <a:ext cx="12195174" cy="6859588"/>
          </a:xfrm>
          <a:prstGeom prst="rect">
            <a:avLst/>
          </a:prstGeom>
        </p:spPr>
      </p:pic>
      <p:sp>
        <p:nvSpPr>
          <p:cNvPr id="12" name="Titel 1"/>
          <p:cNvSpPr txBox="1">
            <a:spLocks/>
          </p:cNvSpPr>
          <p:nvPr/>
        </p:nvSpPr>
        <p:spPr>
          <a:xfrm>
            <a:off x="2157761" y="320452"/>
            <a:ext cx="7867982" cy="1022637"/>
          </a:xfrm>
          <a:prstGeom prst="rect">
            <a:avLst/>
          </a:prstGeom>
          <a:noFill/>
          <a:effectLst/>
        </p:spPr>
        <p:txBody>
          <a:bodyPr vert="horz" lIns="432086" tIns="60972" rIns="121944" bIns="60972" rtlCol="0" anchor="ctr">
            <a:normAutofit/>
          </a:bodyPr>
          <a:lstStyle>
            <a:lvl1pPr algn="l" defTabSz="1219444" rtl="0" eaLnBrk="1" latinLnBrk="0" hangingPunct="1">
              <a:spcBef>
                <a:spcPct val="0"/>
              </a:spcBef>
              <a:buNone/>
              <a:defRPr sz="2000" b="1" kern="1200">
                <a:solidFill>
                  <a:schemeClr val="tx1"/>
                </a:solidFill>
                <a:latin typeface="+mj-lt"/>
                <a:ea typeface="+mj-ea"/>
                <a:cs typeface="+mj-cs"/>
              </a:defRPr>
            </a:lvl1pPr>
          </a:lstStyle>
          <a:p>
            <a:r>
              <a:rPr lang="en-ID" dirty="0">
                <a:solidFill>
                  <a:schemeClr val="bg1"/>
                </a:solidFill>
                <a:effectLst>
                  <a:glow rad="127000">
                    <a:schemeClr val="tx1"/>
                  </a:glow>
                </a:effectLst>
              </a:rPr>
              <a:t>Welcome to</a:t>
            </a:r>
            <a:br>
              <a:rPr lang="en-ID" dirty="0">
                <a:solidFill>
                  <a:schemeClr val="bg1"/>
                </a:solidFill>
                <a:effectLst>
                  <a:glow rad="127000">
                    <a:schemeClr val="tx1"/>
                  </a:glow>
                </a:effectLst>
              </a:rPr>
            </a:br>
            <a:r>
              <a:rPr lang="en-ID" dirty="0">
                <a:solidFill>
                  <a:schemeClr val="bg1"/>
                </a:solidFill>
                <a:effectLst>
                  <a:glow rad="127000">
                    <a:schemeClr val="tx1"/>
                  </a:glow>
                </a:effectLst>
              </a:rPr>
              <a:t>The Hermes Standard Initiative</a:t>
            </a:r>
          </a:p>
        </p:txBody>
      </p:sp>
      <p:sp>
        <p:nvSpPr>
          <p:cNvPr id="13" name="Textfeld 7189"/>
          <p:cNvSpPr txBox="1"/>
          <p:nvPr/>
        </p:nvSpPr>
        <p:spPr>
          <a:xfrm>
            <a:off x="1158483" y="6669964"/>
            <a:ext cx="5734050" cy="13525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36000" tIns="0" rIns="36000" bIns="0" numCol="1" spcCol="0" rtlCol="0" fromWordArt="0" anchor="t" anchorCtr="0" forceAA="0" compatLnSpc="1">
            <a:prstTxWarp prst="textNoShape">
              <a:avLst/>
            </a:prstTxWarp>
            <a:noAutofit/>
          </a:bodyPr>
          <a:lstStyle/>
          <a:p>
            <a:pPr>
              <a:spcAft>
                <a:spcPts val="0"/>
              </a:spcAft>
            </a:pPr>
            <a:r>
              <a:rPr lang="en-US" sz="800" b="1" kern="1200" dirty="0">
                <a:solidFill>
                  <a:schemeClr val="bg1"/>
                </a:solidFill>
                <a:effectLst>
                  <a:glow rad="127000">
                    <a:schemeClr val="tx1">
                      <a:alpha val="74000"/>
                    </a:schemeClr>
                  </a:glow>
                </a:effectLst>
                <a:ea typeface="Times New Roman"/>
                <a:cs typeface="Times New Roman"/>
              </a:rPr>
              <a:t>The Hermes Standard </a:t>
            </a:r>
            <a:r>
              <a:rPr lang="en-US" sz="800" kern="1200" dirty="0">
                <a:solidFill>
                  <a:schemeClr val="bg1"/>
                </a:solidFill>
                <a:effectLst>
                  <a:glow rad="127000">
                    <a:schemeClr val="tx1">
                      <a:alpha val="74000"/>
                    </a:schemeClr>
                  </a:glow>
                </a:effectLst>
                <a:ea typeface="Times New Roman"/>
                <a:cs typeface="Times New Roman"/>
              </a:rPr>
              <a:t> for vendor independent machine-to-machine communication in SMT Assembly.</a:t>
            </a:r>
            <a:r>
              <a:rPr lang="en-US" sz="800" dirty="0">
                <a:solidFill>
                  <a:schemeClr val="bg1"/>
                </a:solidFill>
                <a:effectLst>
                  <a:glow rad="127000">
                    <a:schemeClr val="tx1">
                      <a:alpha val="74000"/>
                    </a:schemeClr>
                  </a:glow>
                </a:effectLst>
                <a:ea typeface="Times New Roman"/>
                <a:cs typeface="Times New Roman"/>
              </a:rPr>
              <a:t> </a:t>
            </a:r>
            <a:endParaRPr lang="de-DE" sz="1000" dirty="0">
              <a:solidFill>
                <a:schemeClr val="bg1"/>
              </a:solidFill>
              <a:effectLst>
                <a:glow rad="127000">
                  <a:schemeClr val="tx1">
                    <a:alpha val="74000"/>
                  </a:schemeClr>
                </a:glow>
              </a:effectLst>
              <a:ea typeface="Times New Roman"/>
              <a:cs typeface="Times New Roman"/>
            </a:endParaRPr>
          </a:p>
        </p:txBody>
      </p:sp>
      <p:pic>
        <p:nvPicPr>
          <p:cNvPr id="17" name="Picture 2"/>
          <p:cNvPicPr/>
          <p:nvPr/>
        </p:nvPicPr>
        <p:blipFill>
          <a:blip r:embed="rId4">
            <a:grayscl/>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a:ext>
            </a:extLst>
          </a:blip>
          <a:srcRect/>
          <a:stretch>
            <a:fillRect/>
          </a:stretch>
        </p:blipFill>
        <p:spPr bwMode="auto">
          <a:xfrm>
            <a:off x="-1" y="1350793"/>
            <a:ext cx="12204000" cy="109709"/>
          </a:xfrm>
          <a:prstGeom prst="rect">
            <a:avLst/>
          </a:prstGeom>
          <a:noFill/>
          <a:ln>
            <a:noFill/>
          </a:ln>
          <a:effectLst/>
        </p:spPr>
      </p:pic>
      <p:grpSp>
        <p:nvGrpSpPr>
          <p:cNvPr id="18" name="Gruppieren 9"/>
          <p:cNvGrpSpPr/>
          <p:nvPr/>
        </p:nvGrpSpPr>
        <p:grpSpPr>
          <a:xfrm>
            <a:off x="1" y="6409243"/>
            <a:ext cx="12195752" cy="228425"/>
            <a:chOff x="0" y="6446509"/>
            <a:chExt cx="13425619" cy="251460"/>
          </a:xfrm>
        </p:grpSpPr>
        <p:pic>
          <p:nvPicPr>
            <p:cNvPr id="19" name="Picture 2"/>
            <p:cNvPicPr/>
            <p:nvPr userDrawn="1"/>
          </p:nvPicPr>
          <p:blipFill>
            <a:blip r:embed="rId6">
              <a:grayscl/>
              <a:extLst>
                <a:ext uri="{28A0092B-C50C-407E-A947-70E740481C1C}">
                  <a14:useLocalDpi xmlns:a14="http://schemas.microsoft.com/office/drawing/2010/main"/>
                </a:ext>
              </a:extLst>
            </a:blip>
            <a:srcRect/>
            <a:stretch>
              <a:fillRect/>
            </a:stretch>
          </p:blipFill>
          <p:spPr bwMode="auto">
            <a:xfrm>
              <a:off x="0" y="6446509"/>
              <a:ext cx="1259840" cy="251460"/>
            </a:xfrm>
            <a:prstGeom prst="rect">
              <a:avLst/>
            </a:prstGeom>
            <a:noFill/>
            <a:ln>
              <a:noFill/>
            </a:ln>
            <a:effectLst/>
          </p:spPr>
        </p:pic>
        <p:pic>
          <p:nvPicPr>
            <p:cNvPr id="20" name="Picture 2"/>
            <p:cNvPicPr/>
            <p:nvPr userDrawn="1"/>
          </p:nvPicPr>
          <p:blipFill>
            <a:blip r:embed="rId4">
              <a:grayscl/>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a:ext>
              </a:extLst>
            </a:blip>
            <a:srcRect/>
            <a:stretch>
              <a:fillRect/>
            </a:stretch>
          </p:blipFill>
          <p:spPr bwMode="auto">
            <a:xfrm>
              <a:off x="1298723" y="6446509"/>
              <a:ext cx="12126896" cy="251460"/>
            </a:xfrm>
            <a:prstGeom prst="rect">
              <a:avLst/>
            </a:prstGeom>
            <a:noFill/>
            <a:ln>
              <a:noFill/>
            </a:ln>
            <a:effectLst/>
          </p:spPr>
        </p:pic>
        <p:sp>
          <p:nvSpPr>
            <p:cNvPr id="21" name="Gleichschenkliges Dreieck 12"/>
            <p:cNvSpPr/>
            <p:nvPr userDrawn="1"/>
          </p:nvSpPr>
          <p:spPr>
            <a:xfrm rot="5400000">
              <a:off x="1208878" y="6486196"/>
              <a:ext cx="167640" cy="183515"/>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a:p>
          </p:txBody>
        </p:sp>
      </p:grpSp>
      <p:sp>
        <p:nvSpPr>
          <p:cNvPr id="7" name="Textfeld 6"/>
          <p:cNvSpPr txBox="1"/>
          <p:nvPr/>
        </p:nvSpPr>
        <p:spPr>
          <a:xfrm>
            <a:off x="933450" y="2351314"/>
            <a:ext cx="10270340" cy="3394968"/>
          </a:xfrm>
          <a:prstGeom prst="rect">
            <a:avLst/>
          </a:prstGeom>
          <a:noFill/>
        </p:spPr>
        <p:txBody>
          <a:bodyPr wrap="square" rtlCol="0">
            <a:spAutoFit/>
          </a:bodyPr>
          <a:lstStyle/>
          <a:p>
            <a:pPr algn="ctr">
              <a:lnSpc>
                <a:spcPct val="130000"/>
              </a:lnSpc>
            </a:pPr>
            <a:r>
              <a:rPr lang="en-NZ" sz="2800" b="1" dirty="0">
                <a:effectLst>
                  <a:glow rad="190500">
                    <a:schemeClr val="bg1"/>
                  </a:glow>
                </a:effectLst>
              </a:rPr>
              <a:t>Cooperation is based on </a:t>
            </a:r>
            <a:br>
              <a:rPr lang="en-NZ" sz="2800" b="1" dirty="0">
                <a:effectLst>
                  <a:glow rad="190500">
                    <a:schemeClr val="bg1"/>
                  </a:glow>
                </a:effectLst>
              </a:rPr>
            </a:br>
            <a:r>
              <a:rPr lang="en-NZ" sz="2800" b="1" dirty="0">
                <a:effectLst>
                  <a:glow rad="190500">
                    <a:schemeClr val="bg1"/>
                  </a:glow>
                </a:effectLst>
              </a:rPr>
              <a:t>trust, understanding and respect.</a:t>
            </a:r>
          </a:p>
          <a:p>
            <a:pPr algn="ctr">
              <a:lnSpc>
                <a:spcPct val="130000"/>
              </a:lnSpc>
            </a:pPr>
            <a:endParaRPr lang="en-NZ" sz="2800" b="1" dirty="0">
              <a:effectLst>
                <a:glow rad="190500">
                  <a:schemeClr val="bg1"/>
                </a:glow>
              </a:effectLst>
            </a:endParaRPr>
          </a:p>
          <a:p>
            <a:pPr algn="ctr">
              <a:lnSpc>
                <a:spcPct val="130000"/>
              </a:lnSpc>
            </a:pPr>
            <a:r>
              <a:rPr lang="en-NZ" sz="2800" b="1" dirty="0">
                <a:effectLst>
                  <a:glow rad="190500">
                    <a:schemeClr val="bg1"/>
                  </a:glow>
                </a:effectLst>
              </a:rPr>
              <a:t>Let‘s create the future of electronics assembly </a:t>
            </a:r>
            <a:br>
              <a:rPr lang="en-NZ" sz="2800" b="1" dirty="0">
                <a:effectLst>
                  <a:glow rad="190500">
                    <a:schemeClr val="bg1"/>
                  </a:glow>
                </a:effectLst>
              </a:rPr>
            </a:br>
            <a:r>
              <a:rPr lang="en-NZ" sz="2800" b="1" dirty="0">
                <a:effectLst>
                  <a:glow rad="190500">
                    <a:schemeClr val="bg1"/>
                  </a:glow>
                </a:effectLst>
              </a:rPr>
              <a:t>with our joint customers advantage in mind.</a:t>
            </a:r>
          </a:p>
          <a:p>
            <a:pPr algn="ctr">
              <a:lnSpc>
                <a:spcPct val="130000"/>
              </a:lnSpc>
            </a:pPr>
            <a:endParaRPr lang="en-NZ" sz="2800" b="1" dirty="0">
              <a:effectLst>
                <a:glow rad="190500">
                  <a:schemeClr val="bg1"/>
                </a:glow>
              </a:effectLst>
            </a:endParaRPr>
          </a:p>
        </p:txBody>
      </p:sp>
      <p:pic>
        <p:nvPicPr>
          <p:cNvPr id="22" name="Grafik 21"/>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462295" y="193615"/>
            <a:ext cx="1103460" cy="858247"/>
          </a:xfrm>
          <a:prstGeom prst="rect">
            <a:avLst/>
          </a:prstGeom>
        </p:spPr>
      </p:pic>
      <p:pic>
        <p:nvPicPr>
          <p:cNvPr id="14" name="Grafik 13" descr="Ein Bild, das Zeichnung, Schild enthält.&#10;&#10;Automatisch generierte Beschreibung">
            <a:extLst>
              <a:ext uri="{FF2B5EF4-FFF2-40B4-BE49-F238E27FC236}">
                <a16:creationId xmlns:a16="http://schemas.microsoft.com/office/drawing/2014/main" id="{D2B7E4CA-529D-4A98-BFF5-BF351604E05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62294" y="186939"/>
            <a:ext cx="1144242" cy="872218"/>
          </a:xfrm>
          <a:prstGeom prst="rect">
            <a:avLst/>
          </a:prstGeom>
        </p:spPr>
      </p:pic>
      <p:sp>
        <p:nvSpPr>
          <p:cNvPr id="15" name="Rechteck 44">
            <a:extLst>
              <a:ext uri="{FF2B5EF4-FFF2-40B4-BE49-F238E27FC236}">
                <a16:creationId xmlns:a16="http://schemas.microsoft.com/office/drawing/2014/main" id="{738E274C-C06C-44F6-B90A-214150D55337}"/>
              </a:ext>
            </a:extLst>
          </p:cNvPr>
          <p:cNvSpPr/>
          <p:nvPr/>
        </p:nvSpPr>
        <p:spPr>
          <a:xfrm rot="2136791">
            <a:off x="8485422" y="699096"/>
            <a:ext cx="4858084" cy="77543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a:solidFill>
                  <a:schemeClr val="tx1"/>
                </a:solidFill>
              </a:rPr>
              <a:t>Slide shown in March 2017 </a:t>
            </a:r>
            <a:br>
              <a:rPr lang="en-US" sz="1800">
                <a:solidFill>
                  <a:schemeClr val="tx1"/>
                </a:solidFill>
              </a:rPr>
            </a:br>
            <a:r>
              <a:rPr lang="en-US" sz="1800">
                <a:solidFill>
                  <a:schemeClr val="tx1"/>
                </a:solidFill>
              </a:rPr>
              <a:t>@ 1st initiative Meeting</a:t>
            </a:r>
          </a:p>
        </p:txBody>
      </p:sp>
    </p:spTree>
    <p:extLst>
      <p:ext uri="{BB962C8B-B14F-4D97-AF65-F5344CB8AC3E}">
        <p14:creationId xmlns:p14="http://schemas.microsoft.com/office/powerpoint/2010/main" val="5330423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6B2A9EFD-954E-479E-9333-80D5154FF718}"/>
              </a:ext>
            </a:extLst>
          </p:cNvPr>
          <p:cNvGraphicFramePr>
            <a:graphicFrameLocks noChangeAspect="1"/>
          </p:cNvGraphicFramePr>
          <p:nvPr>
            <p:custDataLst>
              <p:tags r:id="rId1"/>
            </p:custDataLst>
            <p:extLst>
              <p:ext uri="{D42A27DB-BD31-4B8C-83A1-F6EECF244321}">
                <p14:modId xmlns:p14="http://schemas.microsoft.com/office/powerpoint/2010/main" val="203121519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73" imgH="476" progId="TCLayout.ActiveDocument.1">
                  <p:embed/>
                </p:oleObj>
              </mc:Choice>
              <mc:Fallback>
                <p:oleObj name="think-cell Slide" r:id="rId3" imgW="473" imgH="476" progId="TCLayout.ActiveDocument.1">
                  <p:embed/>
                  <p:pic>
                    <p:nvPicPr>
                      <p:cNvPr id="5" name="Object 4" hidden="1">
                        <a:extLst>
                          <a:ext uri="{FF2B5EF4-FFF2-40B4-BE49-F238E27FC236}">
                            <a16:creationId xmlns:a16="http://schemas.microsoft.com/office/drawing/2014/main" id="{6B2A9EFD-954E-479E-9333-80D5154FF718}"/>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3" name="Title 2"/>
          <p:cNvSpPr>
            <a:spLocks noGrp="1"/>
          </p:cNvSpPr>
          <p:nvPr>
            <p:ph type="title"/>
          </p:nvPr>
        </p:nvSpPr>
        <p:spPr/>
        <p:txBody>
          <a:bodyPr/>
          <a:lstStyle/>
          <a:p>
            <a:endParaRPr lang="de-DE"/>
          </a:p>
        </p:txBody>
      </p:sp>
      <p:sp>
        <p:nvSpPr>
          <p:cNvPr id="2" name="Textplatzhalter 1"/>
          <p:cNvSpPr>
            <a:spLocks noGrp="1"/>
          </p:cNvSpPr>
          <p:nvPr>
            <p:ph type="body" sz="quarter" idx="13"/>
          </p:nvPr>
        </p:nvSpPr>
        <p:spPr/>
        <p:txBody>
          <a:bodyPr/>
          <a:lstStyle/>
          <a:p>
            <a:endParaRPr lang="de-DE" dirty="0"/>
          </a:p>
        </p:txBody>
      </p:sp>
      <p:pic>
        <p:nvPicPr>
          <p:cNvPr id="4" name="Grafik 3"/>
          <p:cNvPicPr>
            <a:picLocks noChangeAspect="1"/>
          </p:cNvPicPr>
          <p:nvPr/>
        </p:nvPicPr>
        <p:blipFill rotWithShape="1">
          <a:blip r:embed="rId5" cstate="print">
            <a:duotone>
              <a:prstClr val="black"/>
              <a:srgbClr val="00FF00">
                <a:tint val="45000"/>
                <a:satMod val="400000"/>
              </a:srgbClr>
            </a:duotone>
            <a:extLst>
              <a:ext uri="{BEBA8EAE-BF5A-486C-A8C5-ECC9F3942E4B}">
                <a14:imgProps xmlns:a14="http://schemas.microsoft.com/office/drawing/2010/main">
                  <a14:imgLayer r:embed="rId6">
                    <a14:imgEffect>
                      <a14:brightnessContrast bright="-20000" contrast="-20000"/>
                    </a14:imgEffect>
                  </a14:imgLayer>
                </a14:imgProps>
              </a:ext>
              <a:ext uri="{28A0092B-C50C-407E-A947-70E740481C1C}">
                <a14:useLocalDpi xmlns:a14="http://schemas.microsoft.com/office/drawing/2010/main"/>
              </a:ext>
            </a:extLst>
          </a:blip>
          <a:srcRect/>
          <a:stretch/>
        </p:blipFill>
        <p:spPr>
          <a:xfrm>
            <a:off x="-1" y="0"/>
            <a:ext cx="12277339" cy="6958196"/>
          </a:xfrm>
          <a:prstGeom prst="rect">
            <a:avLst/>
          </a:prstGeom>
        </p:spPr>
      </p:pic>
      <p:sp>
        <p:nvSpPr>
          <p:cNvPr id="12" name="Titel 1"/>
          <p:cNvSpPr txBox="1">
            <a:spLocks/>
          </p:cNvSpPr>
          <p:nvPr/>
        </p:nvSpPr>
        <p:spPr>
          <a:xfrm>
            <a:off x="2157761" y="320452"/>
            <a:ext cx="7867982" cy="1022637"/>
          </a:xfrm>
          <a:prstGeom prst="rect">
            <a:avLst/>
          </a:prstGeom>
          <a:noFill/>
          <a:effectLst/>
        </p:spPr>
        <p:txBody>
          <a:bodyPr vert="horz" lIns="432086" tIns="60972" rIns="121944" bIns="60972" rtlCol="0" anchor="ctr">
            <a:normAutofit/>
          </a:bodyPr>
          <a:lstStyle>
            <a:lvl1pPr algn="l" defTabSz="1219444" rtl="0" eaLnBrk="1" latinLnBrk="0" hangingPunct="1">
              <a:spcBef>
                <a:spcPct val="0"/>
              </a:spcBef>
              <a:buNone/>
              <a:defRPr sz="2000" b="1" kern="1200">
                <a:solidFill>
                  <a:schemeClr val="tx1"/>
                </a:solidFill>
                <a:latin typeface="+mj-lt"/>
                <a:ea typeface="+mj-ea"/>
                <a:cs typeface="+mj-cs"/>
              </a:defRPr>
            </a:lvl1pPr>
          </a:lstStyle>
          <a:p>
            <a:r>
              <a:rPr lang="en-ID" dirty="0">
                <a:solidFill>
                  <a:schemeClr val="bg1"/>
                </a:solidFill>
                <a:effectLst>
                  <a:glow rad="127000">
                    <a:schemeClr val="tx1"/>
                  </a:glow>
                </a:effectLst>
              </a:rPr>
              <a:t>Welcome to</a:t>
            </a:r>
            <a:br>
              <a:rPr lang="en-ID" dirty="0">
                <a:solidFill>
                  <a:schemeClr val="bg1"/>
                </a:solidFill>
                <a:effectLst>
                  <a:glow rad="127000">
                    <a:schemeClr val="tx1"/>
                  </a:glow>
                </a:effectLst>
              </a:rPr>
            </a:br>
            <a:r>
              <a:rPr lang="en-ID" dirty="0">
                <a:solidFill>
                  <a:schemeClr val="bg1"/>
                </a:solidFill>
                <a:effectLst>
                  <a:glow rad="127000">
                    <a:schemeClr val="tx1"/>
                  </a:glow>
                </a:effectLst>
              </a:rPr>
              <a:t>The Hermes Standard Initiative Kick Off Meeting</a:t>
            </a:r>
          </a:p>
        </p:txBody>
      </p:sp>
      <p:sp>
        <p:nvSpPr>
          <p:cNvPr id="13" name="Textfeld 7189"/>
          <p:cNvSpPr txBox="1"/>
          <p:nvPr/>
        </p:nvSpPr>
        <p:spPr>
          <a:xfrm>
            <a:off x="1158483" y="6669964"/>
            <a:ext cx="5734050" cy="13525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36000" tIns="0" rIns="36000" bIns="0" numCol="1" spcCol="0" rtlCol="0" fromWordArt="0" anchor="t" anchorCtr="0" forceAA="0" compatLnSpc="1">
            <a:prstTxWarp prst="textNoShape">
              <a:avLst/>
            </a:prstTxWarp>
            <a:noAutofit/>
          </a:bodyPr>
          <a:lstStyle/>
          <a:p>
            <a:pPr>
              <a:spcAft>
                <a:spcPts val="0"/>
              </a:spcAft>
            </a:pPr>
            <a:r>
              <a:rPr lang="en-US" sz="800" b="1" kern="1200" dirty="0">
                <a:solidFill>
                  <a:schemeClr val="bg1"/>
                </a:solidFill>
                <a:effectLst>
                  <a:glow rad="127000">
                    <a:schemeClr val="tx1">
                      <a:alpha val="74000"/>
                    </a:schemeClr>
                  </a:glow>
                </a:effectLst>
                <a:ea typeface="Times New Roman"/>
                <a:cs typeface="Times New Roman"/>
              </a:rPr>
              <a:t>The Hermes Standard </a:t>
            </a:r>
            <a:r>
              <a:rPr lang="en-US" sz="800" kern="1200" dirty="0">
                <a:solidFill>
                  <a:schemeClr val="bg1"/>
                </a:solidFill>
                <a:effectLst>
                  <a:glow rad="127000">
                    <a:schemeClr val="tx1">
                      <a:alpha val="74000"/>
                    </a:schemeClr>
                  </a:glow>
                </a:effectLst>
                <a:ea typeface="Times New Roman"/>
                <a:cs typeface="Times New Roman"/>
              </a:rPr>
              <a:t> for vendor independent machine-to-machine communication in SMT Assembly.</a:t>
            </a:r>
            <a:r>
              <a:rPr lang="en-US" sz="800" dirty="0">
                <a:solidFill>
                  <a:schemeClr val="bg1"/>
                </a:solidFill>
                <a:effectLst>
                  <a:glow rad="127000">
                    <a:schemeClr val="tx1">
                      <a:alpha val="74000"/>
                    </a:schemeClr>
                  </a:glow>
                </a:effectLst>
                <a:ea typeface="Times New Roman"/>
                <a:cs typeface="Times New Roman"/>
              </a:rPr>
              <a:t> </a:t>
            </a:r>
            <a:endParaRPr lang="de-DE" sz="1000" dirty="0">
              <a:solidFill>
                <a:schemeClr val="bg1"/>
              </a:solidFill>
              <a:effectLst>
                <a:glow rad="127000">
                  <a:schemeClr val="tx1">
                    <a:alpha val="74000"/>
                  </a:schemeClr>
                </a:glow>
              </a:effectLst>
              <a:ea typeface="Times New Roman"/>
              <a:cs typeface="Times New Roman"/>
            </a:endParaRPr>
          </a:p>
        </p:txBody>
      </p:sp>
      <p:pic>
        <p:nvPicPr>
          <p:cNvPr id="17" name="Picture 2"/>
          <p:cNvPicPr/>
          <p:nvPr/>
        </p:nvPicPr>
        <p:blipFill>
          <a:blip r:embed="rId7">
            <a:grayscl/>
            <a:extLst>
              <a:ext uri="{BEBA8EAE-BF5A-486C-A8C5-ECC9F3942E4B}">
                <a14:imgProps xmlns:a14="http://schemas.microsoft.com/office/drawing/2010/main">
                  <a14:imgLayer r:embed="rId8">
                    <a14:imgEffect>
                      <a14:brightnessContrast bright="20000" contrast="-40000"/>
                    </a14:imgEffect>
                  </a14:imgLayer>
                </a14:imgProps>
              </a:ext>
              <a:ext uri="{28A0092B-C50C-407E-A947-70E740481C1C}">
                <a14:useLocalDpi xmlns:a14="http://schemas.microsoft.com/office/drawing/2010/main"/>
              </a:ext>
            </a:extLst>
          </a:blip>
          <a:srcRect/>
          <a:stretch>
            <a:fillRect/>
          </a:stretch>
        </p:blipFill>
        <p:spPr bwMode="auto">
          <a:xfrm>
            <a:off x="-1" y="1350793"/>
            <a:ext cx="12204000" cy="109709"/>
          </a:xfrm>
          <a:prstGeom prst="rect">
            <a:avLst/>
          </a:prstGeom>
          <a:noFill/>
          <a:ln>
            <a:noFill/>
          </a:ln>
          <a:effectLst/>
        </p:spPr>
      </p:pic>
      <p:grpSp>
        <p:nvGrpSpPr>
          <p:cNvPr id="18" name="Gruppieren 9"/>
          <p:cNvGrpSpPr/>
          <p:nvPr/>
        </p:nvGrpSpPr>
        <p:grpSpPr>
          <a:xfrm>
            <a:off x="1" y="6409243"/>
            <a:ext cx="12195752" cy="228425"/>
            <a:chOff x="0" y="6446509"/>
            <a:chExt cx="13425619" cy="251460"/>
          </a:xfrm>
        </p:grpSpPr>
        <p:pic>
          <p:nvPicPr>
            <p:cNvPr id="19" name="Picture 2"/>
            <p:cNvPicPr/>
            <p:nvPr userDrawn="1"/>
          </p:nvPicPr>
          <p:blipFill>
            <a:blip r:embed="rId9">
              <a:grayscl/>
              <a:extLst>
                <a:ext uri="{28A0092B-C50C-407E-A947-70E740481C1C}">
                  <a14:useLocalDpi xmlns:a14="http://schemas.microsoft.com/office/drawing/2010/main"/>
                </a:ext>
              </a:extLst>
            </a:blip>
            <a:srcRect/>
            <a:stretch>
              <a:fillRect/>
            </a:stretch>
          </p:blipFill>
          <p:spPr bwMode="auto">
            <a:xfrm>
              <a:off x="0" y="6446509"/>
              <a:ext cx="1259840" cy="251460"/>
            </a:xfrm>
            <a:prstGeom prst="rect">
              <a:avLst/>
            </a:prstGeom>
            <a:noFill/>
            <a:ln>
              <a:noFill/>
            </a:ln>
            <a:effectLst/>
          </p:spPr>
        </p:pic>
        <p:pic>
          <p:nvPicPr>
            <p:cNvPr id="20" name="Picture 2"/>
            <p:cNvPicPr/>
            <p:nvPr userDrawn="1"/>
          </p:nvPicPr>
          <p:blipFill>
            <a:blip r:embed="rId7">
              <a:grayscl/>
              <a:extLst>
                <a:ext uri="{BEBA8EAE-BF5A-486C-A8C5-ECC9F3942E4B}">
                  <a14:imgProps xmlns:a14="http://schemas.microsoft.com/office/drawing/2010/main">
                    <a14:imgLayer r:embed="rId8">
                      <a14:imgEffect>
                        <a14:brightnessContrast bright="20000" contrast="-40000"/>
                      </a14:imgEffect>
                    </a14:imgLayer>
                  </a14:imgProps>
                </a:ext>
                <a:ext uri="{28A0092B-C50C-407E-A947-70E740481C1C}">
                  <a14:useLocalDpi xmlns:a14="http://schemas.microsoft.com/office/drawing/2010/main"/>
                </a:ext>
              </a:extLst>
            </a:blip>
            <a:srcRect/>
            <a:stretch>
              <a:fillRect/>
            </a:stretch>
          </p:blipFill>
          <p:spPr bwMode="auto">
            <a:xfrm>
              <a:off x="1298723" y="6446509"/>
              <a:ext cx="12126896" cy="251460"/>
            </a:xfrm>
            <a:prstGeom prst="rect">
              <a:avLst/>
            </a:prstGeom>
            <a:noFill/>
            <a:ln>
              <a:noFill/>
            </a:ln>
            <a:effectLst/>
          </p:spPr>
        </p:pic>
        <p:sp>
          <p:nvSpPr>
            <p:cNvPr id="21" name="Gleichschenkliges Dreieck 12"/>
            <p:cNvSpPr/>
            <p:nvPr userDrawn="1"/>
          </p:nvSpPr>
          <p:spPr>
            <a:xfrm rot="5400000">
              <a:off x="1208878" y="6486196"/>
              <a:ext cx="167640" cy="183515"/>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a:p>
          </p:txBody>
        </p:sp>
      </p:grpSp>
      <p:sp>
        <p:nvSpPr>
          <p:cNvPr id="7" name="Textfeld 6"/>
          <p:cNvSpPr txBox="1"/>
          <p:nvPr/>
        </p:nvSpPr>
        <p:spPr>
          <a:xfrm>
            <a:off x="6068620" y="1926769"/>
            <a:ext cx="5135170" cy="4413516"/>
          </a:xfrm>
          <a:prstGeom prst="rect">
            <a:avLst/>
          </a:prstGeom>
          <a:noFill/>
        </p:spPr>
        <p:txBody>
          <a:bodyPr wrap="square" rtlCol="0">
            <a:spAutoFit/>
          </a:bodyPr>
          <a:lstStyle/>
          <a:p>
            <a:pPr>
              <a:lnSpc>
                <a:spcPct val="130000"/>
              </a:lnSpc>
            </a:pPr>
            <a:endParaRPr lang="en-NZ" b="1" dirty="0">
              <a:effectLst>
                <a:glow rad="190500">
                  <a:schemeClr val="bg1"/>
                </a:glow>
              </a:effectLst>
            </a:endParaRPr>
          </a:p>
          <a:p>
            <a:pPr marL="342900" indent="-342900">
              <a:lnSpc>
                <a:spcPct val="130000"/>
              </a:lnSpc>
              <a:buFont typeface="Arial" panose="020B0604020202020204" pitchFamily="34" charset="0"/>
              <a:buChar char="•"/>
            </a:pPr>
            <a:r>
              <a:rPr lang="en-NZ" b="1" dirty="0">
                <a:effectLst>
                  <a:glow rad="190500">
                    <a:schemeClr val="bg1"/>
                  </a:glow>
                </a:effectLst>
              </a:rPr>
              <a:t>The Hermes Standard shall become a joint project of everybody in this room.</a:t>
            </a:r>
            <a:br>
              <a:rPr lang="en-NZ" b="1" dirty="0">
                <a:effectLst>
                  <a:glow rad="190500">
                    <a:schemeClr val="bg1"/>
                  </a:glow>
                </a:effectLst>
              </a:rPr>
            </a:br>
            <a:endParaRPr lang="en-NZ" b="1" dirty="0">
              <a:effectLst>
                <a:glow rad="190500">
                  <a:schemeClr val="bg1"/>
                </a:glow>
              </a:effectLst>
            </a:endParaRPr>
          </a:p>
          <a:p>
            <a:pPr marL="342900" indent="-342900">
              <a:lnSpc>
                <a:spcPct val="130000"/>
              </a:lnSpc>
              <a:buFont typeface="Arial" panose="020B0604020202020204" pitchFamily="34" charset="0"/>
              <a:buChar char="•"/>
            </a:pPr>
            <a:r>
              <a:rPr lang="en-NZ" b="1" dirty="0">
                <a:effectLst>
                  <a:glow rad="190500">
                    <a:schemeClr val="bg1"/>
                  </a:glow>
                </a:effectLst>
              </a:rPr>
              <a:t>All participants are required to give their input to a fair decision making process.</a:t>
            </a:r>
            <a:br>
              <a:rPr lang="en-NZ" b="1" dirty="0">
                <a:effectLst>
                  <a:glow rad="190500">
                    <a:schemeClr val="bg1"/>
                  </a:glow>
                </a:effectLst>
              </a:rPr>
            </a:br>
            <a:endParaRPr lang="en-NZ" b="1" dirty="0">
              <a:effectLst>
                <a:glow rad="190500">
                  <a:schemeClr val="bg1"/>
                </a:glow>
              </a:effectLst>
            </a:endParaRPr>
          </a:p>
        </p:txBody>
      </p:sp>
      <p:pic>
        <p:nvPicPr>
          <p:cNvPr id="22" name="Grafik 21"/>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462295" y="193615"/>
            <a:ext cx="1103460" cy="858247"/>
          </a:xfrm>
          <a:prstGeom prst="rect">
            <a:avLst/>
          </a:prstGeom>
        </p:spPr>
      </p:pic>
      <p:sp>
        <p:nvSpPr>
          <p:cNvPr id="23" name="Ellipse 22"/>
          <p:cNvSpPr/>
          <p:nvPr/>
        </p:nvSpPr>
        <p:spPr>
          <a:xfrm>
            <a:off x="494057" y="1310452"/>
            <a:ext cx="5155626" cy="5155626"/>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nvGrpSpPr>
          <p:cNvPr id="24" name="Gruppieren 23"/>
          <p:cNvGrpSpPr/>
          <p:nvPr/>
        </p:nvGrpSpPr>
        <p:grpSpPr>
          <a:xfrm>
            <a:off x="773310" y="1926772"/>
            <a:ext cx="4584820" cy="4053524"/>
            <a:chOff x="4980845" y="2114464"/>
            <a:chExt cx="3600200" cy="3183004"/>
          </a:xfrm>
        </p:grpSpPr>
        <p:pic>
          <p:nvPicPr>
            <p:cNvPr id="25" name="Grafik 24"/>
            <p:cNvPicPr>
              <a:picLocks noChangeAspect="1"/>
            </p:cNvPicPr>
            <p:nvPr/>
          </p:nvPicPr>
          <p:blipFill>
            <a:blip r:embed="rId11" cstate="print">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4980845" y="3523677"/>
              <a:ext cx="1258487" cy="327548"/>
            </a:xfrm>
            <a:prstGeom prst="rect">
              <a:avLst/>
            </a:prstGeom>
          </p:spPr>
        </p:pic>
        <p:pic>
          <p:nvPicPr>
            <p:cNvPr id="26" name="Grafik 25"/>
            <p:cNvPicPr>
              <a:picLocks noChangeAspect="1"/>
            </p:cNvPicPr>
            <p:nvPr/>
          </p:nvPicPr>
          <p:blipFill>
            <a:blip r:embed="rId12" cstate="print">
              <a:clrChange>
                <a:clrFrom>
                  <a:srgbClr val="FEFEFE"/>
                </a:clrFrom>
                <a:clrTo>
                  <a:srgbClr val="FEFEFE">
                    <a:alpha val="0"/>
                  </a:srgbClr>
                </a:clrTo>
              </a:clrChange>
              <a:extLst>
                <a:ext uri="{28A0092B-C50C-407E-A947-70E740481C1C}">
                  <a14:useLocalDpi xmlns:a14="http://schemas.microsoft.com/office/drawing/2010/main"/>
                </a:ext>
              </a:extLst>
            </a:blip>
            <a:stretch>
              <a:fillRect/>
            </a:stretch>
          </p:blipFill>
          <p:spPr>
            <a:xfrm>
              <a:off x="8013907" y="3576881"/>
              <a:ext cx="567138" cy="252505"/>
            </a:xfrm>
            <a:prstGeom prst="rect">
              <a:avLst/>
            </a:prstGeom>
          </p:spPr>
        </p:pic>
        <p:pic>
          <p:nvPicPr>
            <p:cNvPr id="27" name="Grafik 26"/>
            <p:cNvPicPr>
              <a:picLocks noChangeAspect="1"/>
            </p:cNvPicPr>
            <p:nvPr/>
          </p:nvPicPr>
          <p:blipFill>
            <a:blip r:embed="rId13">
              <a:clrChange>
                <a:clrFrom>
                  <a:srgbClr val="FFFFFF"/>
                </a:clrFrom>
                <a:clrTo>
                  <a:srgbClr val="FFFFFF">
                    <a:alpha val="0"/>
                  </a:srgbClr>
                </a:clrTo>
              </a:clrChange>
            </a:blip>
            <a:stretch>
              <a:fillRect/>
            </a:stretch>
          </p:blipFill>
          <p:spPr>
            <a:xfrm>
              <a:off x="5634766" y="2114464"/>
              <a:ext cx="1033074" cy="532804"/>
            </a:xfrm>
            <a:prstGeom prst="rect">
              <a:avLst/>
            </a:prstGeom>
          </p:spPr>
        </p:pic>
        <p:grpSp>
          <p:nvGrpSpPr>
            <p:cNvPr id="28" name="Gruppieren 27"/>
            <p:cNvGrpSpPr/>
            <p:nvPr/>
          </p:nvGrpSpPr>
          <p:grpSpPr>
            <a:xfrm>
              <a:off x="6216617" y="3365774"/>
              <a:ext cx="912549" cy="856787"/>
              <a:chOff x="462293" y="486640"/>
              <a:chExt cx="3581070" cy="3230563"/>
            </a:xfrm>
          </p:grpSpPr>
          <p:sp>
            <p:nvSpPr>
              <p:cNvPr id="43" name="Rechteck 42"/>
              <p:cNvSpPr/>
              <p:nvPr userDrawn="1"/>
            </p:nvSpPr>
            <p:spPr>
              <a:xfrm>
                <a:off x="462293" y="486640"/>
                <a:ext cx="3491521" cy="3230563"/>
              </a:xfrm>
              <a:prstGeom prst="rect">
                <a:avLst/>
              </a:prstGeom>
              <a:solidFill>
                <a:schemeClr val="bg1"/>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44" name="Picture 5"/>
              <p:cNvPicPr>
                <a:picLocks noChangeAspect="1" noChangeArrowheads="1"/>
              </p:cNvPicPr>
              <p:nvPr userDrawn="1"/>
            </p:nvPicPr>
            <p:blipFill>
              <a:blip r:embed="rId14" cstate="print">
                <a:extLst>
                  <a:ext uri="{28A0092B-C50C-407E-A947-70E740481C1C}">
                    <a14:useLocalDpi xmlns:a14="http://schemas.microsoft.com/office/drawing/2010/main"/>
                  </a:ext>
                </a:extLst>
              </a:blip>
              <a:srcRect/>
              <a:stretch>
                <a:fillRect/>
              </a:stretch>
            </p:blipFill>
            <p:spPr bwMode="auto">
              <a:xfrm>
                <a:off x="464645" y="499455"/>
                <a:ext cx="3578718" cy="320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29" name="Grafik 28"/>
            <p:cNvPicPr>
              <a:picLocks noChangeAspect="1"/>
            </p:cNvPicPr>
            <p:nvPr/>
          </p:nvPicPr>
          <p:blipFill rotWithShape="1">
            <a:blip r:embed="rId15" cstate="print">
              <a:clrChange>
                <a:clrFrom>
                  <a:srgbClr val="000000"/>
                </a:clrFrom>
                <a:clrTo>
                  <a:srgbClr val="000000">
                    <a:alpha val="0"/>
                  </a:srgbClr>
                </a:clrTo>
              </a:clrChange>
              <a:extLst>
                <a:ext uri="{28A0092B-C50C-407E-A947-70E740481C1C}">
                  <a14:useLocalDpi xmlns:a14="http://schemas.microsoft.com/office/drawing/2010/main"/>
                </a:ext>
              </a:extLst>
            </a:blip>
            <a:srcRect/>
            <a:stretch/>
          </p:blipFill>
          <p:spPr>
            <a:xfrm>
              <a:off x="7709083" y="2910865"/>
              <a:ext cx="646617" cy="456674"/>
            </a:xfrm>
            <a:prstGeom prst="rect">
              <a:avLst/>
            </a:prstGeom>
          </p:spPr>
        </p:pic>
        <p:pic>
          <p:nvPicPr>
            <p:cNvPr id="30" name="Grafik 29"/>
            <p:cNvPicPr>
              <a:picLocks noChangeAspect="1"/>
            </p:cNvPicPr>
            <p:nvPr/>
          </p:nvPicPr>
          <p:blipFill>
            <a:blip r:embed="rId16">
              <a:clrChange>
                <a:clrFrom>
                  <a:srgbClr val="FFFFFF"/>
                </a:clrFrom>
                <a:clrTo>
                  <a:srgbClr val="FFFFFF">
                    <a:alpha val="0"/>
                  </a:srgbClr>
                </a:clrTo>
              </a:clrChange>
            </a:blip>
            <a:stretch>
              <a:fillRect/>
            </a:stretch>
          </p:blipFill>
          <p:spPr>
            <a:xfrm>
              <a:off x="7400838" y="3937662"/>
              <a:ext cx="954862" cy="685876"/>
            </a:xfrm>
            <a:prstGeom prst="rect">
              <a:avLst/>
            </a:prstGeom>
          </p:spPr>
        </p:pic>
        <p:pic>
          <p:nvPicPr>
            <p:cNvPr id="31" name="Grafik 30"/>
            <p:cNvPicPr>
              <a:picLocks noChangeAspect="1"/>
            </p:cNvPicPr>
            <p:nvPr/>
          </p:nvPicPr>
          <p:blipFill>
            <a:blip r:embed="rId17" cstate="print">
              <a:clrChange>
                <a:clrFrom>
                  <a:srgbClr val="FDFDFD"/>
                </a:clrFrom>
                <a:clrTo>
                  <a:srgbClr val="FDFDFD">
                    <a:alpha val="0"/>
                  </a:srgbClr>
                </a:clrTo>
              </a:clrChange>
              <a:extLst>
                <a:ext uri="{28A0092B-C50C-407E-A947-70E740481C1C}">
                  <a14:useLocalDpi xmlns:a14="http://schemas.microsoft.com/office/drawing/2010/main"/>
                </a:ext>
              </a:extLst>
            </a:blip>
            <a:stretch>
              <a:fillRect/>
            </a:stretch>
          </p:blipFill>
          <p:spPr>
            <a:xfrm>
              <a:off x="7197351" y="3523676"/>
              <a:ext cx="717547" cy="413984"/>
            </a:xfrm>
            <a:prstGeom prst="rect">
              <a:avLst/>
            </a:prstGeom>
          </p:spPr>
        </p:pic>
        <p:pic>
          <p:nvPicPr>
            <p:cNvPr id="32" name="Grafik 31"/>
            <p:cNvPicPr>
              <a:picLocks noChangeAspect="1"/>
            </p:cNvPicPr>
            <p:nvPr/>
          </p:nvPicPr>
          <p:blipFill>
            <a:blip r:embed="rId18" cstate="print">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6684986" y="2836052"/>
              <a:ext cx="968697" cy="454909"/>
            </a:xfrm>
            <a:prstGeom prst="rect">
              <a:avLst/>
            </a:prstGeom>
          </p:spPr>
        </p:pic>
        <p:pic>
          <p:nvPicPr>
            <p:cNvPr id="33" name="Grafik 32"/>
            <p:cNvPicPr>
              <a:picLocks noChangeAspect="1"/>
            </p:cNvPicPr>
            <p:nvPr/>
          </p:nvPicPr>
          <p:blipFill>
            <a:blip r:embed="rId19">
              <a:clrChange>
                <a:clrFrom>
                  <a:srgbClr val="FFFFFF"/>
                </a:clrFrom>
                <a:clrTo>
                  <a:srgbClr val="FFFFFF">
                    <a:alpha val="0"/>
                  </a:srgbClr>
                </a:clrTo>
              </a:clrChange>
            </a:blip>
            <a:stretch>
              <a:fillRect/>
            </a:stretch>
          </p:blipFill>
          <p:spPr>
            <a:xfrm>
              <a:off x="7124684" y="2577188"/>
              <a:ext cx="790214" cy="188784"/>
            </a:xfrm>
            <a:prstGeom prst="rect">
              <a:avLst/>
            </a:prstGeom>
          </p:spPr>
        </p:pic>
        <p:pic>
          <p:nvPicPr>
            <p:cNvPr id="34" name="Grafik 33"/>
            <p:cNvPicPr>
              <a:picLocks noChangeAspect="1"/>
            </p:cNvPicPr>
            <p:nvPr/>
          </p:nvPicPr>
          <p:blipFill>
            <a:blip r:embed="rId20" cstate="print">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7292096" y="4596894"/>
              <a:ext cx="757629" cy="281612"/>
            </a:xfrm>
            <a:prstGeom prst="rect">
              <a:avLst/>
            </a:prstGeom>
          </p:spPr>
        </p:pic>
        <p:pic>
          <p:nvPicPr>
            <p:cNvPr id="35" name="Grafik 34"/>
            <p:cNvPicPr>
              <a:picLocks noChangeAspect="1"/>
            </p:cNvPicPr>
            <p:nvPr/>
          </p:nvPicPr>
          <p:blipFill>
            <a:blip r:embed="rId21" cstate="print">
              <a:clrChange>
                <a:clrFrom>
                  <a:srgbClr val="000000"/>
                </a:clrFrom>
                <a:clrTo>
                  <a:srgbClr val="000000">
                    <a:alpha val="0"/>
                  </a:srgbClr>
                </a:clrTo>
              </a:clrChange>
              <a:extLst>
                <a:ext uri="{28A0092B-C50C-407E-A947-70E740481C1C}">
                  <a14:useLocalDpi xmlns:a14="http://schemas.microsoft.com/office/drawing/2010/main"/>
                </a:ext>
              </a:extLst>
            </a:blip>
            <a:stretch>
              <a:fillRect/>
            </a:stretch>
          </p:blipFill>
          <p:spPr>
            <a:xfrm>
              <a:off x="6531064" y="4365451"/>
              <a:ext cx="750319" cy="476580"/>
            </a:xfrm>
            <a:prstGeom prst="rect">
              <a:avLst/>
            </a:prstGeom>
          </p:spPr>
        </p:pic>
        <p:pic>
          <p:nvPicPr>
            <p:cNvPr id="36" name="Grafik 35"/>
            <p:cNvPicPr>
              <a:picLocks noChangeAspect="1"/>
            </p:cNvPicPr>
            <p:nvPr/>
          </p:nvPicPr>
          <p:blipFill>
            <a:blip r:embed="rId22" cstate="print">
              <a:clrChange>
                <a:clrFrom>
                  <a:srgbClr val="000000"/>
                </a:clrFrom>
                <a:clrTo>
                  <a:srgbClr val="000000">
                    <a:alpha val="0"/>
                  </a:srgbClr>
                </a:clrTo>
              </a:clrChange>
              <a:extLst>
                <a:ext uri="{28A0092B-C50C-407E-A947-70E740481C1C}">
                  <a14:useLocalDpi xmlns:a14="http://schemas.microsoft.com/office/drawing/2010/main"/>
                </a:ext>
              </a:extLst>
            </a:blip>
            <a:stretch>
              <a:fillRect/>
            </a:stretch>
          </p:blipFill>
          <p:spPr>
            <a:xfrm>
              <a:off x="5139563" y="3287432"/>
              <a:ext cx="1000445" cy="169404"/>
            </a:xfrm>
            <a:prstGeom prst="rect">
              <a:avLst/>
            </a:prstGeom>
          </p:spPr>
        </p:pic>
        <p:pic>
          <p:nvPicPr>
            <p:cNvPr id="37" name="Grafik 36"/>
            <p:cNvPicPr>
              <a:picLocks noChangeAspect="1"/>
            </p:cNvPicPr>
            <p:nvPr/>
          </p:nvPicPr>
          <p:blipFill>
            <a:blip r:embed="rId23">
              <a:clrChange>
                <a:clrFrom>
                  <a:srgbClr val="FFFFFF"/>
                </a:clrFrom>
                <a:clrTo>
                  <a:srgbClr val="FFFFFF">
                    <a:alpha val="0"/>
                  </a:srgbClr>
                </a:clrTo>
              </a:clrChange>
            </a:blip>
            <a:stretch>
              <a:fillRect/>
            </a:stretch>
          </p:blipFill>
          <p:spPr>
            <a:xfrm>
              <a:off x="5602400" y="2581717"/>
              <a:ext cx="1203716" cy="329148"/>
            </a:xfrm>
            <a:prstGeom prst="rect">
              <a:avLst/>
            </a:prstGeom>
          </p:spPr>
        </p:pic>
        <p:pic>
          <p:nvPicPr>
            <p:cNvPr id="38" name="Grafik 37"/>
            <p:cNvPicPr>
              <a:picLocks noChangeAspect="1"/>
            </p:cNvPicPr>
            <p:nvPr/>
          </p:nvPicPr>
          <p:blipFill>
            <a:blip r:embed="rId24">
              <a:clrChange>
                <a:clrFrom>
                  <a:srgbClr val="FFFFFF"/>
                </a:clrFrom>
                <a:clrTo>
                  <a:srgbClr val="FFFFFF">
                    <a:alpha val="0"/>
                  </a:srgbClr>
                </a:clrTo>
              </a:clrChange>
            </a:blip>
            <a:stretch>
              <a:fillRect/>
            </a:stretch>
          </p:blipFill>
          <p:spPr>
            <a:xfrm>
              <a:off x="5141954" y="2521903"/>
              <a:ext cx="1150400" cy="1145595"/>
            </a:xfrm>
            <a:prstGeom prst="rect">
              <a:avLst/>
            </a:prstGeom>
          </p:spPr>
        </p:pic>
        <p:pic>
          <p:nvPicPr>
            <p:cNvPr id="39" name="Grafik 38"/>
            <p:cNvPicPr>
              <a:picLocks noChangeAspect="1"/>
            </p:cNvPicPr>
            <p:nvPr/>
          </p:nvPicPr>
          <p:blipFill>
            <a:blip r:embed="rId25" cstate="print">
              <a:clrChange>
                <a:clrFrom>
                  <a:srgbClr val="000000"/>
                </a:clrFrom>
                <a:clrTo>
                  <a:srgbClr val="000000">
                    <a:alpha val="0"/>
                  </a:srgbClr>
                </a:clrTo>
              </a:clrChange>
              <a:extLst>
                <a:ext uri="{28A0092B-C50C-407E-A947-70E740481C1C}">
                  <a14:useLocalDpi xmlns:a14="http://schemas.microsoft.com/office/drawing/2010/main"/>
                </a:ext>
              </a:extLst>
            </a:blip>
            <a:stretch>
              <a:fillRect/>
            </a:stretch>
          </p:blipFill>
          <p:spPr>
            <a:xfrm>
              <a:off x="6231386" y="4896681"/>
              <a:ext cx="872908" cy="400787"/>
            </a:xfrm>
            <a:prstGeom prst="rect">
              <a:avLst/>
            </a:prstGeom>
          </p:spPr>
        </p:pic>
        <p:pic>
          <p:nvPicPr>
            <p:cNvPr id="40" name="Grafik 39"/>
            <p:cNvPicPr>
              <a:picLocks noChangeAspect="1"/>
            </p:cNvPicPr>
            <p:nvPr/>
          </p:nvPicPr>
          <p:blipFill>
            <a:blip r:embed="rId26">
              <a:clrChange>
                <a:clrFrom>
                  <a:srgbClr val="FFFFFF"/>
                </a:clrFrom>
                <a:clrTo>
                  <a:srgbClr val="FFFFFF">
                    <a:alpha val="0"/>
                  </a:srgbClr>
                </a:clrTo>
              </a:clrChange>
            </a:blip>
            <a:stretch>
              <a:fillRect/>
            </a:stretch>
          </p:blipFill>
          <p:spPr>
            <a:xfrm>
              <a:off x="5139563" y="3878137"/>
              <a:ext cx="697136" cy="375819"/>
            </a:xfrm>
            <a:prstGeom prst="rect">
              <a:avLst/>
            </a:prstGeom>
          </p:spPr>
        </p:pic>
        <p:pic>
          <p:nvPicPr>
            <p:cNvPr id="41" name="Grafik 40"/>
            <p:cNvPicPr>
              <a:picLocks noChangeAspect="1"/>
            </p:cNvPicPr>
            <p:nvPr/>
          </p:nvPicPr>
          <p:blipFill>
            <a:blip r:embed="rId27" cstate="print">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6604652" y="2170097"/>
              <a:ext cx="1049031" cy="421538"/>
            </a:xfrm>
            <a:prstGeom prst="rect">
              <a:avLst/>
            </a:prstGeom>
          </p:spPr>
        </p:pic>
        <p:pic>
          <p:nvPicPr>
            <p:cNvPr id="42" name="Picture 2"/>
            <p:cNvPicPr>
              <a:picLocks noChangeAspect="1" noChangeArrowheads="1"/>
            </p:cNvPicPr>
            <p:nvPr/>
          </p:nvPicPr>
          <p:blipFill>
            <a:blip r:embed="rId28" cstate="print">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5283084" y="4341707"/>
              <a:ext cx="1247980" cy="356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45" name="Rechteck 44">
            <a:extLst>
              <a:ext uri="{FF2B5EF4-FFF2-40B4-BE49-F238E27FC236}">
                <a16:creationId xmlns:a16="http://schemas.microsoft.com/office/drawing/2014/main" id="{80592050-70B0-4497-B3D5-CB0012E6B96A}"/>
              </a:ext>
            </a:extLst>
          </p:cNvPr>
          <p:cNvSpPr/>
          <p:nvPr/>
        </p:nvSpPr>
        <p:spPr>
          <a:xfrm rot="2136791">
            <a:off x="8485422" y="699096"/>
            <a:ext cx="4858084" cy="77543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a:solidFill>
                  <a:schemeClr val="tx1"/>
                </a:solidFill>
              </a:rPr>
              <a:t>Slide shown in March 2017 </a:t>
            </a:r>
            <a:br>
              <a:rPr lang="en-US" sz="1800">
                <a:solidFill>
                  <a:schemeClr val="tx1"/>
                </a:solidFill>
              </a:rPr>
            </a:br>
            <a:r>
              <a:rPr lang="en-US" sz="1800">
                <a:solidFill>
                  <a:schemeClr val="tx1"/>
                </a:solidFill>
              </a:rPr>
              <a:t>@ 1st initiative Meeting</a:t>
            </a:r>
          </a:p>
        </p:txBody>
      </p:sp>
    </p:spTree>
    <p:extLst>
      <p:ext uri="{BB962C8B-B14F-4D97-AF65-F5344CB8AC3E}">
        <p14:creationId xmlns:p14="http://schemas.microsoft.com/office/powerpoint/2010/main" val="3419306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fade">
                                      <p:cBhvr>
                                        <p:cTn id="7" dur="500"/>
                                        <p:tgtEl>
                                          <p:spTgt spid="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xEl>
                                              <p:pRg st="2" end="2"/>
                                            </p:txEl>
                                          </p:spTgt>
                                        </p:tgtEl>
                                        <p:attrNameLst>
                                          <p:attrName>style.visibility</p:attrName>
                                        </p:attrNameLst>
                                      </p:cBhvr>
                                      <p:to>
                                        <p:strVal val="visible"/>
                                      </p:to>
                                    </p:set>
                                    <p:animEffect transition="in" filter="fade">
                                      <p:cBhvr>
                                        <p:cTn id="12"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B53D8643-2F5A-408C-9822-5DA121B1805A}"/>
              </a:ext>
            </a:extLst>
          </p:cNvPr>
          <p:cNvGraphicFramePr>
            <a:graphicFrameLocks noChangeAspect="1"/>
          </p:cNvGraphicFramePr>
          <p:nvPr>
            <p:custDataLst>
              <p:tags r:id="rId1"/>
            </p:custDataLst>
            <p:extLst>
              <p:ext uri="{D42A27DB-BD31-4B8C-83A1-F6EECF244321}">
                <p14:modId xmlns:p14="http://schemas.microsoft.com/office/powerpoint/2010/main" val="356202203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473" imgH="476" progId="TCLayout.ActiveDocument.1">
                  <p:embed/>
                </p:oleObj>
              </mc:Choice>
              <mc:Fallback>
                <p:oleObj name="think-cell Slide" r:id="rId3" imgW="473" imgH="476" progId="TCLayout.ActiveDocument.1">
                  <p:embed/>
                  <p:pic>
                    <p:nvPicPr>
                      <p:cNvPr id="4" name="Object 3" hidden="1">
                        <a:extLst>
                          <a:ext uri="{FF2B5EF4-FFF2-40B4-BE49-F238E27FC236}">
                            <a16:creationId xmlns:a16="http://schemas.microsoft.com/office/drawing/2014/main" id="{B53D8643-2F5A-408C-9822-5DA121B1805A}"/>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3" name="Title 2"/>
          <p:cNvSpPr>
            <a:spLocks noGrp="1"/>
          </p:cNvSpPr>
          <p:nvPr>
            <p:ph type="title"/>
          </p:nvPr>
        </p:nvSpPr>
        <p:spPr/>
        <p:txBody>
          <a:bodyPr/>
          <a:lstStyle/>
          <a:p>
            <a:endParaRPr lang="de-DE"/>
          </a:p>
        </p:txBody>
      </p:sp>
      <p:sp>
        <p:nvSpPr>
          <p:cNvPr id="2" name="Textplatzhalter 1"/>
          <p:cNvSpPr>
            <a:spLocks noGrp="1"/>
          </p:cNvSpPr>
          <p:nvPr>
            <p:ph type="body" sz="quarter" idx="13"/>
          </p:nvPr>
        </p:nvSpPr>
        <p:spPr/>
        <p:txBody>
          <a:bodyPr/>
          <a:lstStyle/>
          <a:p>
            <a:endParaRPr lang="de-DE" dirty="0"/>
          </a:p>
        </p:txBody>
      </p:sp>
      <p:pic>
        <p:nvPicPr>
          <p:cNvPr id="45" name="Grafik 44"/>
          <p:cNvPicPr>
            <a:picLocks noChangeAspect="1"/>
          </p:cNvPicPr>
          <p:nvPr/>
        </p:nvPicPr>
        <p:blipFill rotWithShape="1">
          <a:blip r:embed="rId5" cstate="print">
            <a:duotone>
              <a:prstClr val="black"/>
              <a:srgbClr val="00FF00">
                <a:tint val="45000"/>
                <a:satMod val="400000"/>
              </a:srgbClr>
            </a:duotone>
            <a:extLst>
              <a:ext uri="{BEBA8EAE-BF5A-486C-A8C5-ECC9F3942E4B}">
                <a14:imgProps xmlns:a14="http://schemas.microsoft.com/office/drawing/2010/main">
                  <a14:imgLayer r:embed="rId6">
                    <a14:imgEffect>
                      <a14:brightnessContrast bright="-20000" contrast="-20000"/>
                    </a14:imgEffect>
                  </a14:imgLayer>
                </a14:imgProps>
              </a:ext>
              <a:ext uri="{28A0092B-C50C-407E-A947-70E740481C1C}">
                <a14:useLocalDpi xmlns:a14="http://schemas.microsoft.com/office/drawing/2010/main"/>
              </a:ext>
            </a:extLst>
          </a:blip>
          <a:srcRect/>
          <a:stretch/>
        </p:blipFill>
        <p:spPr>
          <a:xfrm>
            <a:off x="-1" y="0"/>
            <a:ext cx="12277339" cy="6958196"/>
          </a:xfrm>
          <a:prstGeom prst="rect">
            <a:avLst/>
          </a:prstGeom>
        </p:spPr>
      </p:pic>
      <p:sp>
        <p:nvSpPr>
          <p:cNvPr id="12" name="Titel 1"/>
          <p:cNvSpPr txBox="1">
            <a:spLocks/>
          </p:cNvSpPr>
          <p:nvPr/>
        </p:nvSpPr>
        <p:spPr>
          <a:xfrm>
            <a:off x="2157761" y="320452"/>
            <a:ext cx="7867982" cy="1022637"/>
          </a:xfrm>
          <a:prstGeom prst="rect">
            <a:avLst/>
          </a:prstGeom>
          <a:noFill/>
          <a:effectLst/>
        </p:spPr>
        <p:txBody>
          <a:bodyPr vert="horz" lIns="432086" tIns="60972" rIns="121944" bIns="60972" rtlCol="0" anchor="ctr">
            <a:normAutofit/>
          </a:bodyPr>
          <a:lstStyle>
            <a:lvl1pPr algn="l" defTabSz="1219444" rtl="0" eaLnBrk="1" latinLnBrk="0" hangingPunct="1">
              <a:spcBef>
                <a:spcPct val="0"/>
              </a:spcBef>
              <a:buNone/>
              <a:defRPr sz="2000" b="1" kern="1200">
                <a:solidFill>
                  <a:schemeClr val="tx1"/>
                </a:solidFill>
                <a:latin typeface="+mj-lt"/>
                <a:ea typeface="+mj-ea"/>
                <a:cs typeface="+mj-cs"/>
              </a:defRPr>
            </a:lvl1pPr>
          </a:lstStyle>
          <a:p>
            <a:r>
              <a:rPr lang="en-ID" dirty="0">
                <a:solidFill>
                  <a:schemeClr val="bg1"/>
                </a:solidFill>
                <a:effectLst>
                  <a:glow rad="127000">
                    <a:schemeClr val="tx1"/>
                  </a:glow>
                </a:effectLst>
              </a:rPr>
              <a:t>Welcome to</a:t>
            </a:r>
            <a:br>
              <a:rPr lang="en-ID" dirty="0">
                <a:solidFill>
                  <a:schemeClr val="bg1"/>
                </a:solidFill>
                <a:effectLst>
                  <a:glow rad="127000">
                    <a:schemeClr val="tx1"/>
                  </a:glow>
                </a:effectLst>
              </a:rPr>
            </a:br>
            <a:r>
              <a:rPr lang="en-ID" dirty="0">
                <a:solidFill>
                  <a:schemeClr val="bg1"/>
                </a:solidFill>
                <a:effectLst>
                  <a:glow rad="127000">
                    <a:schemeClr val="tx1"/>
                  </a:glow>
                </a:effectLst>
              </a:rPr>
              <a:t>The Hermes Standard Initiative Kick Off Meeting</a:t>
            </a:r>
          </a:p>
        </p:txBody>
      </p:sp>
      <p:sp>
        <p:nvSpPr>
          <p:cNvPr id="13" name="Textfeld 7189"/>
          <p:cNvSpPr txBox="1"/>
          <p:nvPr/>
        </p:nvSpPr>
        <p:spPr>
          <a:xfrm>
            <a:off x="1158483" y="6669964"/>
            <a:ext cx="5734050" cy="13525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36000" tIns="0" rIns="36000" bIns="0" numCol="1" spcCol="0" rtlCol="0" fromWordArt="0" anchor="t" anchorCtr="0" forceAA="0" compatLnSpc="1">
            <a:prstTxWarp prst="textNoShape">
              <a:avLst/>
            </a:prstTxWarp>
            <a:noAutofit/>
          </a:bodyPr>
          <a:lstStyle/>
          <a:p>
            <a:pPr>
              <a:spcAft>
                <a:spcPts val="0"/>
              </a:spcAft>
            </a:pPr>
            <a:r>
              <a:rPr lang="en-US" sz="800" b="1" kern="1200" dirty="0">
                <a:solidFill>
                  <a:schemeClr val="bg1"/>
                </a:solidFill>
                <a:effectLst>
                  <a:glow rad="127000">
                    <a:schemeClr val="tx1">
                      <a:alpha val="74000"/>
                    </a:schemeClr>
                  </a:glow>
                </a:effectLst>
                <a:ea typeface="Times New Roman"/>
                <a:cs typeface="Times New Roman"/>
              </a:rPr>
              <a:t>The Hermes Standard </a:t>
            </a:r>
            <a:r>
              <a:rPr lang="en-US" sz="800" kern="1200" dirty="0">
                <a:solidFill>
                  <a:schemeClr val="bg1"/>
                </a:solidFill>
                <a:effectLst>
                  <a:glow rad="127000">
                    <a:schemeClr val="tx1">
                      <a:alpha val="74000"/>
                    </a:schemeClr>
                  </a:glow>
                </a:effectLst>
                <a:ea typeface="Times New Roman"/>
                <a:cs typeface="Times New Roman"/>
              </a:rPr>
              <a:t> for vendor independent machine-to-machine communication in SMT Assembly.</a:t>
            </a:r>
            <a:r>
              <a:rPr lang="en-US" sz="800" dirty="0">
                <a:solidFill>
                  <a:schemeClr val="bg1"/>
                </a:solidFill>
                <a:effectLst>
                  <a:glow rad="127000">
                    <a:schemeClr val="tx1">
                      <a:alpha val="74000"/>
                    </a:schemeClr>
                  </a:glow>
                </a:effectLst>
                <a:ea typeface="Times New Roman"/>
                <a:cs typeface="Times New Roman"/>
              </a:rPr>
              <a:t> </a:t>
            </a:r>
            <a:endParaRPr lang="de-DE" sz="1000" dirty="0">
              <a:solidFill>
                <a:schemeClr val="bg1"/>
              </a:solidFill>
              <a:effectLst>
                <a:glow rad="127000">
                  <a:schemeClr val="tx1">
                    <a:alpha val="74000"/>
                  </a:schemeClr>
                </a:glow>
              </a:effectLst>
              <a:ea typeface="Times New Roman"/>
              <a:cs typeface="Times New Roman"/>
            </a:endParaRPr>
          </a:p>
        </p:txBody>
      </p:sp>
      <p:pic>
        <p:nvPicPr>
          <p:cNvPr id="17" name="Picture 2"/>
          <p:cNvPicPr/>
          <p:nvPr/>
        </p:nvPicPr>
        <p:blipFill>
          <a:blip r:embed="rId7">
            <a:grayscl/>
            <a:extLst>
              <a:ext uri="{BEBA8EAE-BF5A-486C-A8C5-ECC9F3942E4B}">
                <a14:imgProps xmlns:a14="http://schemas.microsoft.com/office/drawing/2010/main">
                  <a14:imgLayer r:embed="rId8">
                    <a14:imgEffect>
                      <a14:brightnessContrast bright="20000" contrast="-40000"/>
                    </a14:imgEffect>
                  </a14:imgLayer>
                </a14:imgProps>
              </a:ext>
              <a:ext uri="{28A0092B-C50C-407E-A947-70E740481C1C}">
                <a14:useLocalDpi xmlns:a14="http://schemas.microsoft.com/office/drawing/2010/main"/>
              </a:ext>
            </a:extLst>
          </a:blip>
          <a:srcRect/>
          <a:stretch>
            <a:fillRect/>
          </a:stretch>
        </p:blipFill>
        <p:spPr bwMode="auto">
          <a:xfrm>
            <a:off x="-1" y="1350793"/>
            <a:ext cx="12204000" cy="109709"/>
          </a:xfrm>
          <a:prstGeom prst="rect">
            <a:avLst/>
          </a:prstGeom>
          <a:noFill/>
          <a:ln>
            <a:noFill/>
          </a:ln>
          <a:effectLst/>
        </p:spPr>
      </p:pic>
      <p:grpSp>
        <p:nvGrpSpPr>
          <p:cNvPr id="18" name="Gruppieren 9"/>
          <p:cNvGrpSpPr/>
          <p:nvPr/>
        </p:nvGrpSpPr>
        <p:grpSpPr>
          <a:xfrm>
            <a:off x="1" y="6409243"/>
            <a:ext cx="12195752" cy="228425"/>
            <a:chOff x="0" y="6446509"/>
            <a:chExt cx="13425619" cy="251460"/>
          </a:xfrm>
        </p:grpSpPr>
        <p:pic>
          <p:nvPicPr>
            <p:cNvPr id="19" name="Picture 2"/>
            <p:cNvPicPr/>
            <p:nvPr userDrawn="1"/>
          </p:nvPicPr>
          <p:blipFill>
            <a:blip r:embed="rId9">
              <a:grayscl/>
              <a:extLst>
                <a:ext uri="{28A0092B-C50C-407E-A947-70E740481C1C}">
                  <a14:useLocalDpi xmlns:a14="http://schemas.microsoft.com/office/drawing/2010/main"/>
                </a:ext>
              </a:extLst>
            </a:blip>
            <a:srcRect/>
            <a:stretch>
              <a:fillRect/>
            </a:stretch>
          </p:blipFill>
          <p:spPr bwMode="auto">
            <a:xfrm>
              <a:off x="0" y="6446509"/>
              <a:ext cx="1259840" cy="251460"/>
            </a:xfrm>
            <a:prstGeom prst="rect">
              <a:avLst/>
            </a:prstGeom>
            <a:noFill/>
            <a:ln>
              <a:noFill/>
            </a:ln>
            <a:effectLst/>
          </p:spPr>
        </p:pic>
        <p:pic>
          <p:nvPicPr>
            <p:cNvPr id="20" name="Picture 2"/>
            <p:cNvPicPr/>
            <p:nvPr userDrawn="1"/>
          </p:nvPicPr>
          <p:blipFill>
            <a:blip r:embed="rId7">
              <a:grayscl/>
              <a:extLst>
                <a:ext uri="{BEBA8EAE-BF5A-486C-A8C5-ECC9F3942E4B}">
                  <a14:imgProps xmlns:a14="http://schemas.microsoft.com/office/drawing/2010/main">
                    <a14:imgLayer r:embed="rId8">
                      <a14:imgEffect>
                        <a14:brightnessContrast bright="20000" contrast="-40000"/>
                      </a14:imgEffect>
                    </a14:imgLayer>
                  </a14:imgProps>
                </a:ext>
                <a:ext uri="{28A0092B-C50C-407E-A947-70E740481C1C}">
                  <a14:useLocalDpi xmlns:a14="http://schemas.microsoft.com/office/drawing/2010/main"/>
                </a:ext>
              </a:extLst>
            </a:blip>
            <a:srcRect/>
            <a:stretch>
              <a:fillRect/>
            </a:stretch>
          </p:blipFill>
          <p:spPr bwMode="auto">
            <a:xfrm>
              <a:off x="1298723" y="6446509"/>
              <a:ext cx="12126896" cy="251460"/>
            </a:xfrm>
            <a:prstGeom prst="rect">
              <a:avLst/>
            </a:prstGeom>
            <a:noFill/>
            <a:ln>
              <a:noFill/>
            </a:ln>
            <a:effectLst/>
          </p:spPr>
        </p:pic>
        <p:sp>
          <p:nvSpPr>
            <p:cNvPr id="21" name="Gleichschenkliges Dreieck 12"/>
            <p:cNvSpPr/>
            <p:nvPr userDrawn="1"/>
          </p:nvSpPr>
          <p:spPr>
            <a:xfrm rot="5400000">
              <a:off x="1208878" y="6486196"/>
              <a:ext cx="167640" cy="183515"/>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de-DE"/>
            </a:p>
          </p:txBody>
        </p:sp>
      </p:grpSp>
      <p:sp>
        <p:nvSpPr>
          <p:cNvPr id="7" name="Textfeld 6"/>
          <p:cNvSpPr txBox="1"/>
          <p:nvPr/>
        </p:nvSpPr>
        <p:spPr>
          <a:xfrm>
            <a:off x="6040364" y="1926769"/>
            <a:ext cx="5878286" cy="4413516"/>
          </a:xfrm>
          <a:prstGeom prst="rect">
            <a:avLst/>
          </a:prstGeom>
          <a:noFill/>
        </p:spPr>
        <p:txBody>
          <a:bodyPr wrap="square" rtlCol="0">
            <a:spAutoFit/>
          </a:bodyPr>
          <a:lstStyle/>
          <a:p>
            <a:pPr>
              <a:lnSpc>
                <a:spcPct val="130000"/>
              </a:lnSpc>
            </a:pPr>
            <a:endParaRPr lang="en-NZ" b="1" dirty="0">
              <a:effectLst>
                <a:glow rad="190500">
                  <a:schemeClr val="bg1"/>
                </a:glow>
              </a:effectLst>
            </a:endParaRPr>
          </a:p>
          <a:p>
            <a:pPr marL="342900" indent="-342900">
              <a:lnSpc>
                <a:spcPct val="130000"/>
              </a:lnSpc>
              <a:buFont typeface="Arial" panose="020B0604020202020204" pitchFamily="34" charset="0"/>
              <a:buChar char="•"/>
            </a:pPr>
            <a:r>
              <a:rPr lang="en-NZ" b="1" dirty="0">
                <a:effectLst>
                  <a:glow rad="190500">
                    <a:schemeClr val="bg1"/>
                  </a:glow>
                </a:effectLst>
              </a:rPr>
              <a:t>The Hermes Standard Initiative </a:t>
            </a:r>
            <a:br>
              <a:rPr lang="en-NZ" b="1" dirty="0">
                <a:effectLst>
                  <a:glow rad="190500">
                    <a:schemeClr val="bg1"/>
                  </a:glow>
                </a:effectLst>
              </a:rPr>
            </a:br>
            <a:r>
              <a:rPr lang="en-NZ" b="1" dirty="0">
                <a:effectLst>
                  <a:glow rad="190500">
                    <a:schemeClr val="bg1"/>
                  </a:glow>
                </a:effectLst>
              </a:rPr>
              <a:t>shall grow fast, </a:t>
            </a:r>
            <a:br>
              <a:rPr lang="en-NZ" b="1" dirty="0">
                <a:effectLst>
                  <a:glow rad="190500">
                    <a:schemeClr val="bg1"/>
                  </a:glow>
                </a:effectLst>
              </a:rPr>
            </a:br>
            <a:r>
              <a:rPr lang="en-NZ" b="1" dirty="0">
                <a:effectLst>
                  <a:glow rad="190500">
                    <a:schemeClr val="bg1"/>
                  </a:glow>
                </a:effectLst>
              </a:rPr>
              <a:t>and it must grow freely.</a:t>
            </a:r>
          </a:p>
          <a:p>
            <a:pPr marL="342900" indent="-342900">
              <a:lnSpc>
                <a:spcPct val="130000"/>
              </a:lnSpc>
              <a:buFont typeface="Arial" panose="020B0604020202020204" pitchFamily="34" charset="0"/>
              <a:buChar char="•"/>
            </a:pPr>
            <a:endParaRPr lang="en-NZ" b="1" dirty="0">
              <a:effectLst>
                <a:glow rad="190500">
                  <a:schemeClr val="bg1"/>
                </a:glow>
              </a:effectLst>
            </a:endParaRPr>
          </a:p>
          <a:p>
            <a:pPr marL="342900" indent="-342900">
              <a:lnSpc>
                <a:spcPct val="130000"/>
              </a:lnSpc>
              <a:buFont typeface="Arial" panose="020B0604020202020204" pitchFamily="34" charset="0"/>
              <a:buChar char="•"/>
            </a:pPr>
            <a:r>
              <a:rPr lang="en-NZ" b="1" dirty="0">
                <a:effectLst>
                  <a:glow rad="190500">
                    <a:schemeClr val="bg1"/>
                  </a:glow>
                </a:effectLst>
              </a:rPr>
              <a:t>Active participation is </a:t>
            </a:r>
            <a:br>
              <a:rPr lang="en-NZ" b="1" dirty="0">
                <a:effectLst>
                  <a:glow rad="190500">
                    <a:schemeClr val="bg1"/>
                  </a:glow>
                </a:effectLst>
              </a:rPr>
            </a:br>
            <a:r>
              <a:rPr lang="en-NZ" b="1" dirty="0">
                <a:effectLst>
                  <a:glow rad="190500">
                    <a:schemeClr val="bg1"/>
                  </a:glow>
                </a:effectLst>
              </a:rPr>
              <a:t>open to all vendors </a:t>
            </a:r>
            <a:br>
              <a:rPr lang="en-NZ" b="1" dirty="0">
                <a:effectLst>
                  <a:glow rad="190500">
                    <a:schemeClr val="bg1"/>
                  </a:glow>
                </a:effectLst>
              </a:rPr>
            </a:br>
            <a:r>
              <a:rPr lang="en-NZ" b="1" dirty="0">
                <a:effectLst>
                  <a:glow rad="190500">
                    <a:schemeClr val="bg1"/>
                  </a:glow>
                </a:effectLst>
              </a:rPr>
              <a:t>of SMT Equipment.</a:t>
            </a:r>
            <a:br>
              <a:rPr lang="en-NZ" b="1" dirty="0">
                <a:effectLst>
                  <a:glow rad="190500">
                    <a:schemeClr val="bg1"/>
                  </a:glow>
                </a:effectLst>
              </a:rPr>
            </a:br>
            <a:endParaRPr lang="en-NZ" b="1" dirty="0">
              <a:effectLst>
                <a:glow rad="190500">
                  <a:schemeClr val="bg1"/>
                </a:glow>
              </a:effectLst>
            </a:endParaRPr>
          </a:p>
        </p:txBody>
      </p:sp>
      <p:pic>
        <p:nvPicPr>
          <p:cNvPr id="22" name="Grafik 21"/>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462295" y="193615"/>
            <a:ext cx="1103460" cy="858247"/>
          </a:xfrm>
          <a:prstGeom prst="rect">
            <a:avLst/>
          </a:prstGeom>
        </p:spPr>
      </p:pic>
      <p:sp>
        <p:nvSpPr>
          <p:cNvPr id="23" name="Ellipse 22"/>
          <p:cNvSpPr/>
          <p:nvPr/>
        </p:nvSpPr>
        <p:spPr>
          <a:xfrm>
            <a:off x="494057" y="1310452"/>
            <a:ext cx="5155626" cy="5155626"/>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nvGrpSpPr>
          <p:cNvPr id="24" name="Gruppieren 23"/>
          <p:cNvGrpSpPr/>
          <p:nvPr/>
        </p:nvGrpSpPr>
        <p:grpSpPr>
          <a:xfrm>
            <a:off x="773310" y="1926772"/>
            <a:ext cx="4584820" cy="4053524"/>
            <a:chOff x="4980845" y="2114464"/>
            <a:chExt cx="3600200" cy="3183004"/>
          </a:xfrm>
        </p:grpSpPr>
        <p:pic>
          <p:nvPicPr>
            <p:cNvPr id="25" name="Grafik 24"/>
            <p:cNvPicPr>
              <a:picLocks noChangeAspect="1"/>
            </p:cNvPicPr>
            <p:nvPr/>
          </p:nvPicPr>
          <p:blipFill>
            <a:blip r:embed="rId11" cstate="print">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4980845" y="3523677"/>
              <a:ext cx="1258487" cy="327548"/>
            </a:xfrm>
            <a:prstGeom prst="rect">
              <a:avLst/>
            </a:prstGeom>
          </p:spPr>
        </p:pic>
        <p:pic>
          <p:nvPicPr>
            <p:cNvPr id="26" name="Grafik 25"/>
            <p:cNvPicPr>
              <a:picLocks noChangeAspect="1"/>
            </p:cNvPicPr>
            <p:nvPr/>
          </p:nvPicPr>
          <p:blipFill>
            <a:blip r:embed="rId12" cstate="print">
              <a:clrChange>
                <a:clrFrom>
                  <a:srgbClr val="FEFEFE"/>
                </a:clrFrom>
                <a:clrTo>
                  <a:srgbClr val="FEFEFE">
                    <a:alpha val="0"/>
                  </a:srgbClr>
                </a:clrTo>
              </a:clrChange>
              <a:extLst>
                <a:ext uri="{28A0092B-C50C-407E-A947-70E740481C1C}">
                  <a14:useLocalDpi xmlns:a14="http://schemas.microsoft.com/office/drawing/2010/main"/>
                </a:ext>
              </a:extLst>
            </a:blip>
            <a:stretch>
              <a:fillRect/>
            </a:stretch>
          </p:blipFill>
          <p:spPr>
            <a:xfrm>
              <a:off x="8013907" y="3576881"/>
              <a:ext cx="567138" cy="252505"/>
            </a:xfrm>
            <a:prstGeom prst="rect">
              <a:avLst/>
            </a:prstGeom>
          </p:spPr>
        </p:pic>
        <p:pic>
          <p:nvPicPr>
            <p:cNvPr id="27" name="Grafik 26"/>
            <p:cNvPicPr>
              <a:picLocks noChangeAspect="1"/>
            </p:cNvPicPr>
            <p:nvPr/>
          </p:nvPicPr>
          <p:blipFill>
            <a:blip r:embed="rId13">
              <a:clrChange>
                <a:clrFrom>
                  <a:srgbClr val="FFFFFF"/>
                </a:clrFrom>
                <a:clrTo>
                  <a:srgbClr val="FFFFFF">
                    <a:alpha val="0"/>
                  </a:srgbClr>
                </a:clrTo>
              </a:clrChange>
            </a:blip>
            <a:stretch>
              <a:fillRect/>
            </a:stretch>
          </p:blipFill>
          <p:spPr>
            <a:xfrm>
              <a:off x="5634766" y="2114464"/>
              <a:ext cx="1033074" cy="532804"/>
            </a:xfrm>
            <a:prstGeom prst="rect">
              <a:avLst/>
            </a:prstGeom>
          </p:spPr>
        </p:pic>
        <p:grpSp>
          <p:nvGrpSpPr>
            <p:cNvPr id="28" name="Gruppieren 27"/>
            <p:cNvGrpSpPr/>
            <p:nvPr/>
          </p:nvGrpSpPr>
          <p:grpSpPr>
            <a:xfrm>
              <a:off x="6216617" y="3365774"/>
              <a:ext cx="912549" cy="856787"/>
              <a:chOff x="462293" y="486640"/>
              <a:chExt cx="3581070" cy="3230563"/>
            </a:xfrm>
          </p:grpSpPr>
          <p:sp>
            <p:nvSpPr>
              <p:cNvPr id="43" name="Rechteck 42"/>
              <p:cNvSpPr/>
              <p:nvPr userDrawn="1"/>
            </p:nvSpPr>
            <p:spPr>
              <a:xfrm>
                <a:off x="462293" y="486640"/>
                <a:ext cx="3491521" cy="3230563"/>
              </a:xfrm>
              <a:prstGeom prst="rect">
                <a:avLst/>
              </a:prstGeom>
              <a:solidFill>
                <a:schemeClr val="bg1"/>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44" name="Picture 5"/>
              <p:cNvPicPr>
                <a:picLocks noChangeAspect="1" noChangeArrowheads="1"/>
              </p:cNvPicPr>
              <p:nvPr userDrawn="1"/>
            </p:nvPicPr>
            <p:blipFill>
              <a:blip r:embed="rId14" cstate="print">
                <a:extLst>
                  <a:ext uri="{28A0092B-C50C-407E-A947-70E740481C1C}">
                    <a14:useLocalDpi xmlns:a14="http://schemas.microsoft.com/office/drawing/2010/main"/>
                  </a:ext>
                </a:extLst>
              </a:blip>
              <a:srcRect/>
              <a:stretch>
                <a:fillRect/>
              </a:stretch>
            </p:blipFill>
            <p:spPr bwMode="auto">
              <a:xfrm>
                <a:off x="464645" y="499455"/>
                <a:ext cx="3578718" cy="320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29" name="Grafik 28"/>
            <p:cNvPicPr>
              <a:picLocks noChangeAspect="1"/>
            </p:cNvPicPr>
            <p:nvPr/>
          </p:nvPicPr>
          <p:blipFill rotWithShape="1">
            <a:blip r:embed="rId15" cstate="print">
              <a:clrChange>
                <a:clrFrom>
                  <a:srgbClr val="000000"/>
                </a:clrFrom>
                <a:clrTo>
                  <a:srgbClr val="000000">
                    <a:alpha val="0"/>
                  </a:srgbClr>
                </a:clrTo>
              </a:clrChange>
              <a:extLst>
                <a:ext uri="{28A0092B-C50C-407E-A947-70E740481C1C}">
                  <a14:useLocalDpi xmlns:a14="http://schemas.microsoft.com/office/drawing/2010/main"/>
                </a:ext>
              </a:extLst>
            </a:blip>
            <a:srcRect/>
            <a:stretch/>
          </p:blipFill>
          <p:spPr>
            <a:xfrm>
              <a:off x="7709083" y="2910865"/>
              <a:ext cx="646617" cy="456674"/>
            </a:xfrm>
            <a:prstGeom prst="rect">
              <a:avLst/>
            </a:prstGeom>
          </p:spPr>
        </p:pic>
        <p:pic>
          <p:nvPicPr>
            <p:cNvPr id="30" name="Grafik 29"/>
            <p:cNvPicPr>
              <a:picLocks noChangeAspect="1"/>
            </p:cNvPicPr>
            <p:nvPr/>
          </p:nvPicPr>
          <p:blipFill>
            <a:blip r:embed="rId16">
              <a:clrChange>
                <a:clrFrom>
                  <a:srgbClr val="FFFFFF"/>
                </a:clrFrom>
                <a:clrTo>
                  <a:srgbClr val="FFFFFF">
                    <a:alpha val="0"/>
                  </a:srgbClr>
                </a:clrTo>
              </a:clrChange>
            </a:blip>
            <a:stretch>
              <a:fillRect/>
            </a:stretch>
          </p:blipFill>
          <p:spPr>
            <a:xfrm>
              <a:off x="7400838" y="3937662"/>
              <a:ext cx="954862" cy="685876"/>
            </a:xfrm>
            <a:prstGeom prst="rect">
              <a:avLst/>
            </a:prstGeom>
          </p:spPr>
        </p:pic>
        <p:pic>
          <p:nvPicPr>
            <p:cNvPr id="32" name="Grafik 31"/>
            <p:cNvPicPr>
              <a:picLocks noChangeAspect="1"/>
            </p:cNvPicPr>
            <p:nvPr/>
          </p:nvPicPr>
          <p:blipFill>
            <a:blip r:embed="rId17" cstate="print">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6684986" y="2836052"/>
              <a:ext cx="968697" cy="454909"/>
            </a:xfrm>
            <a:prstGeom prst="rect">
              <a:avLst/>
            </a:prstGeom>
          </p:spPr>
        </p:pic>
        <p:pic>
          <p:nvPicPr>
            <p:cNvPr id="33" name="Grafik 32"/>
            <p:cNvPicPr>
              <a:picLocks noChangeAspect="1"/>
            </p:cNvPicPr>
            <p:nvPr/>
          </p:nvPicPr>
          <p:blipFill>
            <a:blip r:embed="rId18">
              <a:clrChange>
                <a:clrFrom>
                  <a:srgbClr val="FFFFFF"/>
                </a:clrFrom>
                <a:clrTo>
                  <a:srgbClr val="FFFFFF">
                    <a:alpha val="0"/>
                  </a:srgbClr>
                </a:clrTo>
              </a:clrChange>
            </a:blip>
            <a:stretch>
              <a:fillRect/>
            </a:stretch>
          </p:blipFill>
          <p:spPr>
            <a:xfrm>
              <a:off x="7124684" y="2577188"/>
              <a:ext cx="790214" cy="188784"/>
            </a:xfrm>
            <a:prstGeom prst="rect">
              <a:avLst/>
            </a:prstGeom>
          </p:spPr>
        </p:pic>
        <p:pic>
          <p:nvPicPr>
            <p:cNvPr id="34" name="Grafik 33"/>
            <p:cNvPicPr>
              <a:picLocks noChangeAspect="1"/>
            </p:cNvPicPr>
            <p:nvPr/>
          </p:nvPicPr>
          <p:blipFill>
            <a:blip r:embed="rId19" cstate="print">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7292096" y="4596894"/>
              <a:ext cx="757629" cy="281612"/>
            </a:xfrm>
            <a:prstGeom prst="rect">
              <a:avLst/>
            </a:prstGeom>
          </p:spPr>
        </p:pic>
        <p:pic>
          <p:nvPicPr>
            <p:cNvPr id="35" name="Grafik 34"/>
            <p:cNvPicPr>
              <a:picLocks noChangeAspect="1"/>
            </p:cNvPicPr>
            <p:nvPr/>
          </p:nvPicPr>
          <p:blipFill>
            <a:blip r:embed="rId20" cstate="print">
              <a:clrChange>
                <a:clrFrom>
                  <a:srgbClr val="000000"/>
                </a:clrFrom>
                <a:clrTo>
                  <a:srgbClr val="000000">
                    <a:alpha val="0"/>
                  </a:srgbClr>
                </a:clrTo>
              </a:clrChange>
              <a:extLst>
                <a:ext uri="{28A0092B-C50C-407E-A947-70E740481C1C}">
                  <a14:useLocalDpi xmlns:a14="http://schemas.microsoft.com/office/drawing/2010/main"/>
                </a:ext>
              </a:extLst>
            </a:blip>
            <a:stretch>
              <a:fillRect/>
            </a:stretch>
          </p:blipFill>
          <p:spPr>
            <a:xfrm>
              <a:off x="6531064" y="4365451"/>
              <a:ext cx="750319" cy="476580"/>
            </a:xfrm>
            <a:prstGeom prst="rect">
              <a:avLst/>
            </a:prstGeom>
          </p:spPr>
        </p:pic>
        <p:pic>
          <p:nvPicPr>
            <p:cNvPr id="36" name="Grafik 35"/>
            <p:cNvPicPr>
              <a:picLocks noChangeAspect="1"/>
            </p:cNvPicPr>
            <p:nvPr/>
          </p:nvPicPr>
          <p:blipFill>
            <a:blip r:embed="rId21" cstate="print">
              <a:clrChange>
                <a:clrFrom>
                  <a:srgbClr val="000000"/>
                </a:clrFrom>
                <a:clrTo>
                  <a:srgbClr val="000000">
                    <a:alpha val="0"/>
                  </a:srgbClr>
                </a:clrTo>
              </a:clrChange>
              <a:extLst>
                <a:ext uri="{28A0092B-C50C-407E-A947-70E740481C1C}">
                  <a14:useLocalDpi xmlns:a14="http://schemas.microsoft.com/office/drawing/2010/main"/>
                </a:ext>
              </a:extLst>
            </a:blip>
            <a:stretch>
              <a:fillRect/>
            </a:stretch>
          </p:blipFill>
          <p:spPr>
            <a:xfrm>
              <a:off x="5139563" y="3287432"/>
              <a:ext cx="1000445" cy="169404"/>
            </a:xfrm>
            <a:prstGeom prst="rect">
              <a:avLst/>
            </a:prstGeom>
          </p:spPr>
        </p:pic>
        <p:pic>
          <p:nvPicPr>
            <p:cNvPr id="37" name="Grafik 36"/>
            <p:cNvPicPr>
              <a:picLocks noChangeAspect="1"/>
            </p:cNvPicPr>
            <p:nvPr/>
          </p:nvPicPr>
          <p:blipFill>
            <a:blip r:embed="rId22">
              <a:clrChange>
                <a:clrFrom>
                  <a:srgbClr val="FFFFFF"/>
                </a:clrFrom>
                <a:clrTo>
                  <a:srgbClr val="FFFFFF">
                    <a:alpha val="0"/>
                  </a:srgbClr>
                </a:clrTo>
              </a:clrChange>
            </a:blip>
            <a:stretch>
              <a:fillRect/>
            </a:stretch>
          </p:blipFill>
          <p:spPr>
            <a:xfrm>
              <a:off x="5602400" y="2581717"/>
              <a:ext cx="1203716" cy="329148"/>
            </a:xfrm>
            <a:prstGeom prst="rect">
              <a:avLst/>
            </a:prstGeom>
          </p:spPr>
        </p:pic>
        <p:pic>
          <p:nvPicPr>
            <p:cNvPr id="38" name="Grafik 37"/>
            <p:cNvPicPr>
              <a:picLocks noChangeAspect="1"/>
            </p:cNvPicPr>
            <p:nvPr/>
          </p:nvPicPr>
          <p:blipFill>
            <a:blip r:embed="rId23">
              <a:clrChange>
                <a:clrFrom>
                  <a:srgbClr val="FFFFFF"/>
                </a:clrFrom>
                <a:clrTo>
                  <a:srgbClr val="FFFFFF">
                    <a:alpha val="0"/>
                  </a:srgbClr>
                </a:clrTo>
              </a:clrChange>
            </a:blip>
            <a:stretch>
              <a:fillRect/>
            </a:stretch>
          </p:blipFill>
          <p:spPr>
            <a:xfrm>
              <a:off x="5141954" y="2521903"/>
              <a:ext cx="1150400" cy="1145595"/>
            </a:xfrm>
            <a:prstGeom prst="rect">
              <a:avLst/>
            </a:prstGeom>
          </p:spPr>
        </p:pic>
        <p:pic>
          <p:nvPicPr>
            <p:cNvPr id="39" name="Grafik 38"/>
            <p:cNvPicPr>
              <a:picLocks noChangeAspect="1"/>
            </p:cNvPicPr>
            <p:nvPr/>
          </p:nvPicPr>
          <p:blipFill>
            <a:blip r:embed="rId24" cstate="print">
              <a:clrChange>
                <a:clrFrom>
                  <a:srgbClr val="000000"/>
                </a:clrFrom>
                <a:clrTo>
                  <a:srgbClr val="000000">
                    <a:alpha val="0"/>
                  </a:srgbClr>
                </a:clrTo>
              </a:clrChange>
              <a:extLst>
                <a:ext uri="{28A0092B-C50C-407E-A947-70E740481C1C}">
                  <a14:useLocalDpi xmlns:a14="http://schemas.microsoft.com/office/drawing/2010/main"/>
                </a:ext>
              </a:extLst>
            </a:blip>
            <a:stretch>
              <a:fillRect/>
            </a:stretch>
          </p:blipFill>
          <p:spPr>
            <a:xfrm>
              <a:off x="6231386" y="4896681"/>
              <a:ext cx="872908" cy="400787"/>
            </a:xfrm>
            <a:prstGeom prst="rect">
              <a:avLst/>
            </a:prstGeom>
          </p:spPr>
        </p:pic>
        <p:pic>
          <p:nvPicPr>
            <p:cNvPr id="40" name="Grafik 39"/>
            <p:cNvPicPr>
              <a:picLocks noChangeAspect="1"/>
            </p:cNvPicPr>
            <p:nvPr/>
          </p:nvPicPr>
          <p:blipFill>
            <a:blip r:embed="rId25">
              <a:clrChange>
                <a:clrFrom>
                  <a:srgbClr val="FFFFFF"/>
                </a:clrFrom>
                <a:clrTo>
                  <a:srgbClr val="FFFFFF">
                    <a:alpha val="0"/>
                  </a:srgbClr>
                </a:clrTo>
              </a:clrChange>
            </a:blip>
            <a:stretch>
              <a:fillRect/>
            </a:stretch>
          </p:blipFill>
          <p:spPr>
            <a:xfrm>
              <a:off x="5139563" y="3878137"/>
              <a:ext cx="697136" cy="375819"/>
            </a:xfrm>
            <a:prstGeom prst="rect">
              <a:avLst/>
            </a:prstGeom>
          </p:spPr>
        </p:pic>
        <p:pic>
          <p:nvPicPr>
            <p:cNvPr id="41" name="Grafik 40"/>
            <p:cNvPicPr>
              <a:picLocks noChangeAspect="1"/>
            </p:cNvPicPr>
            <p:nvPr/>
          </p:nvPicPr>
          <p:blipFill>
            <a:blip r:embed="rId26" cstate="print">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6604652" y="2170097"/>
              <a:ext cx="1049031" cy="421538"/>
            </a:xfrm>
            <a:prstGeom prst="rect">
              <a:avLst/>
            </a:prstGeom>
          </p:spPr>
        </p:pic>
        <p:pic>
          <p:nvPicPr>
            <p:cNvPr id="42" name="Picture 2"/>
            <p:cNvPicPr>
              <a:picLocks noChangeAspect="1" noChangeArrowheads="1"/>
            </p:cNvPicPr>
            <p:nvPr/>
          </p:nvPicPr>
          <p:blipFill>
            <a:blip r:embed="rId27" cstate="print">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5283084" y="4341707"/>
              <a:ext cx="1247980" cy="356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46" name="Rechteck 45"/>
          <p:cNvSpPr/>
          <p:nvPr/>
        </p:nvSpPr>
        <p:spPr>
          <a:xfrm rot="2136791">
            <a:off x="8485422" y="699096"/>
            <a:ext cx="4858084" cy="77543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a:solidFill>
                  <a:schemeClr val="tx1"/>
                </a:solidFill>
              </a:rPr>
              <a:t>Slide shown in March 2017 </a:t>
            </a:r>
            <a:br>
              <a:rPr lang="en-US" sz="1800">
                <a:solidFill>
                  <a:schemeClr val="tx1"/>
                </a:solidFill>
              </a:rPr>
            </a:br>
            <a:r>
              <a:rPr lang="en-US" sz="1800">
                <a:solidFill>
                  <a:schemeClr val="tx1"/>
                </a:solidFill>
              </a:rPr>
              <a:t>@ 1st initiative Meeting</a:t>
            </a:r>
          </a:p>
        </p:txBody>
      </p:sp>
      <p:pic>
        <p:nvPicPr>
          <p:cNvPr id="47" name="Grafik 30">
            <a:extLst>
              <a:ext uri="{FF2B5EF4-FFF2-40B4-BE49-F238E27FC236}">
                <a16:creationId xmlns:a16="http://schemas.microsoft.com/office/drawing/2014/main" id="{B98634B2-698B-4D57-938A-E41FE44B822A}"/>
              </a:ext>
            </a:extLst>
          </p:cNvPr>
          <p:cNvPicPr>
            <a:picLocks noChangeAspect="1"/>
          </p:cNvPicPr>
          <p:nvPr/>
        </p:nvPicPr>
        <p:blipFill>
          <a:blip r:embed="rId28" cstate="print">
            <a:clrChange>
              <a:clrFrom>
                <a:srgbClr val="FDFDFD"/>
              </a:clrFrom>
              <a:clrTo>
                <a:srgbClr val="FDFDFD">
                  <a:alpha val="0"/>
                </a:srgbClr>
              </a:clrTo>
            </a:clrChange>
            <a:extLst>
              <a:ext uri="{28A0092B-C50C-407E-A947-70E740481C1C}">
                <a14:useLocalDpi xmlns:a14="http://schemas.microsoft.com/office/drawing/2010/main"/>
              </a:ext>
            </a:extLst>
          </a:blip>
          <a:stretch>
            <a:fillRect/>
          </a:stretch>
        </p:blipFill>
        <p:spPr>
          <a:xfrm>
            <a:off x="3596009" y="3721389"/>
            <a:ext cx="913789" cy="527205"/>
          </a:xfrm>
          <a:prstGeom prst="rect">
            <a:avLst/>
          </a:prstGeom>
        </p:spPr>
      </p:pic>
    </p:spTree>
    <p:extLst>
      <p:ext uri="{BB962C8B-B14F-4D97-AF65-F5344CB8AC3E}">
        <p14:creationId xmlns:p14="http://schemas.microsoft.com/office/powerpoint/2010/main" val="12570010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fade">
                                      <p:cBhvr>
                                        <p:cTn id="7" dur="500"/>
                                        <p:tgtEl>
                                          <p:spTgt spid="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xEl>
                                              <p:pRg st="3" end="3"/>
                                            </p:txEl>
                                          </p:spTgt>
                                        </p:tgtEl>
                                        <p:attrNameLst>
                                          <p:attrName>style.visibility</p:attrName>
                                        </p:attrNameLst>
                                      </p:cBhvr>
                                      <p:to>
                                        <p:strVal val="visible"/>
                                      </p:to>
                                    </p:set>
                                    <p:animEffect transition="in" filter="fade">
                                      <p:cBhvr>
                                        <p:cTn id="12" dur="5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5" name="Objekt 34" hidden="1"/>
          <p:cNvGraphicFramePr>
            <a:graphicFrameLocks noChangeAspect="1"/>
          </p:cNvGraphicFramePr>
          <p:nvPr>
            <p:custDataLst>
              <p:tags r:id="rId1"/>
            </p:custDataLst>
          </p:nvPr>
        </p:nvGraphicFramePr>
        <p:xfrm>
          <a:off x="2296" y="2120"/>
          <a:ext cx="2116" cy="2116"/>
        </p:xfrm>
        <a:graphic>
          <a:graphicData uri="http://schemas.openxmlformats.org/presentationml/2006/ole">
            <mc:AlternateContent xmlns:mc="http://schemas.openxmlformats.org/markup-compatibility/2006">
              <mc:Choice xmlns:v="urn:schemas-microsoft-com:vml" Requires="v">
                <p:oleObj name="think-cell Slide" r:id="rId4" imgW="270" imgH="270" progId="TCLayout.ActiveDocument.1">
                  <p:embed/>
                </p:oleObj>
              </mc:Choice>
              <mc:Fallback>
                <p:oleObj name="think-cell Slide" r:id="rId4" imgW="270" imgH="270" progId="TCLayout.ActiveDocument.1">
                  <p:embed/>
                  <p:pic>
                    <p:nvPicPr>
                      <p:cNvPr id="35" name="Objekt 34" hidden="1"/>
                      <p:cNvPicPr/>
                      <p:nvPr/>
                    </p:nvPicPr>
                    <p:blipFill>
                      <a:blip r:embed="rId5"/>
                      <a:stretch>
                        <a:fillRect/>
                      </a:stretch>
                    </p:blipFill>
                    <p:spPr>
                      <a:xfrm>
                        <a:off x="2296" y="2120"/>
                        <a:ext cx="2116" cy="2116"/>
                      </a:xfrm>
                      <a:prstGeom prst="rect">
                        <a:avLst/>
                      </a:prstGeom>
                    </p:spPr>
                  </p:pic>
                </p:oleObj>
              </mc:Fallback>
            </mc:AlternateContent>
          </a:graphicData>
        </a:graphic>
      </p:graphicFrame>
      <p:sp>
        <p:nvSpPr>
          <p:cNvPr id="9" name="Rechteck 8" hidden="1"/>
          <p:cNvSpPr/>
          <p:nvPr>
            <p:custDataLst>
              <p:tags r:id="rId2"/>
            </p:custDataLst>
          </p:nvPr>
        </p:nvSpPr>
        <p:spPr>
          <a:xfrm>
            <a:off x="176" y="0"/>
            <a:ext cx="211716" cy="21171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lgn="ctr">
              <a:spcBef>
                <a:spcPct val="0"/>
              </a:spcBef>
              <a:spcAft>
                <a:spcPct val="0"/>
              </a:spcAft>
            </a:pPr>
            <a:endParaRPr lang="en-US" sz="2000" b="1" dirty="0">
              <a:latin typeface="Arial" panose="020B0604020202020204" pitchFamily="34" charset="0"/>
              <a:ea typeface="+mj-ea"/>
              <a:cs typeface="+mj-cs"/>
              <a:sym typeface="Arial" panose="020B0604020202020204" pitchFamily="34" charset="0"/>
            </a:endParaRPr>
          </a:p>
        </p:txBody>
      </p:sp>
      <p:cxnSp>
        <p:nvCxnSpPr>
          <p:cNvPr id="387" name="Straight Connector 386">
            <a:extLst>
              <a:ext uri="{FF2B5EF4-FFF2-40B4-BE49-F238E27FC236}">
                <a16:creationId xmlns:a16="http://schemas.microsoft.com/office/drawing/2014/main" id="{FED7E08D-4D23-4C32-818E-A180BC9EDBE6}"/>
              </a:ext>
            </a:extLst>
          </p:cNvPr>
          <p:cNvCxnSpPr/>
          <p:nvPr/>
        </p:nvCxnSpPr>
        <p:spPr>
          <a:xfrm flipV="1">
            <a:off x="3068684" y="2736441"/>
            <a:ext cx="0" cy="97200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410" name="Rectangle 409">
            <a:extLst>
              <a:ext uri="{FF2B5EF4-FFF2-40B4-BE49-F238E27FC236}">
                <a16:creationId xmlns:a16="http://schemas.microsoft.com/office/drawing/2014/main" id="{7740AEB6-552A-47A5-94D8-B65F8722F82B}"/>
              </a:ext>
            </a:extLst>
          </p:cNvPr>
          <p:cNvSpPr/>
          <p:nvPr/>
        </p:nvSpPr>
        <p:spPr>
          <a:xfrm>
            <a:off x="2659173" y="3296601"/>
            <a:ext cx="1044000" cy="2773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lumMod val="50000"/>
                </a:schemeClr>
              </a:solidFill>
            </a:endParaRPr>
          </a:p>
        </p:txBody>
      </p:sp>
      <p:cxnSp>
        <p:nvCxnSpPr>
          <p:cNvPr id="390" name="Straight Connector 389">
            <a:extLst>
              <a:ext uri="{FF2B5EF4-FFF2-40B4-BE49-F238E27FC236}">
                <a16:creationId xmlns:a16="http://schemas.microsoft.com/office/drawing/2014/main" id="{01BFBD43-80BB-48FE-8921-B16FBE1DFF01}"/>
              </a:ext>
            </a:extLst>
          </p:cNvPr>
          <p:cNvCxnSpPr/>
          <p:nvPr/>
        </p:nvCxnSpPr>
        <p:spPr>
          <a:xfrm flipV="1">
            <a:off x="6986634" y="2736441"/>
            <a:ext cx="0" cy="9720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91" name="Straight Connector 390">
            <a:extLst>
              <a:ext uri="{FF2B5EF4-FFF2-40B4-BE49-F238E27FC236}">
                <a16:creationId xmlns:a16="http://schemas.microsoft.com/office/drawing/2014/main" id="{EF3B1368-AD2D-42B9-872D-10837C4947AF}"/>
              </a:ext>
            </a:extLst>
          </p:cNvPr>
          <p:cNvCxnSpPr/>
          <p:nvPr/>
        </p:nvCxnSpPr>
        <p:spPr>
          <a:xfrm flipV="1">
            <a:off x="7474790" y="3421824"/>
            <a:ext cx="0" cy="281554"/>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89" name="Straight Connector 388">
            <a:extLst>
              <a:ext uri="{FF2B5EF4-FFF2-40B4-BE49-F238E27FC236}">
                <a16:creationId xmlns:a16="http://schemas.microsoft.com/office/drawing/2014/main" id="{C8113816-822A-4CE2-88F3-C2CBFEF93D94}"/>
              </a:ext>
            </a:extLst>
          </p:cNvPr>
          <p:cNvCxnSpPr/>
          <p:nvPr/>
        </p:nvCxnSpPr>
        <p:spPr>
          <a:xfrm flipV="1">
            <a:off x="5344903" y="2391905"/>
            <a:ext cx="0" cy="1894154"/>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409" name="Rectangle 408">
            <a:extLst>
              <a:ext uri="{FF2B5EF4-FFF2-40B4-BE49-F238E27FC236}">
                <a16:creationId xmlns:a16="http://schemas.microsoft.com/office/drawing/2014/main" id="{C4B377FA-3536-4B71-8AD8-8F7EEEF5548E}"/>
              </a:ext>
            </a:extLst>
          </p:cNvPr>
          <p:cNvSpPr/>
          <p:nvPr/>
        </p:nvSpPr>
        <p:spPr>
          <a:xfrm>
            <a:off x="4900319" y="3296601"/>
            <a:ext cx="2777482" cy="27731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lumMod val="50000"/>
                </a:schemeClr>
              </a:solidFill>
            </a:endParaRPr>
          </a:p>
        </p:txBody>
      </p:sp>
      <p:sp>
        <p:nvSpPr>
          <p:cNvPr id="2" name="Titel 1"/>
          <p:cNvSpPr>
            <a:spLocks noGrp="1"/>
          </p:cNvSpPr>
          <p:nvPr>
            <p:ph type="title"/>
          </p:nvPr>
        </p:nvSpPr>
        <p:spPr/>
        <p:txBody>
          <a:bodyPr vert="horz" lIns="432041" tIns="60966" rIns="121932" bIns="60966" rtlCol="0" anchor="ctr">
            <a:normAutofit/>
          </a:bodyPr>
          <a:lstStyle/>
          <a:p>
            <a:r>
              <a:rPr lang="en-US" b="0" dirty="0"/>
              <a:t>The Hermes Standard Initiative</a:t>
            </a:r>
            <a:br>
              <a:rPr lang="en-US" b="0" dirty="0"/>
            </a:br>
            <a:r>
              <a:rPr lang="en-US" dirty="0"/>
              <a:t>Start simple &amp; grow fast</a:t>
            </a:r>
          </a:p>
        </p:txBody>
      </p:sp>
      <p:sp>
        <p:nvSpPr>
          <p:cNvPr id="4" name="Datumsplatzhalter 3"/>
          <p:cNvSpPr>
            <a:spLocks noGrp="1"/>
          </p:cNvSpPr>
          <p:nvPr>
            <p:ph type="dt" sz="half" idx="10"/>
          </p:nvPr>
        </p:nvSpPr>
        <p:spPr/>
        <p:txBody>
          <a:bodyPr/>
          <a:lstStyle/>
          <a:p>
            <a:r>
              <a:rPr lang="en-US" dirty="0"/>
              <a:t>03/23/2017</a:t>
            </a:r>
          </a:p>
        </p:txBody>
      </p:sp>
      <p:sp>
        <p:nvSpPr>
          <p:cNvPr id="5" name="Foliennummernplatzhalter 4"/>
          <p:cNvSpPr>
            <a:spLocks noGrp="1"/>
          </p:cNvSpPr>
          <p:nvPr>
            <p:ph type="sldNum" sz="quarter" idx="12"/>
          </p:nvPr>
        </p:nvSpPr>
        <p:spPr/>
        <p:txBody>
          <a:bodyPr/>
          <a:lstStyle/>
          <a:p>
            <a:r>
              <a:rPr lang="en-US" dirty="0"/>
              <a:t>Page </a:t>
            </a:r>
            <a:fld id="{9204330F-C5AD-4AC0-88A8-9CB1F8F7EBD6}" type="slidenum">
              <a:rPr lang="en-US" smtClean="0"/>
              <a:pPr/>
              <a:t>8</a:t>
            </a:fld>
            <a:endParaRPr lang="en-US" dirty="0"/>
          </a:p>
        </p:txBody>
      </p:sp>
      <p:sp>
        <p:nvSpPr>
          <p:cNvPr id="21" name="Textplatzhalter 55"/>
          <p:cNvSpPr txBox="1">
            <a:spLocks/>
          </p:cNvSpPr>
          <p:nvPr/>
        </p:nvSpPr>
        <p:spPr>
          <a:xfrm>
            <a:off x="2050541" y="4058967"/>
            <a:ext cx="1930543" cy="1104378"/>
          </a:xfrm>
          <a:prstGeom prst="rect">
            <a:avLst/>
          </a:prstGeom>
        </p:spPr>
        <p:txBody>
          <a:bodyPr lIns="121940" tIns="60970" rIns="121940" bIns="60970">
            <a:noAutofit/>
          </a:bodyPr>
          <a:lstStyle>
            <a:lvl1pPr marL="0" indent="0" algn="l" defTabSz="914217" rtl="0" eaLnBrk="1" latinLnBrk="0" hangingPunct="1">
              <a:spcBef>
                <a:spcPts val="1800"/>
              </a:spcBef>
              <a:spcAft>
                <a:spcPts val="450"/>
              </a:spcAft>
              <a:buFont typeface="Arial" panose="020B0604020202020204" pitchFamily="34" charset="0"/>
              <a:buNone/>
              <a:defRPr sz="1200" b="1" kern="1200">
                <a:solidFill>
                  <a:schemeClr val="accent1"/>
                </a:solidFill>
                <a:latin typeface="+mn-lt"/>
                <a:ea typeface="+mn-ea"/>
                <a:cs typeface="+mn-cs"/>
              </a:defRPr>
            </a:lvl1pPr>
            <a:lvl2pPr marL="0" indent="0" algn="l" defTabSz="914217" rtl="0" eaLnBrk="1" latinLnBrk="0" hangingPunct="1">
              <a:spcBef>
                <a:spcPts val="450"/>
              </a:spcBef>
              <a:buFont typeface="+mj-lt"/>
              <a:buNone/>
              <a:defRPr sz="1200" b="1" kern="1200">
                <a:solidFill>
                  <a:schemeClr val="tx1"/>
                </a:solidFill>
                <a:latin typeface="+mn-lt"/>
                <a:ea typeface="+mn-ea"/>
                <a:cs typeface="+mn-cs"/>
              </a:defRPr>
            </a:lvl2pPr>
            <a:lvl3pPr marL="136773" indent="-136773" algn="l" defTabSz="914217" rtl="0" eaLnBrk="1" latinLnBrk="0" hangingPunct="1">
              <a:spcBef>
                <a:spcPts val="360"/>
              </a:spcBef>
              <a:buClr>
                <a:schemeClr val="accent2"/>
              </a:buClr>
              <a:buSzPct val="80000"/>
              <a:buFont typeface="Wingdings" panose="05000000000000000000" pitchFamily="2" charset="2"/>
              <a:buChar char="§"/>
              <a:defRPr sz="1200" kern="1200">
                <a:solidFill>
                  <a:schemeClr val="tx1"/>
                </a:solidFill>
                <a:latin typeface="+mn-lt"/>
                <a:ea typeface="+mn-ea"/>
                <a:cs typeface="+mn-cs"/>
              </a:defRPr>
            </a:lvl3pPr>
            <a:lvl4pPr marL="273546" indent="-136773" algn="l" defTabSz="914217" rtl="0" eaLnBrk="1" latinLnBrk="0" hangingPunct="1">
              <a:spcBef>
                <a:spcPts val="360"/>
              </a:spcBef>
              <a:buClr>
                <a:schemeClr val="accent2"/>
              </a:buClr>
              <a:buSzPct val="80000"/>
              <a:buFont typeface="Wingdings" panose="05000000000000000000" pitchFamily="2" charset="2"/>
              <a:buChar char="§"/>
              <a:tabLst/>
              <a:defRPr sz="1200" kern="1200">
                <a:solidFill>
                  <a:schemeClr val="tx1"/>
                </a:solidFill>
                <a:latin typeface="+mn-lt"/>
                <a:ea typeface="+mn-ea"/>
                <a:cs typeface="+mn-cs"/>
              </a:defRPr>
            </a:lvl4pPr>
            <a:lvl5pPr marL="410318" indent="-136773" algn="l" defTabSz="914217" rtl="0" eaLnBrk="1" latinLnBrk="0" hangingPunct="1">
              <a:spcBef>
                <a:spcPts val="360"/>
              </a:spcBef>
              <a:buClr>
                <a:schemeClr val="accent2"/>
              </a:buClr>
              <a:buSzPct val="80000"/>
              <a:buFont typeface="Wingdings" panose="05000000000000000000" pitchFamily="2" charset="2"/>
              <a:buChar char="§"/>
              <a:defRPr sz="1200" kern="1200">
                <a:solidFill>
                  <a:schemeClr val="tx1"/>
                </a:solidFill>
                <a:latin typeface="+mn-lt"/>
                <a:ea typeface="+mn-ea"/>
                <a:cs typeface="+mn-cs"/>
              </a:defRPr>
            </a:lvl5pPr>
            <a:lvl6pPr marL="2514097" indent="-228555" algn="l" defTabSz="91421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205" indent="-228555" algn="l" defTabSz="91421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314" indent="-228555" algn="l" defTabSz="91421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422" indent="-228555" algn="l" defTabSz="91421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2" indent="0" algn="ctr">
              <a:buNone/>
            </a:pPr>
            <a:r>
              <a:rPr lang="en-US" sz="1400" dirty="0"/>
              <a:t>Products available </a:t>
            </a:r>
            <a:br>
              <a:rPr lang="en-US" sz="1400" dirty="0"/>
            </a:br>
            <a:r>
              <a:rPr lang="en-US" sz="1400" dirty="0"/>
              <a:t>&amp; start customer </a:t>
            </a:r>
            <a:br>
              <a:rPr lang="en-US" sz="1400" dirty="0"/>
            </a:br>
            <a:r>
              <a:rPr lang="en-US" sz="1400" dirty="0"/>
              <a:t>field-tests by </a:t>
            </a:r>
            <a:br>
              <a:rPr lang="en-US" sz="1400" dirty="0"/>
            </a:br>
            <a:r>
              <a:rPr lang="en-US" sz="1400" dirty="0"/>
              <a:t>Q1 2018</a:t>
            </a:r>
          </a:p>
        </p:txBody>
      </p:sp>
      <p:sp>
        <p:nvSpPr>
          <p:cNvPr id="8" name="Rechteck 7"/>
          <p:cNvSpPr/>
          <p:nvPr/>
        </p:nvSpPr>
        <p:spPr>
          <a:xfrm>
            <a:off x="1049758" y="5092067"/>
            <a:ext cx="1737186" cy="984905"/>
          </a:xfrm>
          <a:prstGeom prst="rect">
            <a:avLst/>
          </a:prstGeom>
        </p:spPr>
        <p:txBody>
          <a:bodyPr wrap="square" lIns="121940" tIns="60970" rIns="121940" bIns="60970">
            <a:spAutoFit/>
          </a:bodyPr>
          <a:lstStyle/>
          <a:p>
            <a:pPr marL="0" lvl="2" algn="ctr"/>
            <a:r>
              <a:rPr lang="en-US" sz="1400" dirty="0"/>
              <a:t>Successful Multi-vendor test in real production environment</a:t>
            </a:r>
          </a:p>
        </p:txBody>
      </p:sp>
      <p:grpSp>
        <p:nvGrpSpPr>
          <p:cNvPr id="42" name="Gruppieren 41"/>
          <p:cNvGrpSpPr/>
          <p:nvPr/>
        </p:nvGrpSpPr>
        <p:grpSpPr>
          <a:xfrm>
            <a:off x="9169630" y="-118279"/>
            <a:ext cx="3004135" cy="2353310"/>
            <a:chOff x="6808162" y="1589508"/>
            <a:chExt cx="2252580" cy="1764574"/>
          </a:xfrm>
        </p:grpSpPr>
        <p:sp>
          <p:nvSpPr>
            <p:cNvPr id="15" name="Pfeil nach oben 14"/>
            <p:cNvSpPr/>
            <p:nvPr/>
          </p:nvSpPr>
          <p:spPr>
            <a:xfrm rot="4471428">
              <a:off x="7512511" y="1338410"/>
              <a:ext cx="900277" cy="2196185"/>
            </a:xfrm>
            <a:prstGeom prst="upArrow">
              <a:avLst/>
            </a:prstGeom>
            <a:solidFill>
              <a:srgbClr val="00FF00"/>
            </a:solidFill>
            <a:ln>
              <a:solidFill>
                <a:schemeClr val="accent4"/>
              </a:solidFill>
            </a:ln>
            <a:scene3d>
              <a:camera prst="orthographicFront"/>
              <a:lightRig rig="threePt" dir="t"/>
            </a:scene3d>
            <a:sp3d>
              <a:bevelT/>
              <a:bevelB prst="convex"/>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1" dirty="0"/>
            </a:p>
          </p:txBody>
        </p:sp>
        <p:pic>
          <p:nvPicPr>
            <p:cNvPr id="16" name="Picture 8" descr="https://pixabay.com/get/eb35b70b20f2043ed1584d05fb0938c9bd22ffd41db811419cf2c970a5/competition-2064865_1280.jpg"/>
            <p:cNvPicPr>
              <a:picLocks noChangeAspect="1" noChangeArrowheads="1"/>
            </p:cNvPicPr>
            <p:nvPr/>
          </p:nvPicPr>
          <p:blipFill rotWithShape="1">
            <a:blip r:embed="rId6" cstate="print">
              <a:extLst>
                <a:ext uri="{BEBA8EAE-BF5A-486C-A8C5-ECC9F3942E4B}">
                  <a14:imgProps xmlns:a14="http://schemas.microsoft.com/office/drawing/2010/main">
                    <a14:imgLayer r:embed="rId7">
                      <a14:imgEffect>
                        <a14:backgroundRemoval t="16643" b="98422" l="2009" r="100000">
                          <a14:foregroundMark x1="79197" y1="36872" x2="79197" y2="36872"/>
                          <a14:backgroundMark x1="88522" y1="60258" x2="88522" y2="60258"/>
                          <a14:backgroundMark x1="68436" y1="58537" x2="68436" y2="58537"/>
                          <a14:backgroundMark x1="69010" y1="65423" x2="68149" y2="65710"/>
                          <a14:backgroundMark x1="61836" y1="55524" x2="61836" y2="55524"/>
                          <a14:backgroundMark x1="27834" y1="52511" x2="27834" y2="52511"/>
                          <a14:backgroundMark x1="20660" y1="48207" x2="20660" y2="48207"/>
                          <a14:backgroundMark x1="17934" y1="39311" x2="17934" y2="39311"/>
                          <a14:backgroundMark x1="14347" y1="52224" x2="14347" y2="52224"/>
                          <a14:backgroundMark x1="74175" y1="56671" x2="74175" y2="56671"/>
                          <a14:backgroundMark x1="75036" y1="65710" x2="75036" y2="65710"/>
                          <a14:backgroundMark x1="81923" y1="72310" x2="81923" y2="72310"/>
                          <a14:backgroundMark x1="81779" y1="71449" x2="81779" y2="71449"/>
                        </a14:backgroundRemoval>
                      </a14:imgEffect>
                    </a14:imgLayer>
                  </a14:imgProps>
                </a:ext>
                <a:ext uri="{28A0092B-C50C-407E-A947-70E740481C1C}">
                  <a14:useLocalDpi xmlns:a14="http://schemas.microsoft.com/office/drawing/2010/main" val="0"/>
                </a:ext>
              </a:extLst>
            </a:blip>
            <a:srcRect l="2557" t="15969" r="1351" b="2796"/>
            <a:stretch/>
          </p:blipFill>
          <p:spPr bwMode="auto">
            <a:xfrm flipH="1">
              <a:off x="6808162" y="1589508"/>
              <a:ext cx="2019591" cy="1764574"/>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Textfeld 6"/>
          <p:cNvSpPr txBox="1"/>
          <p:nvPr/>
        </p:nvSpPr>
        <p:spPr>
          <a:xfrm>
            <a:off x="5042388" y="4469898"/>
            <a:ext cx="1824799" cy="954107"/>
          </a:xfrm>
          <a:prstGeom prst="rect">
            <a:avLst/>
          </a:prstGeom>
          <a:noFill/>
        </p:spPr>
        <p:txBody>
          <a:bodyPr wrap="square" rtlCol="0">
            <a:spAutoFit/>
          </a:bodyPr>
          <a:lstStyle/>
          <a:p>
            <a:pPr algn="ctr"/>
            <a:r>
              <a:rPr lang="en-US" sz="1400" dirty="0"/>
              <a:t>Next 7 extensions amended to the standard</a:t>
            </a:r>
          </a:p>
          <a:p>
            <a:pPr algn="ctr"/>
            <a:r>
              <a:rPr lang="en-US" sz="1400" dirty="0"/>
              <a:t>v1.2</a:t>
            </a:r>
          </a:p>
        </p:txBody>
      </p:sp>
      <p:sp>
        <p:nvSpPr>
          <p:cNvPr id="48" name="Textfeld 47">
            <a:extLst>
              <a:ext uri="{FF2B5EF4-FFF2-40B4-BE49-F238E27FC236}">
                <a16:creationId xmlns:a16="http://schemas.microsoft.com/office/drawing/2014/main" id="{DE94BE51-9001-4FFE-B5EB-BCD1BE246414}"/>
              </a:ext>
            </a:extLst>
          </p:cNvPr>
          <p:cNvSpPr txBox="1"/>
          <p:nvPr/>
        </p:nvSpPr>
        <p:spPr>
          <a:xfrm>
            <a:off x="3561392" y="4952901"/>
            <a:ext cx="1824799" cy="954107"/>
          </a:xfrm>
          <a:prstGeom prst="rect">
            <a:avLst/>
          </a:prstGeom>
          <a:noFill/>
        </p:spPr>
        <p:txBody>
          <a:bodyPr wrap="square" rtlCol="0">
            <a:spAutoFit/>
          </a:bodyPr>
          <a:lstStyle/>
          <a:p>
            <a:pPr algn="ctr"/>
            <a:r>
              <a:rPr lang="en-US" sz="1400" dirty="0"/>
              <a:t>Next 5 extensions amended to the standard</a:t>
            </a:r>
          </a:p>
          <a:p>
            <a:pPr algn="ctr"/>
            <a:r>
              <a:rPr lang="en-US" sz="1400" dirty="0"/>
              <a:t>v1.1</a:t>
            </a:r>
          </a:p>
        </p:txBody>
      </p:sp>
      <p:pic>
        <p:nvPicPr>
          <p:cNvPr id="53" name="Grafik 52">
            <a:extLst>
              <a:ext uri="{FF2B5EF4-FFF2-40B4-BE49-F238E27FC236}">
                <a16:creationId xmlns:a16="http://schemas.microsoft.com/office/drawing/2014/main" id="{F8CD0E77-386F-45A6-8BCB-7BEEADEA1EB9}"/>
              </a:ext>
            </a:extLst>
          </p:cNvPr>
          <p:cNvPicPr>
            <a:picLocks noChangeAspect="1"/>
          </p:cNvPicPr>
          <p:nvPr/>
        </p:nvPicPr>
        <p:blipFill>
          <a:blip r:embed="rId8"/>
          <a:stretch>
            <a:fillRect/>
          </a:stretch>
        </p:blipFill>
        <p:spPr>
          <a:xfrm>
            <a:off x="344837" y="180260"/>
            <a:ext cx="1359683" cy="998995"/>
          </a:xfrm>
          <a:prstGeom prst="rect">
            <a:avLst/>
          </a:prstGeom>
        </p:spPr>
      </p:pic>
      <p:sp>
        <p:nvSpPr>
          <p:cNvPr id="56" name="Textfeld 55">
            <a:extLst>
              <a:ext uri="{FF2B5EF4-FFF2-40B4-BE49-F238E27FC236}">
                <a16:creationId xmlns:a16="http://schemas.microsoft.com/office/drawing/2014/main" id="{A59D5311-254E-4085-97F7-4B7F6687415A}"/>
              </a:ext>
            </a:extLst>
          </p:cNvPr>
          <p:cNvSpPr txBox="1"/>
          <p:nvPr/>
        </p:nvSpPr>
        <p:spPr>
          <a:xfrm>
            <a:off x="6257302" y="3987883"/>
            <a:ext cx="1824799" cy="523220"/>
          </a:xfrm>
          <a:prstGeom prst="rect">
            <a:avLst/>
          </a:prstGeom>
          <a:noFill/>
        </p:spPr>
        <p:txBody>
          <a:bodyPr wrap="square" rtlCol="0">
            <a:spAutoFit/>
          </a:bodyPr>
          <a:lstStyle/>
          <a:p>
            <a:pPr algn="ctr"/>
            <a:r>
              <a:rPr lang="en-US" sz="1400" dirty="0"/>
              <a:t>Published as </a:t>
            </a:r>
            <a:br>
              <a:rPr lang="en-US" sz="1400" dirty="0"/>
            </a:br>
            <a:r>
              <a:rPr lang="en-US" sz="1400" dirty="0"/>
              <a:t>IPC-HERMES-9852</a:t>
            </a:r>
          </a:p>
        </p:txBody>
      </p:sp>
      <p:cxnSp>
        <p:nvCxnSpPr>
          <p:cNvPr id="384" name="Straight Connector 383">
            <a:extLst>
              <a:ext uri="{FF2B5EF4-FFF2-40B4-BE49-F238E27FC236}">
                <a16:creationId xmlns:a16="http://schemas.microsoft.com/office/drawing/2014/main" id="{A9152777-C4B4-4853-B6E3-A091A8CE514D}"/>
              </a:ext>
            </a:extLst>
          </p:cNvPr>
          <p:cNvCxnSpPr>
            <a:cxnSpLocks/>
          </p:cNvCxnSpPr>
          <p:nvPr/>
        </p:nvCxnSpPr>
        <p:spPr>
          <a:xfrm flipV="1">
            <a:off x="1049758" y="3723879"/>
            <a:ext cx="11030187" cy="0"/>
          </a:xfrm>
          <a:prstGeom prst="line">
            <a:avLst/>
          </a:prstGeom>
          <a:ln w="76200">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86" name="Straight Connector 385">
            <a:extLst>
              <a:ext uri="{FF2B5EF4-FFF2-40B4-BE49-F238E27FC236}">
                <a16:creationId xmlns:a16="http://schemas.microsoft.com/office/drawing/2014/main" id="{AC555C20-11F3-4ECA-90F5-F3D0B2FE2480}"/>
              </a:ext>
            </a:extLst>
          </p:cNvPr>
          <p:cNvCxnSpPr/>
          <p:nvPr/>
        </p:nvCxnSpPr>
        <p:spPr>
          <a:xfrm flipV="1">
            <a:off x="1762740" y="2661595"/>
            <a:ext cx="0" cy="117612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88" name="Straight Connector 387">
            <a:extLst>
              <a:ext uri="{FF2B5EF4-FFF2-40B4-BE49-F238E27FC236}">
                <a16:creationId xmlns:a16="http://schemas.microsoft.com/office/drawing/2014/main" id="{5914971F-066C-4ABD-9473-485886901220}"/>
              </a:ext>
            </a:extLst>
          </p:cNvPr>
          <p:cNvCxnSpPr>
            <a:cxnSpLocks/>
          </p:cNvCxnSpPr>
          <p:nvPr/>
        </p:nvCxnSpPr>
        <p:spPr>
          <a:xfrm flipV="1">
            <a:off x="3883790" y="2395776"/>
            <a:ext cx="0" cy="2490390"/>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395" name="Group 394">
            <a:extLst>
              <a:ext uri="{FF2B5EF4-FFF2-40B4-BE49-F238E27FC236}">
                <a16:creationId xmlns:a16="http://schemas.microsoft.com/office/drawing/2014/main" id="{96E1FF71-AC7E-46F9-AEDC-906B01753FBA}"/>
              </a:ext>
            </a:extLst>
          </p:cNvPr>
          <p:cNvGrpSpPr/>
          <p:nvPr/>
        </p:nvGrpSpPr>
        <p:grpSpPr>
          <a:xfrm>
            <a:off x="8879816" y="3274946"/>
            <a:ext cx="639919" cy="450735"/>
            <a:chOff x="9028201" y="2199180"/>
            <a:chExt cx="639919" cy="450735"/>
          </a:xfrm>
        </p:grpSpPr>
        <p:cxnSp>
          <p:nvCxnSpPr>
            <p:cNvPr id="393" name="Straight Connector 392">
              <a:extLst>
                <a:ext uri="{FF2B5EF4-FFF2-40B4-BE49-F238E27FC236}">
                  <a16:creationId xmlns:a16="http://schemas.microsoft.com/office/drawing/2014/main" id="{C6FB6B2E-3446-4E93-BE18-5F35E5B2CC47}"/>
                </a:ext>
              </a:extLst>
            </p:cNvPr>
            <p:cNvCxnSpPr/>
            <p:nvPr/>
          </p:nvCxnSpPr>
          <p:spPr>
            <a:xfrm>
              <a:off x="9354578" y="2512256"/>
              <a:ext cx="0" cy="137659"/>
            </a:xfrm>
            <a:prstGeom prst="line">
              <a:avLst/>
            </a:prstGeom>
            <a:ln w="38100" cap="rnd"/>
          </p:spPr>
          <p:style>
            <a:lnRef idx="1">
              <a:schemeClr val="accent1"/>
            </a:lnRef>
            <a:fillRef idx="0">
              <a:schemeClr val="accent1"/>
            </a:fillRef>
            <a:effectRef idx="0">
              <a:schemeClr val="accent1"/>
            </a:effectRef>
            <a:fontRef idx="minor">
              <a:schemeClr val="tx1"/>
            </a:fontRef>
          </p:style>
        </p:cxnSp>
        <p:sp>
          <p:nvSpPr>
            <p:cNvPr id="394" name="TextBox 393">
              <a:extLst>
                <a:ext uri="{FF2B5EF4-FFF2-40B4-BE49-F238E27FC236}">
                  <a16:creationId xmlns:a16="http://schemas.microsoft.com/office/drawing/2014/main" id="{F01E8A34-AFD2-42D6-BE86-E521A980E9B9}"/>
                </a:ext>
              </a:extLst>
            </p:cNvPr>
            <p:cNvSpPr txBox="1"/>
            <p:nvPr/>
          </p:nvSpPr>
          <p:spPr>
            <a:xfrm>
              <a:off x="9028201" y="2199180"/>
              <a:ext cx="639919" cy="338554"/>
            </a:xfrm>
            <a:prstGeom prst="rect">
              <a:avLst/>
            </a:prstGeom>
            <a:noFill/>
          </p:spPr>
          <p:txBody>
            <a:bodyPr wrap="none" rtlCol="0">
              <a:spAutoFit/>
            </a:bodyPr>
            <a:lstStyle/>
            <a:p>
              <a:r>
                <a:rPr lang="en-US" sz="1600" dirty="0">
                  <a:solidFill>
                    <a:schemeClr val="bg2">
                      <a:lumMod val="50000"/>
                    </a:schemeClr>
                  </a:solidFill>
                </a:rPr>
                <a:t>2021</a:t>
              </a:r>
            </a:p>
          </p:txBody>
        </p:sp>
      </p:grpSp>
      <p:grpSp>
        <p:nvGrpSpPr>
          <p:cNvPr id="396" name="Group 395">
            <a:extLst>
              <a:ext uri="{FF2B5EF4-FFF2-40B4-BE49-F238E27FC236}">
                <a16:creationId xmlns:a16="http://schemas.microsoft.com/office/drawing/2014/main" id="{4002331E-A79D-4CC9-8F15-E47657188B93}"/>
              </a:ext>
            </a:extLst>
          </p:cNvPr>
          <p:cNvGrpSpPr/>
          <p:nvPr/>
        </p:nvGrpSpPr>
        <p:grpSpPr>
          <a:xfrm>
            <a:off x="6915834" y="3274946"/>
            <a:ext cx="639919" cy="450735"/>
            <a:chOff x="9028201" y="2199180"/>
            <a:chExt cx="639919" cy="450735"/>
          </a:xfrm>
        </p:grpSpPr>
        <p:cxnSp>
          <p:nvCxnSpPr>
            <p:cNvPr id="397" name="Straight Connector 396">
              <a:extLst>
                <a:ext uri="{FF2B5EF4-FFF2-40B4-BE49-F238E27FC236}">
                  <a16:creationId xmlns:a16="http://schemas.microsoft.com/office/drawing/2014/main" id="{160F8EF7-7110-4818-A963-68F63DC23E18}"/>
                </a:ext>
              </a:extLst>
            </p:cNvPr>
            <p:cNvCxnSpPr/>
            <p:nvPr/>
          </p:nvCxnSpPr>
          <p:spPr>
            <a:xfrm>
              <a:off x="9354578" y="2512256"/>
              <a:ext cx="0" cy="137659"/>
            </a:xfrm>
            <a:prstGeom prst="line">
              <a:avLst/>
            </a:prstGeom>
            <a:ln w="38100" cap="rnd"/>
          </p:spPr>
          <p:style>
            <a:lnRef idx="1">
              <a:schemeClr val="accent1"/>
            </a:lnRef>
            <a:fillRef idx="0">
              <a:schemeClr val="accent1"/>
            </a:fillRef>
            <a:effectRef idx="0">
              <a:schemeClr val="accent1"/>
            </a:effectRef>
            <a:fontRef idx="minor">
              <a:schemeClr val="tx1"/>
            </a:fontRef>
          </p:style>
        </p:cxnSp>
        <p:sp>
          <p:nvSpPr>
            <p:cNvPr id="398" name="TextBox 397">
              <a:extLst>
                <a:ext uri="{FF2B5EF4-FFF2-40B4-BE49-F238E27FC236}">
                  <a16:creationId xmlns:a16="http://schemas.microsoft.com/office/drawing/2014/main" id="{FEB29317-7DB8-47B1-B4A8-E4A331D01C93}"/>
                </a:ext>
              </a:extLst>
            </p:cNvPr>
            <p:cNvSpPr txBox="1"/>
            <p:nvPr/>
          </p:nvSpPr>
          <p:spPr>
            <a:xfrm>
              <a:off x="9028201" y="2199180"/>
              <a:ext cx="639919" cy="338554"/>
            </a:xfrm>
            <a:prstGeom prst="rect">
              <a:avLst/>
            </a:prstGeom>
            <a:noFill/>
          </p:spPr>
          <p:txBody>
            <a:bodyPr wrap="none" rtlCol="0">
              <a:spAutoFit/>
            </a:bodyPr>
            <a:lstStyle/>
            <a:p>
              <a:r>
                <a:rPr lang="en-US" sz="1600" dirty="0">
                  <a:solidFill>
                    <a:schemeClr val="bg2">
                      <a:lumMod val="50000"/>
                    </a:schemeClr>
                  </a:solidFill>
                </a:rPr>
                <a:t>2020</a:t>
              </a:r>
            </a:p>
          </p:txBody>
        </p:sp>
      </p:grpSp>
      <p:grpSp>
        <p:nvGrpSpPr>
          <p:cNvPr id="399" name="Group 398">
            <a:extLst>
              <a:ext uri="{FF2B5EF4-FFF2-40B4-BE49-F238E27FC236}">
                <a16:creationId xmlns:a16="http://schemas.microsoft.com/office/drawing/2014/main" id="{002475EA-95E4-41FA-B5F1-C238350A433E}"/>
              </a:ext>
            </a:extLst>
          </p:cNvPr>
          <p:cNvGrpSpPr/>
          <p:nvPr/>
        </p:nvGrpSpPr>
        <p:grpSpPr>
          <a:xfrm>
            <a:off x="4951852" y="3274946"/>
            <a:ext cx="639919" cy="450735"/>
            <a:chOff x="9028201" y="2199180"/>
            <a:chExt cx="639919" cy="450735"/>
          </a:xfrm>
        </p:grpSpPr>
        <p:cxnSp>
          <p:nvCxnSpPr>
            <p:cNvPr id="400" name="Straight Connector 399">
              <a:extLst>
                <a:ext uri="{FF2B5EF4-FFF2-40B4-BE49-F238E27FC236}">
                  <a16:creationId xmlns:a16="http://schemas.microsoft.com/office/drawing/2014/main" id="{19DE6868-2562-41C9-98DC-92A327F9D1FE}"/>
                </a:ext>
              </a:extLst>
            </p:cNvPr>
            <p:cNvCxnSpPr/>
            <p:nvPr/>
          </p:nvCxnSpPr>
          <p:spPr>
            <a:xfrm>
              <a:off x="9354578" y="2512256"/>
              <a:ext cx="0" cy="137659"/>
            </a:xfrm>
            <a:prstGeom prst="line">
              <a:avLst/>
            </a:prstGeom>
            <a:ln w="38100" cap="rnd"/>
          </p:spPr>
          <p:style>
            <a:lnRef idx="1">
              <a:schemeClr val="accent1"/>
            </a:lnRef>
            <a:fillRef idx="0">
              <a:schemeClr val="accent1"/>
            </a:fillRef>
            <a:effectRef idx="0">
              <a:schemeClr val="accent1"/>
            </a:effectRef>
            <a:fontRef idx="minor">
              <a:schemeClr val="tx1"/>
            </a:fontRef>
          </p:style>
        </p:cxnSp>
        <p:sp>
          <p:nvSpPr>
            <p:cNvPr id="401" name="TextBox 400">
              <a:extLst>
                <a:ext uri="{FF2B5EF4-FFF2-40B4-BE49-F238E27FC236}">
                  <a16:creationId xmlns:a16="http://schemas.microsoft.com/office/drawing/2014/main" id="{E8290B4A-7501-4C4D-89BD-C5612FACB9B3}"/>
                </a:ext>
              </a:extLst>
            </p:cNvPr>
            <p:cNvSpPr txBox="1"/>
            <p:nvPr/>
          </p:nvSpPr>
          <p:spPr>
            <a:xfrm>
              <a:off x="9028201" y="2199180"/>
              <a:ext cx="639919" cy="338554"/>
            </a:xfrm>
            <a:prstGeom prst="rect">
              <a:avLst/>
            </a:prstGeom>
            <a:noFill/>
          </p:spPr>
          <p:txBody>
            <a:bodyPr wrap="none" rtlCol="0">
              <a:spAutoFit/>
            </a:bodyPr>
            <a:lstStyle/>
            <a:p>
              <a:r>
                <a:rPr lang="en-US" sz="1600" dirty="0">
                  <a:solidFill>
                    <a:schemeClr val="bg2">
                      <a:lumMod val="50000"/>
                    </a:schemeClr>
                  </a:solidFill>
                </a:rPr>
                <a:t>2019</a:t>
              </a:r>
            </a:p>
          </p:txBody>
        </p:sp>
      </p:grpSp>
      <p:grpSp>
        <p:nvGrpSpPr>
          <p:cNvPr id="402" name="Group 401">
            <a:extLst>
              <a:ext uri="{FF2B5EF4-FFF2-40B4-BE49-F238E27FC236}">
                <a16:creationId xmlns:a16="http://schemas.microsoft.com/office/drawing/2014/main" id="{E1653517-78F9-4543-981E-9606DBBA241B}"/>
              </a:ext>
            </a:extLst>
          </p:cNvPr>
          <p:cNvGrpSpPr/>
          <p:nvPr/>
        </p:nvGrpSpPr>
        <p:grpSpPr>
          <a:xfrm>
            <a:off x="2987870" y="3274946"/>
            <a:ext cx="639919" cy="450735"/>
            <a:chOff x="9028201" y="2199180"/>
            <a:chExt cx="639919" cy="450735"/>
          </a:xfrm>
        </p:grpSpPr>
        <p:cxnSp>
          <p:nvCxnSpPr>
            <p:cNvPr id="403" name="Straight Connector 402">
              <a:extLst>
                <a:ext uri="{FF2B5EF4-FFF2-40B4-BE49-F238E27FC236}">
                  <a16:creationId xmlns:a16="http://schemas.microsoft.com/office/drawing/2014/main" id="{0923FF8F-8CF1-4C60-8514-FFF064491A53}"/>
                </a:ext>
              </a:extLst>
            </p:cNvPr>
            <p:cNvCxnSpPr/>
            <p:nvPr/>
          </p:nvCxnSpPr>
          <p:spPr>
            <a:xfrm>
              <a:off x="9354578" y="2512256"/>
              <a:ext cx="0" cy="137659"/>
            </a:xfrm>
            <a:prstGeom prst="line">
              <a:avLst/>
            </a:prstGeom>
            <a:ln w="38100" cap="rnd"/>
          </p:spPr>
          <p:style>
            <a:lnRef idx="1">
              <a:schemeClr val="accent1"/>
            </a:lnRef>
            <a:fillRef idx="0">
              <a:schemeClr val="accent1"/>
            </a:fillRef>
            <a:effectRef idx="0">
              <a:schemeClr val="accent1"/>
            </a:effectRef>
            <a:fontRef idx="minor">
              <a:schemeClr val="tx1"/>
            </a:fontRef>
          </p:style>
        </p:cxnSp>
        <p:sp>
          <p:nvSpPr>
            <p:cNvPr id="404" name="TextBox 403">
              <a:extLst>
                <a:ext uri="{FF2B5EF4-FFF2-40B4-BE49-F238E27FC236}">
                  <a16:creationId xmlns:a16="http://schemas.microsoft.com/office/drawing/2014/main" id="{6D6CF0E5-7DBF-48E5-8C93-AB07A97E1758}"/>
                </a:ext>
              </a:extLst>
            </p:cNvPr>
            <p:cNvSpPr txBox="1"/>
            <p:nvPr/>
          </p:nvSpPr>
          <p:spPr>
            <a:xfrm>
              <a:off x="9028201" y="2199180"/>
              <a:ext cx="639919" cy="338554"/>
            </a:xfrm>
            <a:prstGeom prst="rect">
              <a:avLst/>
            </a:prstGeom>
            <a:noFill/>
          </p:spPr>
          <p:txBody>
            <a:bodyPr wrap="none" rtlCol="0">
              <a:spAutoFit/>
            </a:bodyPr>
            <a:lstStyle/>
            <a:p>
              <a:r>
                <a:rPr lang="en-US" sz="1600" dirty="0">
                  <a:solidFill>
                    <a:schemeClr val="bg2">
                      <a:lumMod val="50000"/>
                    </a:schemeClr>
                  </a:solidFill>
                </a:rPr>
                <a:t>2018</a:t>
              </a:r>
            </a:p>
          </p:txBody>
        </p:sp>
      </p:grpSp>
      <p:grpSp>
        <p:nvGrpSpPr>
          <p:cNvPr id="405" name="Group 404">
            <a:extLst>
              <a:ext uri="{FF2B5EF4-FFF2-40B4-BE49-F238E27FC236}">
                <a16:creationId xmlns:a16="http://schemas.microsoft.com/office/drawing/2014/main" id="{070C24BA-C12F-4030-9A17-EDA983D4A3EC}"/>
              </a:ext>
            </a:extLst>
          </p:cNvPr>
          <p:cNvGrpSpPr/>
          <p:nvPr/>
        </p:nvGrpSpPr>
        <p:grpSpPr>
          <a:xfrm>
            <a:off x="1023888" y="3274946"/>
            <a:ext cx="639919" cy="450735"/>
            <a:chOff x="9028201" y="2199180"/>
            <a:chExt cx="639919" cy="450735"/>
          </a:xfrm>
        </p:grpSpPr>
        <p:cxnSp>
          <p:nvCxnSpPr>
            <p:cNvPr id="406" name="Straight Connector 405">
              <a:extLst>
                <a:ext uri="{FF2B5EF4-FFF2-40B4-BE49-F238E27FC236}">
                  <a16:creationId xmlns:a16="http://schemas.microsoft.com/office/drawing/2014/main" id="{A11D6F49-A659-41F2-931E-B857EE3C77F5}"/>
                </a:ext>
              </a:extLst>
            </p:cNvPr>
            <p:cNvCxnSpPr/>
            <p:nvPr/>
          </p:nvCxnSpPr>
          <p:spPr>
            <a:xfrm>
              <a:off x="9354578" y="2512256"/>
              <a:ext cx="0" cy="137659"/>
            </a:xfrm>
            <a:prstGeom prst="line">
              <a:avLst/>
            </a:prstGeom>
            <a:ln w="38100" cap="rnd"/>
          </p:spPr>
          <p:style>
            <a:lnRef idx="1">
              <a:schemeClr val="accent1"/>
            </a:lnRef>
            <a:fillRef idx="0">
              <a:schemeClr val="accent1"/>
            </a:fillRef>
            <a:effectRef idx="0">
              <a:schemeClr val="accent1"/>
            </a:effectRef>
            <a:fontRef idx="minor">
              <a:schemeClr val="tx1"/>
            </a:fontRef>
          </p:style>
        </p:cxnSp>
        <p:sp>
          <p:nvSpPr>
            <p:cNvPr id="407" name="TextBox 406">
              <a:extLst>
                <a:ext uri="{FF2B5EF4-FFF2-40B4-BE49-F238E27FC236}">
                  <a16:creationId xmlns:a16="http://schemas.microsoft.com/office/drawing/2014/main" id="{C384CB5E-C8BD-4411-84F6-3816D11C6FEB}"/>
                </a:ext>
              </a:extLst>
            </p:cNvPr>
            <p:cNvSpPr txBox="1"/>
            <p:nvPr/>
          </p:nvSpPr>
          <p:spPr>
            <a:xfrm>
              <a:off x="9028201" y="2199180"/>
              <a:ext cx="639919" cy="338554"/>
            </a:xfrm>
            <a:prstGeom prst="rect">
              <a:avLst/>
            </a:prstGeom>
            <a:noFill/>
          </p:spPr>
          <p:txBody>
            <a:bodyPr wrap="none" rtlCol="0">
              <a:spAutoFit/>
            </a:bodyPr>
            <a:lstStyle/>
            <a:p>
              <a:r>
                <a:rPr lang="en-US" sz="1600" dirty="0">
                  <a:solidFill>
                    <a:schemeClr val="bg2">
                      <a:lumMod val="50000"/>
                    </a:schemeClr>
                  </a:solidFill>
                </a:rPr>
                <a:t>2017</a:t>
              </a:r>
            </a:p>
          </p:txBody>
        </p:sp>
      </p:grpSp>
      <p:sp>
        <p:nvSpPr>
          <p:cNvPr id="411" name="Oval 410">
            <a:extLst>
              <a:ext uri="{FF2B5EF4-FFF2-40B4-BE49-F238E27FC236}">
                <a16:creationId xmlns:a16="http://schemas.microsoft.com/office/drawing/2014/main" id="{59674D34-B001-41C6-BF01-93DD1C8B95B4}"/>
              </a:ext>
            </a:extLst>
          </p:cNvPr>
          <p:cNvSpPr/>
          <p:nvPr/>
        </p:nvSpPr>
        <p:spPr>
          <a:xfrm>
            <a:off x="1510740" y="2234503"/>
            <a:ext cx="504000" cy="504000"/>
          </a:xfrm>
          <a:prstGeom prst="ellipse">
            <a:avLst/>
          </a:prstGeom>
          <a:solidFill>
            <a:srgbClr val="00FF00"/>
          </a:solidFill>
        </p:spPr>
        <p:style>
          <a:lnRef idx="2">
            <a:schemeClr val="accent6">
              <a:shade val="50000"/>
            </a:schemeClr>
          </a:lnRef>
          <a:fillRef idx="1">
            <a:schemeClr val="accent6"/>
          </a:fillRef>
          <a:effectRef idx="0">
            <a:schemeClr val="accent6"/>
          </a:effectRef>
          <a:fontRef idx="minor">
            <a:schemeClr val="lt1"/>
          </a:fontRef>
        </p:style>
        <p:txBody>
          <a:bodyPr lIns="0" tIns="0" rIns="0" bIns="0" rtlCol="0" anchor="ctr"/>
          <a:lstStyle/>
          <a:p>
            <a:pPr algn="ctr"/>
            <a:r>
              <a:rPr lang="en-US" dirty="0">
                <a:solidFill>
                  <a:schemeClr val="tx1"/>
                </a:solidFill>
              </a:rPr>
              <a:t>16</a:t>
            </a:r>
          </a:p>
        </p:txBody>
      </p:sp>
      <p:sp>
        <p:nvSpPr>
          <p:cNvPr id="412" name="Oval 411">
            <a:extLst>
              <a:ext uri="{FF2B5EF4-FFF2-40B4-BE49-F238E27FC236}">
                <a16:creationId xmlns:a16="http://schemas.microsoft.com/office/drawing/2014/main" id="{E7898909-C758-4A63-ACFD-CC7151E1704D}"/>
              </a:ext>
            </a:extLst>
          </p:cNvPr>
          <p:cNvSpPr/>
          <p:nvPr/>
        </p:nvSpPr>
        <p:spPr>
          <a:xfrm>
            <a:off x="2824831" y="2234503"/>
            <a:ext cx="504000" cy="504000"/>
          </a:xfrm>
          <a:prstGeom prst="ellipse">
            <a:avLst/>
          </a:prstGeom>
          <a:solidFill>
            <a:srgbClr val="00FF00"/>
          </a:solidFill>
        </p:spPr>
        <p:style>
          <a:lnRef idx="2">
            <a:schemeClr val="accent6">
              <a:shade val="50000"/>
            </a:schemeClr>
          </a:lnRef>
          <a:fillRef idx="1">
            <a:schemeClr val="accent6"/>
          </a:fillRef>
          <a:effectRef idx="0">
            <a:schemeClr val="accent6"/>
          </a:effectRef>
          <a:fontRef idx="minor">
            <a:schemeClr val="lt1"/>
          </a:fontRef>
        </p:style>
        <p:txBody>
          <a:bodyPr lIns="0" tIns="0" rIns="0" bIns="0" rtlCol="0" anchor="ctr"/>
          <a:lstStyle/>
          <a:p>
            <a:pPr algn="ctr"/>
            <a:r>
              <a:rPr lang="en-US" dirty="0">
                <a:solidFill>
                  <a:schemeClr val="tx1"/>
                </a:solidFill>
              </a:rPr>
              <a:t>28</a:t>
            </a:r>
          </a:p>
        </p:txBody>
      </p:sp>
      <p:sp>
        <p:nvSpPr>
          <p:cNvPr id="413" name="Oval 412">
            <a:extLst>
              <a:ext uri="{FF2B5EF4-FFF2-40B4-BE49-F238E27FC236}">
                <a16:creationId xmlns:a16="http://schemas.microsoft.com/office/drawing/2014/main" id="{213985FF-72B9-4D3E-818A-0214DFCD4163}"/>
              </a:ext>
            </a:extLst>
          </p:cNvPr>
          <p:cNvSpPr/>
          <p:nvPr/>
        </p:nvSpPr>
        <p:spPr>
          <a:xfrm>
            <a:off x="3636894" y="2234503"/>
            <a:ext cx="504000" cy="504000"/>
          </a:xfrm>
          <a:prstGeom prst="ellipse">
            <a:avLst/>
          </a:prstGeom>
          <a:solidFill>
            <a:srgbClr val="00FF00"/>
          </a:solidFill>
        </p:spPr>
        <p:style>
          <a:lnRef idx="2">
            <a:schemeClr val="accent6">
              <a:shade val="50000"/>
            </a:schemeClr>
          </a:lnRef>
          <a:fillRef idx="1">
            <a:schemeClr val="accent6"/>
          </a:fillRef>
          <a:effectRef idx="0">
            <a:schemeClr val="accent6"/>
          </a:effectRef>
          <a:fontRef idx="minor">
            <a:schemeClr val="lt1"/>
          </a:fontRef>
        </p:style>
        <p:txBody>
          <a:bodyPr lIns="0" tIns="0" rIns="0" bIns="0" rtlCol="0" anchor="ctr"/>
          <a:lstStyle/>
          <a:p>
            <a:pPr algn="ctr"/>
            <a:r>
              <a:rPr lang="en-US" dirty="0">
                <a:solidFill>
                  <a:schemeClr val="tx1"/>
                </a:solidFill>
              </a:rPr>
              <a:t>39</a:t>
            </a:r>
          </a:p>
        </p:txBody>
      </p:sp>
      <p:sp>
        <p:nvSpPr>
          <p:cNvPr id="414" name="Oval 413">
            <a:extLst>
              <a:ext uri="{FF2B5EF4-FFF2-40B4-BE49-F238E27FC236}">
                <a16:creationId xmlns:a16="http://schemas.microsoft.com/office/drawing/2014/main" id="{2AE49EF1-03A3-4136-9293-431E29275BEF}"/>
              </a:ext>
            </a:extLst>
          </p:cNvPr>
          <p:cNvSpPr/>
          <p:nvPr/>
        </p:nvSpPr>
        <p:spPr>
          <a:xfrm>
            <a:off x="5094421" y="2234503"/>
            <a:ext cx="504000" cy="504000"/>
          </a:xfrm>
          <a:prstGeom prst="ellipse">
            <a:avLst/>
          </a:prstGeom>
          <a:solidFill>
            <a:srgbClr val="00FF00"/>
          </a:solidFill>
        </p:spPr>
        <p:style>
          <a:lnRef idx="2">
            <a:schemeClr val="accent6">
              <a:shade val="50000"/>
            </a:schemeClr>
          </a:lnRef>
          <a:fillRef idx="1">
            <a:schemeClr val="accent6"/>
          </a:fillRef>
          <a:effectRef idx="0">
            <a:schemeClr val="accent6"/>
          </a:effectRef>
          <a:fontRef idx="minor">
            <a:schemeClr val="lt1"/>
          </a:fontRef>
        </p:style>
        <p:txBody>
          <a:bodyPr lIns="0" tIns="0" rIns="0" bIns="0" rtlCol="0" anchor="ctr"/>
          <a:lstStyle/>
          <a:p>
            <a:pPr algn="ctr"/>
            <a:r>
              <a:rPr lang="en-US" dirty="0">
                <a:solidFill>
                  <a:schemeClr val="tx1"/>
                </a:solidFill>
              </a:rPr>
              <a:t>50</a:t>
            </a:r>
          </a:p>
        </p:txBody>
      </p:sp>
      <p:sp>
        <p:nvSpPr>
          <p:cNvPr id="415" name="Oval 414">
            <a:extLst>
              <a:ext uri="{FF2B5EF4-FFF2-40B4-BE49-F238E27FC236}">
                <a16:creationId xmlns:a16="http://schemas.microsoft.com/office/drawing/2014/main" id="{D17E516D-ADFE-467B-B248-7D8E1F427C24}"/>
              </a:ext>
            </a:extLst>
          </p:cNvPr>
          <p:cNvSpPr/>
          <p:nvPr/>
        </p:nvSpPr>
        <p:spPr>
          <a:xfrm>
            <a:off x="6731244" y="2234503"/>
            <a:ext cx="504000" cy="504000"/>
          </a:xfrm>
          <a:prstGeom prst="ellipse">
            <a:avLst/>
          </a:prstGeom>
          <a:solidFill>
            <a:srgbClr val="00FF00"/>
          </a:solidFill>
        </p:spPr>
        <p:style>
          <a:lnRef idx="2">
            <a:schemeClr val="accent6">
              <a:shade val="50000"/>
            </a:schemeClr>
          </a:lnRef>
          <a:fillRef idx="1">
            <a:schemeClr val="accent6"/>
          </a:fillRef>
          <a:effectRef idx="0">
            <a:schemeClr val="accent6"/>
          </a:effectRef>
          <a:fontRef idx="minor">
            <a:schemeClr val="lt1"/>
          </a:fontRef>
        </p:style>
        <p:txBody>
          <a:bodyPr lIns="0" tIns="0" rIns="0" bIns="0" rtlCol="0" anchor="ctr"/>
          <a:lstStyle/>
          <a:p>
            <a:pPr algn="ctr"/>
            <a:r>
              <a:rPr lang="en-US" dirty="0">
                <a:solidFill>
                  <a:schemeClr val="tx1"/>
                </a:solidFill>
              </a:rPr>
              <a:t>58</a:t>
            </a:r>
          </a:p>
        </p:txBody>
      </p:sp>
      <p:sp>
        <p:nvSpPr>
          <p:cNvPr id="417" name="Oval 416">
            <a:extLst>
              <a:ext uri="{FF2B5EF4-FFF2-40B4-BE49-F238E27FC236}">
                <a16:creationId xmlns:a16="http://schemas.microsoft.com/office/drawing/2014/main" id="{1A6AD22A-0CBB-4D3E-8181-C9E1D6B19EE5}"/>
              </a:ext>
            </a:extLst>
          </p:cNvPr>
          <p:cNvSpPr/>
          <p:nvPr/>
        </p:nvSpPr>
        <p:spPr>
          <a:xfrm>
            <a:off x="3814015" y="4769226"/>
            <a:ext cx="134465" cy="134465"/>
          </a:xfrm>
          <a:prstGeom prst="ellipse">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8" name="Oval 417">
            <a:extLst>
              <a:ext uri="{FF2B5EF4-FFF2-40B4-BE49-F238E27FC236}">
                <a16:creationId xmlns:a16="http://schemas.microsoft.com/office/drawing/2014/main" id="{8F852C83-85F0-4B09-974A-0E37530E4D5E}"/>
              </a:ext>
            </a:extLst>
          </p:cNvPr>
          <p:cNvSpPr/>
          <p:nvPr/>
        </p:nvSpPr>
        <p:spPr>
          <a:xfrm>
            <a:off x="5284227" y="4249273"/>
            <a:ext cx="134465" cy="134465"/>
          </a:xfrm>
          <a:prstGeom prst="ellipse">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9" name="Textfeld 55">
            <a:extLst>
              <a:ext uri="{FF2B5EF4-FFF2-40B4-BE49-F238E27FC236}">
                <a16:creationId xmlns:a16="http://schemas.microsoft.com/office/drawing/2014/main" id="{DEAA36F1-9C1E-444F-B118-7DB68CF1DEE2}"/>
              </a:ext>
            </a:extLst>
          </p:cNvPr>
          <p:cNvSpPr txBox="1"/>
          <p:nvPr/>
        </p:nvSpPr>
        <p:spPr>
          <a:xfrm>
            <a:off x="12676" y="4415326"/>
            <a:ext cx="1824799" cy="523220"/>
          </a:xfrm>
          <a:prstGeom prst="rect">
            <a:avLst/>
          </a:prstGeom>
          <a:noFill/>
        </p:spPr>
        <p:txBody>
          <a:bodyPr wrap="square" rtlCol="0">
            <a:spAutoFit/>
          </a:bodyPr>
          <a:lstStyle/>
          <a:p>
            <a:pPr algn="ctr"/>
            <a:r>
              <a:rPr lang="en-US" sz="1400" dirty="0"/>
              <a:t>Initiative formed</a:t>
            </a:r>
            <a:br>
              <a:rPr lang="en-US" sz="1400" dirty="0"/>
            </a:br>
            <a:r>
              <a:rPr lang="en-US" sz="1400" dirty="0"/>
              <a:t>March 2017</a:t>
            </a:r>
          </a:p>
        </p:txBody>
      </p:sp>
      <p:cxnSp>
        <p:nvCxnSpPr>
          <p:cNvPr id="420" name="Straight Connector 419">
            <a:extLst>
              <a:ext uri="{FF2B5EF4-FFF2-40B4-BE49-F238E27FC236}">
                <a16:creationId xmlns:a16="http://schemas.microsoft.com/office/drawing/2014/main" id="{337F76A1-8EC9-4394-93A4-3159F027A7E5}"/>
              </a:ext>
            </a:extLst>
          </p:cNvPr>
          <p:cNvCxnSpPr>
            <a:cxnSpLocks/>
          </p:cNvCxnSpPr>
          <p:nvPr/>
        </p:nvCxnSpPr>
        <p:spPr>
          <a:xfrm flipV="1">
            <a:off x="859448" y="3835639"/>
            <a:ext cx="903292" cy="309422"/>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424" name="Oval 423">
            <a:extLst>
              <a:ext uri="{FF2B5EF4-FFF2-40B4-BE49-F238E27FC236}">
                <a16:creationId xmlns:a16="http://schemas.microsoft.com/office/drawing/2014/main" id="{3F8B24AA-1523-4FDE-A928-A99FF7EDA17B}"/>
              </a:ext>
            </a:extLst>
          </p:cNvPr>
          <p:cNvSpPr/>
          <p:nvPr/>
        </p:nvSpPr>
        <p:spPr>
          <a:xfrm>
            <a:off x="793809" y="4249273"/>
            <a:ext cx="134465" cy="134465"/>
          </a:xfrm>
          <a:prstGeom prst="ellipse">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52" name="Straight Connector 51">
            <a:extLst>
              <a:ext uri="{FF2B5EF4-FFF2-40B4-BE49-F238E27FC236}">
                <a16:creationId xmlns:a16="http://schemas.microsoft.com/office/drawing/2014/main" id="{32F62827-FB69-4292-959A-C9EAA8C1D17E}"/>
              </a:ext>
            </a:extLst>
          </p:cNvPr>
          <p:cNvCxnSpPr>
            <a:cxnSpLocks/>
          </p:cNvCxnSpPr>
          <p:nvPr/>
        </p:nvCxnSpPr>
        <p:spPr>
          <a:xfrm flipV="1">
            <a:off x="862488" y="4145061"/>
            <a:ext cx="0" cy="10541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3B560820-1733-4EEB-BF6A-74B712EB3F7E}"/>
              </a:ext>
            </a:extLst>
          </p:cNvPr>
          <p:cNvCxnSpPr>
            <a:cxnSpLocks/>
          </p:cNvCxnSpPr>
          <p:nvPr/>
        </p:nvCxnSpPr>
        <p:spPr>
          <a:xfrm>
            <a:off x="5344903" y="3835639"/>
            <a:ext cx="903292" cy="309422"/>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58" name="Oval 57">
            <a:extLst>
              <a:ext uri="{FF2B5EF4-FFF2-40B4-BE49-F238E27FC236}">
                <a16:creationId xmlns:a16="http://schemas.microsoft.com/office/drawing/2014/main" id="{2B4B057A-ACF4-4316-A962-1545166D12B7}"/>
              </a:ext>
            </a:extLst>
          </p:cNvPr>
          <p:cNvSpPr/>
          <p:nvPr/>
        </p:nvSpPr>
        <p:spPr>
          <a:xfrm>
            <a:off x="6178635" y="4245048"/>
            <a:ext cx="134465" cy="134465"/>
          </a:xfrm>
          <a:prstGeom prst="ellipse">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59" name="Straight Connector 58">
            <a:extLst>
              <a:ext uri="{FF2B5EF4-FFF2-40B4-BE49-F238E27FC236}">
                <a16:creationId xmlns:a16="http://schemas.microsoft.com/office/drawing/2014/main" id="{4FF40B84-D3A2-4CAB-853B-C29C14E61A9C}"/>
              </a:ext>
            </a:extLst>
          </p:cNvPr>
          <p:cNvCxnSpPr>
            <a:cxnSpLocks/>
          </p:cNvCxnSpPr>
          <p:nvPr/>
        </p:nvCxnSpPr>
        <p:spPr>
          <a:xfrm flipV="1">
            <a:off x="6240043" y="4140703"/>
            <a:ext cx="0" cy="10541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0EDD63CD-78F8-4082-8D28-28A26DAC9D48}"/>
              </a:ext>
            </a:extLst>
          </p:cNvPr>
          <p:cNvCxnSpPr/>
          <p:nvPr/>
        </p:nvCxnSpPr>
        <p:spPr>
          <a:xfrm flipV="1">
            <a:off x="8894268" y="2741697"/>
            <a:ext cx="0" cy="97200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61" name="Oval 60">
            <a:extLst>
              <a:ext uri="{FF2B5EF4-FFF2-40B4-BE49-F238E27FC236}">
                <a16:creationId xmlns:a16="http://schemas.microsoft.com/office/drawing/2014/main" id="{A9EC19C2-1170-4D0C-A9C3-64ECF672FE0D}"/>
              </a:ext>
            </a:extLst>
          </p:cNvPr>
          <p:cNvSpPr/>
          <p:nvPr/>
        </p:nvSpPr>
        <p:spPr>
          <a:xfrm>
            <a:off x="8638878" y="2239759"/>
            <a:ext cx="504000" cy="504000"/>
          </a:xfrm>
          <a:prstGeom prst="ellipse">
            <a:avLst/>
          </a:prstGeom>
          <a:solidFill>
            <a:srgbClr val="00FF00"/>
          </a:solidFill>
        </p:spPr>
        <p:style>
          <a:lnRef idx="2">
            <a:schemeClr val="accent6">
              <a:shade val="50000"/>
            </a:schemeClr>
          </a:lnRef>
          <a:fillRef idx="1">
            <a:schemeClr val="accent6"/>
          </a:fillRef>
          <a:effectRef idx="0">
            <a:schemeClr val="accent6"/>
          </a:effectRef>
          <a:fontRef idx="minor">
            <a:schemeClr val="lt1"/>
          </a:fontRef>
        </p:style>
        <p:txBody>
          <a:bodyPr lIns="0" tIns="0" rIns="0" bIns="0" rtlCol="0" anchor="ctr"/>
          <a:lstStyle/>
          <a:p>
            <a:pPr algn="ctr"/>
            <a:r>
              <a:rPr lang="en-US" dirty="0">
                <a:solidFill>
                  <a:schemeClr val="tx1"/>
                </a:solidFill>
              </a:rPr>
              <a:t>60</a:t>
            </a:r>
          </a:p>
        </p:txBody>
      </p:sp>
      <p:cxnSp>
        <p:nvCxnSpPr>
          <p:cNvPr id="63" name="Straight Connector 62">
            <a:extLst>
              <a:ext uri="{FF2B5EF4-FFF2-40B4-BE49-F238E27FC236}">
                <a16:creationId xmlns:a16="http://schemas.microsoft.com/office/drawing/2014/main" id="{23A0401C-89B8-494D-83CF-94E197D8DF65}"/>
              </a:ext>
            </a:extLst>
          </p:cNvPr>
          <p:cNvCxnSpPr/>
          <p:nvPr/>
        </p:nvCxnSpPr>
        <p:spPr>
          <a:xfrm flipV="1">
            <a:off x="9549086" y="2670225"/>
            <a:ext cx="0" cy="1423105"/>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64" name="Oval 63">
            <a:extLst>
              <a:ext uri="{FF2B5EF4-FFF2-40B4-BE49-F238E27FC236}">
                <a16:creationId xmlns:a16="http://schemas.microsoft.com/office/drawing/2014/main" id="{690B2278-1D72-46BC-B92B-378807DF1494}"/>
              </a:ext>
            </a:extLst>
          </p:cNvPr>
          <p:cNvSpPr/>
          <p:nvPr/>
        </p:nvSpPr>
        <p:spPr>
          <a:xfrm>
            <a:off x="9293696" y="2241433"/>
            <a:ext cx="504000" cy="504000"/>
          </a:xfrm>
          <a:prstGeom prst="ellipse">
            <a:avLst/>
          </a:prstGeom>
          <a:solidFill>
            <a:srgbClr val="00FF00"/>
          </a:solidFill>
        </p:spPr>
        <p:style>
          <a:lnRef idx="2">
            <a:schemeClr val="accent6">
              <a:shade val="50000"/>
            </a:schemeClr>
          </a:lnRef>
          <a:fillRef idx="1">
            <a:schemeClr val="accent6"/>
          </a:fillRef>
          <a:effectRef idx="0">
            <a:schemeClr val="accent6"/>
          </a:effectRef>
          <a:fontRef idx="minor">
            <a:schemeClr val="lt1"/>
          </a:fontRef>
        </p:style>
        <p:txBody>
          <a:bodyPr lIns="0" tIns="0" rIns="0" bIns="0" rtlCol="0" anchor="ctr"/>
          <a:lstStyle/>
          <a:p>
            <a:pPr algn="ctr"/>
            <a:r>
              <a:rPr lang="en-US" dirty="0">
                <a:solidFill>
                  <a:schemeClr val="tx1"/>
                </a:solidFill>
              </a:rPr>
              <a:t>61</a:t>
            </a:r>
          </a:p>
        </p:txBody>
      </p:sp>
      <p:sp>
        <p:nvSpPr>
          <p:cNvPr id="62" name="Textfeld 55">
            <a:extLst>
              <a:ext uri="{FF2B5EF4-FFF2-40B4-BE49-F238E27FC236}">
                <a16:creationId xmlns:a16="http://schemas.microsoft.com/office/drawing/2014/main" id="{7B7C8F7B-225C-4B5A-8CFD-7C9D418665D3}"/>
              </a:ext>
            </a:extLst>
          </p:cNvPr>
          <p:cNvSpPr txBox="1"/>
          <p:nvPr/>
        </p:nvSpPr>
        <p:spPr>
          <a:xfrm>
            <a:off x="7792106" y="4673703"/>
            <a:ext cx="1824799" cy="738664"/>
          </a:xfrm>
          <a:prstGeom prst="rect">
            <a:avLst/>
          </a:prstGeom>
          <a:noFill/>
        </p:spPr>
        <p:txBody>
          <a:bodyPr wrap="square" rtlCol="0">
            <a:spAutoFit/>
          </a:bodyPr>
          <a:lstStyle/>
          <a:p>
            <a:pPr algn="ctr"/>
            <a:r>
              <a:rPr lang="en-US" sz="1400" dirty="0"/>
              <a:t>Loader/unloader IPC-CFX use case</a:t>
            </a:r>
            <a:br>
              <a:rPr lang="en-US" sz="1400" dirty="0"/>
            </a:br>
            <a:r>
              <a:rPr lang="en-US" sz="1400" dirty="0"/>
              <a:t>update v1.3</a:t>
            </a:r>
          </a:p>
        </p:txBody>
      </p:sp>
      <p:cxnSp>
        <p:nvCxnSpPr>
          <p:cNvPr id="65" name="Straight Connector 64">
            <a:extLst>
              <a:ext uri="{FF2B5EF4-FFF2-40B4-BE49-F238E27FC236}">
                <a16:creationId xmlns:a16="http://schemas.microsoft.com/office/drawing/2014/main" id="{670C433F-162A-4A85-A39C-789E0191F617}"/>
              </a:ext>
            </a:extLst>
          </p:cNvPr>
          <p:cNvCxnSpPr>
            <a:cxnSpLocks/>
          </p:cNvCxnSpPr>
          <p:nvPr/>
        </p:nvCxnSpPr>
        <p:spPr>
          <a:xfrm flipV="1">
            <a:off x="8638878" y="4094016"/>
            <a:ext cx="903292" cy="309422"/>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66" name="Oval 65">
            <a:extLst>
              <a:ext uri="{FF2B5EF4-FFF2-40B4-BE49-F238E27FC236}">
                <a16:creationId xmlns:a16="http://schemas.microsoft.com/office/drawing/2014/main" id="{99505DFB-F1C8-4CBC-83C6-6E408C398BF4}"/>
              </a:ext>
            </a:extLst>
          </p:cNvPr>
          <p:cNvSpPr/>
          <p:nvPr/>
        </p:nvSpPr>
        <p:spPr>
          <a:xfrm>
            <a:off x="8573239" y="4507650"/>
            <a:ext cx="134465" cy="134465"/>
          </a:xfrm>
          <a:prstGeom prst="ellipse">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7" name="Straight Connector 66">
            <a:extLst>
              <a:ext uri="{FF2B5EF4-FFF2-40B4-BE49-F238E27FC236}">
                <a16:creationId xmlns:a16="http://schemas.microsoft.com/office/drawing/2014/main" id="{AE59F3B9-FB13-4DA2-B710-49D520B8556B}"/>
              </a:ext>
            </a:extLst>
          </p:cNvPr>
          <p:cNvCxnSpPr>
            <a:cxnSpLocks/>
          </p:cNvCxnSpPr>
          <p:nvPr/>
        </p:nvCxnSpPr>
        <p:spPr>
          <a:xfrm flipV="1">
            <a:off x="8641918" y="4403438"/>
            <a:ext cx="0" cy="105415"/>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68" name="Group 67">
            <a:extLst>
              <a:ext uri="{FF2B5EF4-FFF2-40B4-BE49-F238E27FC236}">
                <a16:creationId xmlns:a16="http://schemas.microsoft.com/office/drawing/2014/main" id="{E8F57E5C-8469-4849-878A-1B5BFA204EF5}"/>
              </a:ext>
            </a:extLst>
          </p:cNvPr>
          <p:cNvGrpSpPr/>
          <p:nvPr/>
        </p:nvGrpSpPr>
        <p:grpSpPr>
          <a:xfrm>
            <a:off x="10851747" y="3252545"/>
            <a:ext cx="639919" cy="450735"/>
            <a:chOff x="9028201" y="2199180"/>
            <a:chExt cx="639919" cy="450735"/>
          </a:xfrm>
        </p:grpSpPr>
        <p:cxnSp>
          <p:nvCxnSpPr>
            <p:cNvPr id="69" name="Straight Connector 68">
              <a:extLst>
                <a:ext uri="{FF2B5EF4-FFF2-40B4-BE49-F238E27FC236}">
                  <a16:creationId xmlns:a16="http://schemas.microsoft.com/office/drawing/2014/main" id="{295E0205-7A3F-4C85-87CA-7AC10B766980}"/>
                </a:ext>
              </a:extLst>
            </p:cNvPr>
            <p:cNvCxnSpPr/>
            <p:nvPr/>
          </p:nvCxnSpPr>
          <p:spPr>
            <a:xfrm>
              <a:off x="9354578" y="2512256"/>
              <a:ext cx="0" cy="137659"/>
            </a:xfrm>
            <a:prstGeom prst="line">
              <a:avLst/>
            </a:prstGeom>
            <a:ln w="38100" cap="rnd"/>
          </p:spPr>
          <p:style>
            <a:lnRef idx="1">
              <a:schemeClr val="accent1"/>
            </a:lnRef>
            <a:fillRef idx="0">
              <a:schemeClr val="accent1"/>
            </a:fillRef>
            <a:effectRef idx="0">
              <a:schemeClr val="accent1"/>
            </a:effectRef>
            <a:fontRef idx="minor">
              <a:schemeClr val="tx1"/>
            </a:fontRef>
          </p:style>
        </p:cxnSp>
        <p:sp>
          <p:nvSpPr>
            <p:cNvPr id="70" name="TextBox 69">
              <a:extLst>
                <a:ext uri="{FF2B5EF4-FFF2-40B4-BE49-F238E27FC236}">
                  <a16:creationId xmlns:a16="http://schemas.microsoft.com/office/drawing/2014/main" id="{3BF4CB6F-CF26-4621-A737-080ED2C5D1C8}"/>
                </a:ext>
              </a:extLst>
            </p:cNvPr>
            <p:cNvSpPr txBox="1"/>
            <p:nvPr/>
          </p:nvSpPr>
          <p:spPr>
            <a:xfrm>
              <a:off x="9028201" y="2199180"/>
              <a:ext cx="639919" cy="338554"/>
            </a:xfrm>
            <a:prstGeom prst="rect">
              <a:avLst/>
            </a:prstGeom>
            <a:noFill/>
          </p:spPr>
          <p:txBody>
            <a:bodyPr wrap="none" rtlCol="0">
              <a:spAutoFit/>
            </a:bodyPr>
            <a:lstStyle/>
            <a:p>
              <a:r>
                <a:rPr lang="en-US" sz="1600" dirty="0">
                  <a:solidFill>
                    <a:schemeClr val="bg2">
                      <a:lumMod val="50000"/>
                    </a:schemeClr>
                  </a:solidFill>
                </a:rPr>
                <a:t>2022</a:t>
              </a:r>
            </a:p>
          </p:txBody>
        </p:sp>
      </p:grpSp>
      <p:cxnSp>
        <p:nvCxnSpPr>
          <p:cNvPr id="71" name="Straight Connector 70">
            <a:extLst>
              <a:ext uri="{FF2B5EF4-FFF2-40B4-BE49-F238E27FC236}">
                <a16:creationId xmlns:a16="http://schemas.microsoft.com/office/drawing/2014/main" id="{41280351-CD8F-4220-BE50-16B1061483D7}"/>
              </a:ext>
            </a:extLst>
          </p:cNvPr>
          <p:cNvCxnSpPr/>
          <p:nvPr/>
        </p:nvCxnSpPr>
        <p:spPr>
          <a:xfrm flipV="1">
            <a:off x="10851747" y="2664645"/>
            <a:ext cx="0" cy="1423105"/>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72" name="Oval 71">
            <a:extLst>
              <a:ext uri="{FF2B5EF4-FFF2-40B4-BE49-F238E27FC236}">
                <a16:creationId xmlns:a16="http://schemas.microsoft.com/office/drawing/2014/main" id="{94C09742-7582-49AD-B0F7-BD6E7139B429}"/>
              </a:ext>
            </a:extLst>
          </p:cNvPr>
          <p:cNvSpPr/>
          <p:nvPr/>
        </p:nvSpPr>
        <p:spPr>
          <a:xfrm>
            <a:off x="10596357" y="2235853"/>
            <a:ext cx="504000" cy="504000"/>
          </a:xfrm>
          <a:prstGeom prst="ellipse">
            <a:avLst/>
          </a:prstGeom>
          <a:solidFill>
            <a:srgbClr val="00FF00"/>
          </a:solidFill>
        </p:spPr>
        <p:style>
          <a:lnRef idx="2">
            <a:schemeClr val="accent6">
              <a:shade val="50000"/>
            </a:schemeClr>
          </a:lnRef>
          <a:fillRef idx="1">
            <a:schemeClr val="accent6"/>
          </a:fillRef>
          <a:effectRef idx="0">
            <a:schemeClr val="accent6"/>
          </a:effectRef>
          <a:fontRef idx="minor">
            <a:schemeClr val="lt1"/>
          </a:fontRef>
        </p:style>
        <p:txBody>
          <a:bodyPr lIns="0" tIns="0" rIns="0" bIns="0" rtlCol="0" anchor="ctr"/>
          <a:lstStyle/>
          <a:p>
            <a:pPr algn="ctr"/>
            <a:r>
              <a:rPr lang="en-US">
                <a:solidFill>
                  <a:schemeClr val="tx1"/>
                </a:solidFill>
              </a:rPr>
              <a:t>62</a:t>
            </a:r>
            <a:endParaRPr lang="en-US" dirty="0">
              <a:solidFill>
                <a:schemeClr val="tx1"/>
              </a:solidFill>
            </a:endParaRPr>
          </a:p>
        </p:txBody>
      </p:sp>
      <p:sp>
        <p:nvSpPr>
          <p:cNvPr id="73" name="Textfeld 55">
            <a:extLst>
              <a:ext uri="{FF2B5EF4-FFF2-40B4-BE49-F238E27FC236}">
                <a16:creationId xmlns:a16="http://schemas.microsoft.com/office/drawing/2014/main" id="{D55028EB-6CE4-4234-8363-34FB687EC2AD}"/>
              </a:ext>
            </a:extLst>
          </p:cNvPr>
          <p:cNvSpPr txBox="1"/>
          <p:nvPr/>
        </p:nvSpPr>
        <p:spPr>
          <a:xfrm>
            <a:off x="9666867" y="4682580"/>
            <a:ext cx="1824799" cy="738664"/>
          </a:xfrm>
          <a:prstGeom prst="rect">
            <a:avLst/>
          </a:prstGeom>
          <a:noFill/>
        </p:spPr>
        <p:txBody>
          <a:bodyPr wrap="square" rtlCol="0">
            <a:spAutoFit/>
          </a:bodyPr>
          <a:lstStyle/>
          <a:p>
            <a:pPr algn="ctr"/>
            <a:r>
              <a:rPr lang="en-US" sz="1400" dirty="0"/>
              <a:t>Route &amp; Action</a:t>
            </a:r>
            <a:br>
              <a:rPr lang="en-US" sz="1400" dirty="0"/>
            </a:br>
            <a:r>
              <a:rPr lang="en-US" sz="1400" dirty="0" err="1"/>
              <a:t>SubBoards</a:t>
            </a:r>
            <a:endParaRPr lang="en-US" sz="1400" dirty="0"/>
          </a:p>
          <a:p>
            <a:pPr algn="ctr"/>
            <a:r>
              <a:rPr lang="en-US" sz="1400" dirty="0"/>
              <a:t>v1.4</a:t>
            </a:r>
          </a:p>
        </p:txBody>
      </p:sp>
      <p:cxnSp>
        <p:nvCxnSpPr>
          <p:cNvPr id="74" name="Straight Connector 73">
            <a:extLst>
              <a:ext uri="{FF2B5EF4-FFF2-40B4-BE49-F238E27FC236}">
                <a16:creationId xmlns:a16="http://schemas.microsoft.com/office/drawing/2014/main" id="{88F985AC-E493-4D48-BDF2-057A2A94D904}"/>
              </a:ext>
            </a:extLst>
          </p:cNvPr>
          <p:cNvCxnSpPr>
            <a:cxnSpLocks/>
          </p:cNvCxnSpPr>
          <p:nvPr/>
        </p:nvCxnSpPr>
        <p:spPr>
          <a:xfrm flipV="1">
            <a:off x="10513639" y="4103791"/>
            <a:ext cx="338108" cy="308524"/>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75" name="Oval 74">
            <a:extLst>
              <a:ext uri="{FF2B5EF4-FFF2-40B4-BE49-F238E27FC236}">
                <a16:creationId xmlns:a16="http://schemas.microsoft.com/office/drawing/2014/main" id="{79BAA87C-E737-4CA8-BE1F-F86A21959548}"/>
              </a:ext>
            </a:extLst>
          </p:cNvPr>
          <p:cNvSpPr/>
          <p:nvPr/>
        </p:nvSpPr>
        <p:spPr>
          <a:xfrm>
            <a:off x="10448000" y="4516527"/>
            <a:ext cx="134465" cy="134465"/>
          </a:xfrm>
          <a:prstGeom prst="ellipse">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76" name="Straight Connector 75">
            <a:extLst>
              <a:ext uri="{FF2B5EF4-FFF2-40B4-BE49-F238E27FC236}">
                <a16:creationId xmlns:a16="http://schemas.microsoft.com/office/drawing/2014/main" id="{C4D65711-20A5-46C5-B4BE-2CA29AEED728}"/>
              </a:ext>
            </a:extLst>
          </p:cNvPr>
          <p:cNvCxnSpPr>
            <a:cxnSpLocks/>
          </p:cNvCxnSpPr>
          <p:nvPr/>
        </p:nvCxnSpPr>
        <p:spPr>
          <a:xfrm flipV="1">
            <a:off x="10516679" y="4412315"/>
            <a:ext cx="0" cy="10541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a16="http://schemas.microsoft.com/office/drawing/2014/main" id="{D2E92605-ACCA-431A-A626-1AEE72659548}"/>
              </a:ext>
            </a:extLst>
          </p:cNvPr>
          <p:cNvCxnSpPr/>
          <p:nvPr/>
        </p:nvCxnSpPr>
        <p:spPr>
          <a:xfrm flipV="1">
            <a:off x="11698519" y="2661389"/>
            <a:ext cx="0" cy="1423105"/>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78" name="Oval 77">
            <a:extLst>
              <a:ext uri="{FF2B5EF4-FFF2-40B4-BE49-F238E27FC236}">
                <a16:creationId xmlns:a16="http://schemas.microsoft.com/office/drawing/2014/main" id="{119BA034-365B-4C28-BE80-7DD5411BE9E8}"/>
              </a:ext>
            </a:extLst>
          </p:cNvPr>
          <p:cNvSpPr/>
          <p:nvPr/>
        </p:nvSpPr>
        <p:spPr>
          <a:xfrm>
            <a:off x="11443129" y="2232597"/>
            <a:ext cx="504000" cy="504000"/>
          </a:xfrm>
          <a:prstGeom prst="ellipse">
            <a:avLst/>
          </a:prstGeom>
          <a:solidFill>
            <a:schemeClr val="accent5">
              <a:lumMod val="25000"/>
              <a:lumOff val="75000"/>
            </a:schemeClr>
          </a:solidFill>
          <a:ln>
            <a:solidFill>
              <a:schemeClr val="accent5">
                <a:lumMod val="75000"/>
                <a:lumOff val="25000"/>
              </a:schemeClr>
            </a:solidFill>
          </a:ln>
        </p:spPr>
        <p:style>
          <a:lnRef idx="2">
            <a:schemeClr val="accent6">
              <a:shade val="50000"/>
            </a:schemeClr>
          </a:lnRef>
          <a:fillRef idx="1">
            <a:schemeClr val="accent6"/>
          </a:fillRef>
          <a:effectRef idx="0">
            <a:schemeClr val="accent6"/>
          </a:effectRef>
          <a:fontRef idx="minor">
            <a:schemeClr val="lt1"/>
          </a:fontRef>
        </p:style>
        <p:txBody>
          <a:bodyPr lIns="0" rIns="0" rtlCol="0" anchor="ctr"/>
          <a:lstStyle/>
          <a:p>
            <a:pPr algn="ctr"/>
            <a:r>
              <a:rPr lang="en-US" dirty="0">
                <a:solidFill>
                  <a:schemeClr val="tx1"/>
                </a:solidFill>
              </a:rPr>
              <a:t>++</a:t>
            </a:r>
          </a:p>
        </p:txBody>
      </p:sp>
      <p:sp>
        <p:nvSpPr>
          <p:cNvPr id="79" name="Textfeld 55">
            <a:extLst>
              <a:ext uri="{FF2B5EF4-FFF2-40B4-BE49-F238E27FC236}">
                <a16:creationId xmlns:a16="http://schemas.microsoft.com/office/drawing/2014/main" id="{1F91F91F-0926-4AD6-8389-C7D93299D66E}"/>
              </a:ext>
            </a:extLst>
          </p:cNvPr>
          <p:cNvSpPr txBox="1"/>
          <p:nvPr/>
        </p:nvSpPr>
        <p:spPr>
          <a:xfrm>
            <a:off x="10513639" y="4679324"/>
            <a:ext cx="1824799" cy="307777"/>
          </a:xfrm>
          <a:prstGeom prst="rect">
            <a:avLst/>
          </a:prstGeom>
          <a:noFill/>
        </p:spPr>
        <p:txBody>
          <a:bodyPr wrap="square" rtlCol="0">
            <a:spAutoFit/>
          </a:bodyPr>
          <a:lstStyle/>
          <a:p>
            <a:pPr algn="ctr"/>
            <a:r>
              <a:rPr lang="en-US" sz="1400" dirty="0"/>
              <a:t>?</a:t>
            </a:r>
          </a:p>
        </p:txBody>
      </p:sp>
      <p:cxnSp>
        <p:nvCxnSpPr>
          <p:cNvPr id="80" name="Straight Connector 79">
            <a:extLst>
              <a:ext uri="{FF2B5EF4-FFF2-40B4-BE49-F238E27FC236}">
                <a16:creationId xmlns:a16="http://schemas.microsoft.com/office/drawing/2014/main" id="{E8D34C94-EDFB-4CFB-9004-DE9C6F1281DE}"/>
              </a:ext>
            </a:extLst>
          </p:cNvPr>
          <p:cNvCxnSpPr>
            <a:cxnSpLocks/>
          </p:cNvCxnSpPr>
          <p:nvPr/>
        </p:nvCxnSpPr>
        <p:spPr>
          <a:xfrm flipV="1">
            <a:off x="11360411" y="4100535"/>
            <a:ext cx="338108" cy="308524"/>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81" name="Oval 80">
            <a:extLst>
              <a:ext uri="{FF2B5EF4-FFF2-40B4-BE49-F238E27FC236}">
                <a16:creationId xmlns:a16="http://schemas.microsoft.com/office/drawing/2014/main" id="{103305F3-DAAC-49C4-A869-DC74C993CB77}"/>
              </a:ext>
            </a:extLst>
          </p:cNvPr>
          <p:cNvSpPr/>
          <p:nvPr/>
        </p:nvSpPr>
        <p:spPr>
          <a:xfrm>
            <a:off x="11294772" y="4513271"/>
            <a:ext cx="134465" cy="134465"/>
          </a:xfrm>
          <a:prstGeom prst="ellipse">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82" name="Straight Connector 81">
            <a:extLst>
              <a:ext uri="{FF2B5EF4-FFF2-40B4-BE49-F238E27FC236}">
                <a16:creationId xmlns:a16="http://schemas.microsoft.com/office/drawing/2014/main" id="{CF6B5496-0661-4E5E-8451-55F8B0A5F729}"/>
              </a:ext>
            </a:extLst>
          </p:cNvPr>
          <p:cNvCxnSpPr>
            <a:cxnSpLocks/>
          </p:cNvCxnSpPr>
          <p:nvPr/>
        </p:nvCxnSpPr>
        <p:spPr>
          <a:xfrm flipV="1">
            <a:off x="11360411" y="4411112"/>
            <a:ext cx="0" cy="105415"/>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078188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kt 2" hidden="1"/>
          <p:cNvGraphicFramePr>
            <a:graphicFrameLocks noChangeAspect="1"/>
          </p:cNvGraphicFramePr>
          <p:nvPr>
            <p:custDataLst>
              <p:tags r:id="rId1"/>
            </p:custDataLst>
          </p:nvPr>
        </p:nvGraphicFramePr>
        <p:xfrm>
          <a:off x="1942" y="1788"/>
          <a:ext cx="1588" cy="1588"/>
        </p:xfrm>
        <a:graphic>
          <a:graphicData uri="http://schemas.openxmlformats.org/presentationml/2006/ole">
            <mc:AlternateContent xmlns:mc="http://schemas.openxmlformats.org/markup-compatibility/2006">
              <mc:Choice xmlns:v="urn:schemas-microsoft-com:vml" Requires="v">
                <p:oleObj name="think-cell Slide" r:id="rId4" imgW="353" imgH="353" progId="TCLayout.ActiveDocument.1">
                  <p:embed/>
                </p:oleObj>
              </mc:Choice>
              <mc:Fallback>
                <p:oleObj name="think-cell Slide" r:id="rId4" imgW="353" imgH="353" progId="TCLayout.ActiveDocument.1">
                  <p:embed/>
                  <p:pic>
                    <p:nvPicPr>
                      <p:cNvPr id="3" name="Objekt 2" hidden="1"/>
                      <p:cNvPicPr/>
                      <p:nvPr/>
                    </p:nvPicPr>
                    <p:blipFill>
                      <a:blip r:embed="rId5"/>
                      <a:stretch>
                        <a:fillRect/>
                      </a:stretch>
                    </p:blipFill>
                    <p:spPr>
                      <a:xfrm>
                        <a:off x="1942" y="1788"/>
                        <a:ext cx="1588" cy="1588"/>
                      </a:xfrm>
                      <a:prstGeom prst="rect">
                        <a:avLst/>
                      </a:prstGeom>
                    </p:spPr>
                  </p:pic>
                </p:oleObj>
              </mc:Fallback>
            </mc:AlternateContent>
          </a:graphicData>
        </a:graphic>
      </p:graphicFrame>
      <p:sp>
        <p:nvSpPr>
          <p:cNvPr id="2" name="Rechteck 1" hidden="1"/>
          <p:cNvSpPr/>
          <p:nvPr>
            <p:custDataLst>
              <p:tags r:id="rId2"/>
            </p:custDataLst>
          </p:nvPr>
        </p:nvSpPr>
        <p:spPr>
          <a:xfrm>
            <a:off x="353" y="198"/>
            <a:ext cx="158742" cy="15874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spcCol="0" rtlCol="0" anchor="ctr" anchorCtr="0">
            <a:noAutofit/>
          </a:bodyPr>
          <a:lstStyle/>
          <a:p>
            <a:pPr algn="ctr" defTabSz="1219281">
              <a:defRPr/>
            </a:pPr>
            <a:endParaRPr lang="en-NZ" sz="2000" b="1" dirty="0">
              <a:solidFill>
                <a:prstClr val="white"/>
              </a:solidFill>
              <a:latin typeface="Arial" panose="020B0604020202020204" pitchFamily="34" charset="0"/>
              <a:ea typeface="+mj-ea"/>
              <a:cs typeface="+mj-cs"/>
              <a:sym typeface="Arial" panose="020B0604020202020204" pitchFamily="34" charset="0"/>
            </a:endParaRPr>
          </a:p>
        </p:txBody>
      </p:sp>
      <p:sp>
        <p:nvSpPr>
          <p:cNvPr id="9" name="Textfeld 8"/>
          <p:cNvSpPr txBox="1"/>
          <p:nvPr/>
        </p:nvSpPr>
        <p:spPr>
          <a:xfrm>
            <a:off x="276545" y="1583439"/>
            <a:ext cx="7345281" cy="400110"/>
          </a:xfrm>
          <a:prstGeom prst="rect">
            <a:avLst/>
          </a:prstGeom>
          <a:noFill/>
        </p:spPr>
        <p:txBody>
          <a:bodyPr wrap="none" rtlCol="0">
            <a:spAutoFit/>
          </a:bodyPr>
          <a:lstStyle/>
          <a:p>
            <a:pPr defTabSz="1219281">
              <a:defRPr/>
            </a:pPr>
            <a:r>
              <a:rPr lang="en-US" sz="2000" b="1" dirty="0">
                <a:solidFill>
                  <a:srgbClr val="151517"/>
                </a:solidFill>
                <a:latin typeface="Arial"/>
              </a:rPr>
              <a:t>Current 62 members of the initiative as per November 2021</a:t>
            </a:r>
          </a:p>
        </p:txBody>
      </p:sp>
      <p:sp>
        <p:nvSpPr>
          <p:cNvPr id="10" name="Textfeld 9"/>
          <p:cNvSpPr txBox="1"/>
          <p:nvPr/>
        </p:nvSpPr>
        <p:spPr>
          <a:xfrm>
            <a:off x="276545" y="5876314"/>
            <a:ext cx="7358105" cy="400110"/>
          </a:xfrm>
          <a:prstGeom prst="rect">
            <a:avLst/>
          </a:prstGeom>
          <a:noFill/>
        </p:spPr>
        <p:txBody>
          <a:bodyPr wrap="none" rtlCol="0">
            <a:spAutoFit/>
          </a:bodyPr>
          <a:lstStyle/>
          <a:p>
            <a:pPr defTabSz="1219281">
              <a:defRPr/>
            </a:pPr>
            <a:r>
              <a:rPr lang="en-US" sz="2000" b="1" dirty="0">
                <a:solidFill>
                  <a:srgbClr val="151517"/>
                </a:solidFill>
                <a:latin typeface="Arial"/>
              </a:rPr>
              <a:t>Other companies already agreed to join in future meetings </a:t>
            </a:r>
          </a:p>
        </p:txBody>
      </p:sp>
      <p:sp>
        <p:nvSpPr>
          <p:cNvPr id="6" name="Date Placeholder 5">
            <a:extLst>
              <a:ext uri="{FF2B5EF4-FFF2-40B4-BE49-F238E27FC236}">
                <a16:creationId xmlns:a16="http://schemas.microsoft.com/office/drawing/2014/main" id="{E124EF8C-80E9-40DC-B3CF-26444DBF76A9}"/>
              </a:ext>
            </a:extLst>
          </p:cNvPr>
          <p:cNvSpPr>
            <a:spLocks noGrp="1"/>
          </p:cNvSpPr>
          <p:nvPr>
            <p:ph type="dt" sz="half" idx="10"/>
          </p:nvPr>
        </p:nvSpPr>
        <p:spPr/>
        <p:txBody>
          <a:bodyPr/>
          <a:lstStyle/>
          <a:p>
            <a:fld id="{A37CEC04-629A-4BCE-BE98-DC2364C6176F}" type="datetime1">
              <a:rPr lang="de-DE" smtClean="0"/>
              <a:t>25.05.2022</a:t>
            </a:fld>
            <a:endParaRPr lang="en-US" dirty="0"/>
          </a:p>
        </p:txBody>
      </p:sp>
      <p:sp>
        <p:nvSpPr>
          <p:cNvPr id="19" name="Foliennummernplatzhalter 72">
            <a:extLst>
              <a:ext uri="{FF2B5EF4-FFF2-40B4-BE49-F238E27FC236}">
                <a16:creationId xmlns:a16="http://schemas.microsoft.com/office/drawing/2014/main" id="{CB54D15D-5C3B-4B87-B677-54F448EA241A}"/>
              </a:ext>
            </a:extLst>
          </p:cNvPr>
          <p:cNvSpPr>
            <a:spLocks noGrp="1"/>
          </p:cNvSpPr>
          <p:nvPr>
            <p:ph type="sldNum" sz="quarter" idx="12"/>
          </p:nvPr>
        </p:nvSpPr>
        <p:spPr/>
        <p:txBody>
          <a:bodyPr/>
          <a:lstStyle/>
          <a:p>
            <a:r>
              <a:rPr lang="de-DE"/>
              <a:t>Page </a:t>
            </a:r>
            <a:fld id="{C663A403-D06A-4F87-B600-BD0A83EA532E}" type="slidenum">
              <a:rPr lang="de-DE" smtClean="0"/>
              <a:pPr/>
              <a:t>9</a:t>
            </a:fld>
            <a:endParaRPr lang="de-DE" dirty="0"/>
          </a:p>
        </p:txBody>
      </p:sp>
      <p:sp>
        <p:nvSpPr>
          <p:cNvPr id="23" name="Rechteck 22">
            <a:extLst>
              <a:ext uri="{FF2B5EF4-FFF2-40B4-BE49-F238E27FC236}">
                <a16:creationId xmlns:a16="http://schemas.microsoft.com/office/drawing/2014/main" id="{A09AA263-77AA-4F6C-93D7-310570E7D44A}"/>
              </a:ext>
            </a:extLst>
          </p:cNvPr>
          <p:cNvSpPr/>
          <p:nvPr/>
        </p:nvSpPr>
        <p:spPr bwMode="auto">
          <a:xfrm>
            <a:off x="8856288" y="5920976"/>
            <a:ext cx="169370" cy="182880"/>
          </a:xfrm>
          <a:prstGeom prst="rect">
            <a:avLst/>
          </a:prstGeom>
          <a:solidFill>
            <a:srgbClr val="00FF00"/>
          </a:solidFill>
          <a:ln w="12700" cap="flat" cmpd="sng" algn="ctr">
            <a:solidFill>
              <a:srgbClr val="000000"/>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de-DE" sz="2000" b="1" i="0" u="none" strike="noStrike" kern="0" cap="none" spc="0" normalizeH="0" baseline="0" noProof="0" dirty="0" err="1">
              <a:ln>
                <a:noFill/>
              </a:ln>
              <a:solidFill>
                <a:prstClr val="white"/>
              </a:solidFill>
              <a:effectLst/>
              <a:uLnTx/>
              <a:uFillTx/>
              <a:cs typeface="Arial" pitchFamily="34" charset="0"/>
            </a:endParaRPr>
          </a:p>
        </p:txBody>
      </p:sp>
      <p:sp>
        <p:nvSpPr>
          <p:cNvPr id="24" name="Rechteck 23">
            <a:extLst>
              <a:ext uri="{FF2B5EF4-FFF2-40B4-BE49-F238E27FC236}">
                <a16:creationId xmlns:a16="http://schemas.microsoft.com/office/drawing/2014/main" id="{D61A40E0-6E09-429E-83ED-1F212D378AF5}"/>
              </a:ext>
            </a:extLst>
          </p:cNvPr>
          <p:cNvSpPr/>
          <p:nvPr/>
        </p:nvSpPr>
        <p:spPr bwMode="auto">
          <a:xfrm>
            <a:off x="8856288" y="6148251"/>
            <a:ext cx="169370" cy="182880"/>
          </a:xfrm>
          <a:prstGeom prst="rect">
            <a:avLst/>
          </a:prstGeom>
          <a:noFill/>
          <a:ln w="12700" cap="flat" cmpd="sng" algn="ctr">
            <a:solidFill>
              <a:srgbClr val="000000"/>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de-DE" sz="2000" b="1" i="0" u="none" strike="noStrike" kern="0" cap="none" spc="0" normalizeH="0" baseline="0" noProof="0" dirty="0" err="1">
              <a:ln>
                <a:noFill/>
              </a:ln>
              <a:solidFill>
                <a:prstClr val="white"/>
              </a:solidFill>
              <a:effectLst/>
              <a:uLnTx/>
              <a:uFillTx/>
              <a:cs typeface="Arial" pitchFamily="34" charset="0"/>
            </a:endParaRPr>
          </a:p>
        </p:txBody>
      </p:sp>
      <p:sp>
        <p:nvSpPr>
          <p:cNvPr id="25" name="Textfeld 24">
            <a:extLst>
              <a:ext uri="{FF2B5EF4-FFF2-40B4-BE49-F238E27FC236}">
                <a16:creationId xmlns:a16="http://schemas.microsoft.com/office/drawing/2014/main" id="{3B506BA2-9A9B-4FE2-B63F-3601CD83FDB8}"/>
              </a:ext>
            </a:extLst>
          </p:cNvPr>
          <p:cNvSpPr txBox="1"/>
          <p:nvPr/>
        </p:nvSpPr>
        <p:spPr>
          <a:xfrm>
            <a:off x="9062796" y="5830654"/>
            <a:ext cx="1872629" cy="338554"/>
          </a:xfrm>
          <a:prstGeom prst="rect">
            <a:avLst/>
          </a:prstGeom>
          <a:noFill/>
        </p:spPr>
        <p:txBody>
          <a:bodyPr wrap="none" rtlCol="0">
            <a:spAutoFit/>
          </a:bodyPr>
          <a:lstStyle/>
          <a:p>
            <a:pPr defTabSz="914400" fontAlgn="base">
              <a:spcBef>
                <a:spcPct val="0"/>
              </a:spcBef>
              <a:spcAft>
                <a:spcPct val="0"/>
              </a:spcAft>
            </a:pPr>
            <a:r>
              <a:rPr lang="en-US" sz="1600">
                <a:solidFill>
                  <a:srgbClr val="000000"/>
                </a:solidFill>
                <a:cs typeface="Arial" pitchFamily="34" charset="0"/>
              </a:rPr>
              <a:t>Existing members</a:t>
            </a:r>
          </a:p>
        </p:txBody>
      </p:sp>
      <p:sp>
        <p:nvSpPr>
          <p:cNvPr id="26" name="Textfeld 25">
            <a:extLst>
              <a:ext uri="{FF2B5EF4-FFF2-40B4-BE49-F238E27FC236}">
                <a16:creationId xmlns:a16="http://schemas.microsoft.com/office/drawing/2014/main" id="{D1B783D5-3E7D-4384-9D30-D7BE5F2694AB}"/>
              </a:ext>
            </a:extLst>
          </p:cNvPr>
          <p:cNvSpPr txBox="1"/>
          <p:nvPr/>
        </p:nvSpPr>
        <p:spPr>
          <a:xfrm>
            <a:off x="9062796" y="6065981"/>
            <a:ext cx="775853" cy="338554"/>
          </a:xfrm>
          <a:prstGeom prst="rect">
            <a:avLst/>
          </a:prstGeom>
          <a:noFill/>
        </p:spPr>
        <p:txBody>
          <a:bodyPr wrap="none" rtlCol="0">
            <a:spAutoFit/>
          </a:bodyPr>
          <a:lstStyle/>
          <a:p>
            <a:pPr defTabSz="914400" fontAlgn="base">
              <a:spcBef>
                <a:spcPct val="0"/>
              </a:spcBef>
              <a:spcAft>
                <a:spcPct val="0"/>
              </a:spcAft>
            </a:pPr>
            <a:r>
              <a:rPr lang="en-US" sz="1600" dirty="0">
                <a:solidFill>
                  <a:srgbClr val="000000"/>
                </a:solidFill>
                <a:cs typeface="Arial" pitchFamily="34" charset="0"/>
              </a:rPr>
              <a:t>To join</a:t>
            </a:r>
          </a:p>
        </p:txBody>
      </p:sp>
      <p:sp>
        <p:nvSpPr>
          <p:cNvPr id="31" name="Titel 51">
            <a:extLst>
              <a:ext uri="{FF2B5EF4-FFF2-40B4-BE49-F238E27FC236}">
                <a16:creationId xmlns:a16="http://schemas.microsoft.com/office/drawing/2014/main" id="{302A06BA-D75F-4A81-85F9-61364B4F9AFD}"/>
              </a:ext>
            </a:extLst>
          </p:cNvPr>
          <p:cNvSpPr>
            <a:spLocks noGrp="1"/>
          </p:cNvSpPr>
          <p:nvPr>
            <p:ph type="title"/>
          </p:nvPr>
        </p:nvSpPr>
        <p:spPr>
          <a:xfrm>
            <a:off x="1753772" y="122503"/>
            <a:ext cx="10441228" cy="1141177"/>
          </a:xfrm>
        </p:spPr>
        <p:txBody>
          <a:bodyPr vert="horz"/>
          <a:lstStyle/>
          <a:p>
            <a:r>
              <a:rPr lang="en-US" b="0" dirty="0"/>
              <a:t>The Hermes Standard Initiative </a:t>
            </a:r>
            <a:br>
              <a:rPr lang="en-US" b="0" dirty="0"/>
            </a:br>
            <a:r>
              <a:rPr lang="en-NZ" dirty="0"/>
              <a:t>A broad foundation across the entire industry assures global acceptance</a:t>
            </a:r>
            <a:endParaRPr lang="de-DE" dirty="0"/>
          </a:p>
        </p:txBody>
      </p:sp>
      <p:graphicFrame>
        <p:nvGraphicFramePr>
          <p:cNvPr id="5" name="Tabelle 4">
            <a:extLst>
              <a:ext uri="{FF2B5EF4-FFF2-40B4-BE49-F238E27FC236}">
                <a16:creationId xmlns:a16="http://schemas.microsoft.com/office/drawing/2014/main" id="{AC1A3A79-A958-4BF7-9726-FE794A98C814}"/>
              </a:ext>
            </a:extLst>
          </p:cNvPr>
          <p:cNvGraphicFramePr>
            <a:graphicFrameLocks noGrp="1"/>
          </p:cNvGraphicFramePr>
          <p:nvPr/>
        </p:nvGraphicFramePr>
        <p:xfrm>
          <a:off x="392010" y="2027944"/>
          <a:ext cx="11375672" cy="3788820"/>
        </p:xfrm>
        <a:graphic>
          <a:graphicData uri="http://schemas.openxmlformats.org/drawingml/2006/table">
            <a:tbl>
              <a:tblPr/>
              <a:tblGrid>
                <a:gridCol w="1625096">
                  <a:extLst>
                    <a:ext uri="{9D8B030D-6E8A-4147-A177-3AD203B41FA5}">
                      <a16:colId xmlns:a16="http://schemas.microsoft.com/office/drawing/2014/main" val="3109076252"/>
                    </a:ext>
                  </a:extLst>
                </a:gridCol>
                <a:gridCol w="1625096">
                  <a:extLst>
                    <a:ext uri="{9D8B030D-6E8A-4147-A177-3AD203B41FA5}">
                      <a16:colId xmlns:a16="http://schemas.microsoft.com/office/drawing/2014/main" val="2146598488"/>
                    </a:ext>
                  </a:extLst>
                </a:gridCol>
                <a:gridCol w="1625096">
                  <a:extLst>
                    <a:ext uri="{9D8B030D-6E8A-4147-A177-3AD203B41FA5}">
                      <a16:colId xmlns:a16="http://schemas.microsoft.com/office/drawing/2014/main" val="1712800794"/>
                    </a:ext>
                  </a:extLst>
                </a:gridCol>
                <a:gridCol w="1625096">
                  <a:extLst>
                    <a:ext uri="{9D8B030D-6E8A-4147-A177-3AD203B41FA5}">
                      <a16:colId xmlns:a16="http://schemas.microsoft.com/office/drawing/2014/main" val="3395000538"/>
                    </a:ext>
                  </a:extLst>
                </a:gridCol>
                <a:gridCol w="1625096">
                  <a:extLst>
                    <a:ext uri="{9D8B030D-6E8A-4147-A177-3AD203B41FA5}">
                      <a16:colId xmlns:a16="http://schemas.microsoft.com/office/drawing/2014/main" val="3750109866"/>
                    </a:ext>
                  </a:extLst>
                </a:gridCol>
                <a:gridCol w="1625096">
                  <a:extLst>
                    <a:ext uri="{9D8B030D-6E8A-4147-A177-3AD203B41FA5}">
                      <a16:colId xmlns:a16="http://schemas.microsoft.com/office/drawing/2014/main" val="1274932520"/>
                    </a:ext>
                  </a:extLst>
                </a:gridCol>
                <a:gridCol w="1625096">
                  <a:extLst>
                    <a:ext uri="{9D8B030D-6E8A-4147-A177-3AD203B41FA5}">
                      <a16:colId xmlns:a16="http://schemas.microsoft.com/office/drawing/2014/main" val="4003672139"/>
                    </a:ext>
                  </a:extLst>
                </a:gridCol>
              </a:tblGrid>
              <a:tr h="360000">
                <a:tc>
                  <a:txBody>
                    <a:bodyPr/>
                    <a:lstStyle/>
                    <a:p>
                      <a:pPr marL="0" marR="0" lvl="0" indent="0" algn="ctr" defTabSz="1219444" rtl="0" eaLnBrk="1" fontAlgn="b" latinLnBrk="0" hangingPunct="1">
                        <a:lnSpc>
                          <a:spcPct val="100000"/>
                        </a:lnSpc>
                        <a:spcBef>
                          <a:spcPts val="0"/>
                        </a:spcBef>
                        <a:spcAft>
                          <a:spcPts val="0"/>
                        </a:spcAft>
                        <a:buClrTx/>
                        <a:buSzTx/>
                        <a:buFontTx/>
                        <a:buNone/>
                        <a:tabLst/>
                        <a:defRPr/>
                      </a:pPr>
                      <a:r>
                        <a:rPr lang="en-US" sz="1200" b="1" i="0" u="none" strike="noStrike" noProof="1">
                          <a:solidFill>
                            <a:srgbClr val="000000"/>
                          </a:solidFill>
                          <a:effectLst/>
                          <a:latin typeface="Arial" panose="020B0604020202020204" pitchFamily="34" charset="0"/>
                          <a:cs typeface="Arial" panose="020B0604020202020204" pitchFamily="34" charset="0"/>
                        </a:rPr>
                        <a:t>4IR.UK</a:t>
                      </a:r>
                      <a:br>
                        <a:rPr lang="en-US" sz="1200" b="1" i="0" u="none" strike="noStrike" noProof="1">
                          <a:solidFill>
                            <a:srgbClr val="000000"/>
                          </a:solidFill>
                          <a:effectLst/>
                          <a:latin typeface="Arial" panose="020B0604020202020204" pitchFamily="34" charset="0"/>
                          <a:cs typeface="Arial" panose="020B0604020202020204" pitchFamily="34" charset="0"/>
                        </a:rPr>
                      </a:br>
                      <a:r>
                        <a:rPr lang="en-US" sz="1200" b="1" i="0" u="none" strike="noStrike" noProof="1">
                          <a:solidFill>
                            <a:srgbClr val="000000"/>
                          </a:solidFill>
                          <a:effectLst/>
                          <a:latin typeface="Arial" panose="020B0604020202020204" pitchFamily="34" charset="0"/>
                          <a:cs typeface="Arial" panose="020B0604020202020204" pitchFamily="34" charset="0"/>
                        </a:rPr>
                        <a:t>BRITISH SYSTEMS</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marL="0" marR="0" lvl="0" indent="0" algn="ctr" defTabSz="1219444" rtl="0" eaLnBrk="1" fontAlgn="b" latinLnBrk="0" hangingPunct="1">
                        <a:lnSpc>
                          <a:spcPct val="100000"/>
                        </a:lnSpc>
                        <a:spcBef>
                          <a:spcPts val="0"/>
                        </a:spcBef>
                        <a:spcAft>
                          <a:spcPts val="0"/>
                        </a:spcAft>
                        <a:buClrTx/>
                        <a:buSzTx/>
                        <a:buFontTx/>
                        <a:buNone/>
                        <a:tabLst/>
                        <a:defRPr/>
                      </a:pPr>
                      <a:r>
                        <a:rPr lang="en-US" sz="1400" b="1" i="0" u="none" strike="noStrike" kern="1200" noProof="1">
                          <a:solidFill>
                            <a:srgbClr val="000000"/>
                          </a:solidFill>
                          <a:effectLst/>
                          <a:latin typeface="Arial" panose="020B0604020202020204" pitchFamily="34" charset="0"/>
                          <a:ea typeface="+mn-ea"/>
                          <a:cs typeface="Arial" panose="020B0604020202020204" pitchFamily="34" charset="0"/>
                        </a:rPr>
                        <a:t>CTI Systems</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marL="0" marR="0" lvl="0" indent="0" algn="ctr" defTabSz="1219444" rtl="0" eaLnBrk="1" fontAlgn="b" latinLnBrk="0" hangingPunct="1">
                        <a:lnSpc>
                          <a:spcPct val="100000"/>
                        </a:lnSpc>
                        <a:spcBef>
                          <a:spcPts val="0"/>
                        </a:spcBef>
                        <a:spcAft>
                          <a:spcPts val="0"/>
                        </a:spcAft>
                        <a:buClrTx/>
                        <a:buSzTx/>
                        <a:buFontTx/>
                        <a:buNone/>
                        <a:tabLst/>
                        <a:defRPr/>
                      </a:pPr>
                      <a:r>
                        <a:rPr lang="en-US" sz="1400" b="1" i="0" u="none" strike="noStrike" noProof="1">
                          <a:solidFill>
                            <a:srgbClr val="000000"/>
                          </a:solidFill>
                          <a:effectLst/>
                          <a:latin typeface="Arial" panose="020B0604020202020204" pitchFamily="34" charset="0"/>
                          <a:cs typeface="Arial" panose="020B0604020202020204" pitchFamily="34" charset="0"/>
                        </a:rPr>
                        <a:t>FLEXLINK</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ITW EAE</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MYCRONIC</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SAKI</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SYNEO</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extLst>
                  <a:ext uri="{0D108BD9-81ED-4DB2-BD59-A6C34878D82A}">
                    <a16:rowId xmlns:a16="http://schemas.microsoft.com/office/drawing/2014/main" val="400163856"/>
                  </a:ext>
                </a:extLst>
              </a:tr>
              <a:tr h="360000">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6TL Engineering</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CTS</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marL="0" marR="0" lvl="0" indent="0" algn="ctr" defTabSz="1219444" rtl="0" eaLnBrk="1" fontAlgn="b" latinLnBrk="0" hangingPunct="1">
                        <a:lnSpc>
                          <a:spcPct val="100000"/>
                        </a:lnSpc>
                        <a:spcBef>
                          <a:spcPts val="0"/>
                        </a:spcBef>
                        <a:spcAft>
                          <a:spcPts val="0"/>
                        </a:spcAft>
                        <a:buClrTx/>
                        <a:buSzTx/>
                        <a:buFontTx/>
                        <a:buNone/>
                        <a:tabLst/>
                        <a:defRPr/>
                      </a:pPr>
                      <a:r>
                        <a:rPr lang="en-US" sz="1400" b="1" i="0" u="none" strike="noStrike" kern="1200" noProof="1">
                          <a:solidFill>
                            <a:srgbClr val="000000"/>
                          </a:solidFill>
                          <a:effectLst/>
                          <a:latin typeface="Arial" panose="020B0604020202020204" pitchFamily="34" charset="0"/>
                          <a:ea typeface="+mn-ea"/>
                          <a:cs typeface="Arial" panose="020B0604020202020204" pitchFamily="34" charset="0"/>
                        </a:rPr>
                        <a:t>GKG</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marL="0" marR="0" lvl="0" indent="0" algn="ctr" defTabSz="1219444" rtl="0" eaLnBrk="1" fontAlgn="auto" latinLnBrk="0" hangingPunct="1">
                        <a:lnSpc>
                          <a:spcPct val="100000"/>
                        </a:lnSpc>
                        <a:spcBef>
                          <a:spcPts val="0"/>
                        </a:spcBef>
                        <a:spcAft>
                          <a:spcPts val="0"/>
                        </a:spcAft>
                        <a:buClrTx/>
                        <a:buSzTx/>
                        <a:buFontTx/>
                        <a:buNone/>
                        <a:tabLst/>
                        <a:defRPr/>
                      </a:pPr>
                      <a:r>
                        <a:rPr lang="en-US" sz="1400" b="1" i="0" u="none" strike="noStrike" noProof="1">
                          <a:solidFill>
                            <a:srgbClr val="000000"/>
                          </a:solidFill>
                          <a:effectLst/>
                          <a:latin typeface="Arial" panose="020B0604020202020204" pitchFamily="34" charset="0"/>
                          <a:cs typeface="Arial" panose="020B0604020202020204" pitchFamily="34" charset="0"/>
                        </a:rPr>
                        <a:t>JAPAN UNIX</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marL="0" marR="0" lvl="0" indent="0" algn="ctr" defTabSz="1219444" rtl="0" eaLnBrk="1" fontAlgn="auto" latinLnBrk="0" hangingPunct="1">
                        <a:lnSpc>
                          <a:spcPct val="100000"/>
                        </a:lnSpc>
                        <a:spcBef>
                          <a:spcPts val="0"/>
                        </a:spcBef>
                        <a:spcAft>
                          <a:spcPts val="0"/>
                        </a:spcAft>
                        <a:buClrTx/>
                        <a:buSzTx/>
                        <a:buFontTx/>
                        <a:buNone/>
                        <a:tabLst/>
                        <a:defRPr/>
                      </a:pPr>
                      <a:r>
                        <a:rPr lang="en-US" sz="1400" b="1" i="0" u="none" strike="noStrike" noProof="1">
                          <a:solidFill>
                            <a:srgbClr val="000000"/>
                          </a:solidFill>
                          <a:effectLst/>
                          <a:latin typeface="Arial" panose="020B0604020202020204" pitchFamily="34" charset="0"/>
                          <a:cs typeface="Arial" panose="020B0604020202020204" pitchFamily="34" charset="0"/>
                        </a:rPr>
                        <a:t>Nordson ASYMTEK</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marL="0" marR="0" lvl="0" indent="0" algn="ctr" defTabSz="1219444" rtl="0" eaLnBrk="1" fontAlgn="auto" latinLnBrk="0" hangingPunct="1">
                        <a:lnSpc>
                          <a:spcPct val="100000"/>
                        </a:lnSpc>
                        <a:spcBef>
                          <a:spcPts val="0"/>
                        </a:spcBef>
                        <a:spcAft>
                          <a:spcPts val="0"/>
                        </a:spcAft>
                        <a:buClrTx/>
                        <a:buSzTx/>
                        <a:buFontTx/>
                        <a:buNone/>
                        <a:tabLst/>
                        <a:defRPr/>
                      </a:pPr>
                      <a:r>
                        <a:rPr lang="en-US" sz="1400" b="1" i="0" u="none" strike="noStrike" noProof="1">
                          <a:solidFill>
                            <a:srgbClr val="000000"/>
                          </a:solidFill>
                          <a:effectLst/>
                          <a:latin typeface="Arial" panose="020B0604020202020204" pitchFamily="34" charset="0"/>
                          <a:cs typeface="Arial" panose="020B0604020202020204" pitchFamily="34" charset="0"/>
                        </a:rPr>
                        <a:t>Scheid IT</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marL="0" marR="0" lvl="0" indent="0" algn="ctr" defTabSz="1219444" rtl="0" eaLnBrk="1" fontAlgn="auto" latinLnBrk="0" hangingPunct="1">
                        <a:lnSpc>
                          <a:spcPct val="100000"/>
                        </a:lnSpc>
                        <a:spcBef>
                          <a:spcPts val="0"/>
                        </a:spcBef>
                        <a:spcAft>
                          <a:spcPts val="0"/>
                        </a:spcAft>
                        <a:buClrTx/>
                        <a:buSzTx/>
                        <a:buFontTx/>
                        <a:buNone/>
                        <a:tabLst/>
                        <a:defRPr/>
                      </a:pPr>
                      <a:r>
                        <a:rPr lang="en-US" sz="1400" b="1" i="0" u="none" strike="noStrike" kern="1200" noProof="1">
                          <a:solidFill>
                            <a:srgbClr val="000000"/>
                          </a:solidFill>
                          <a:effectLst/>
                          <a:latin typeface="Arial" panose="020B0604020202020204" pitchFamily="34" charset="0"/>
                          <a:ea typeface="+mn-ea"/>
                          <a:cs typeface="Arial" panose="020B0604020202020204" pitchFamily="34" charset="0"/>
                        </a:rPr>
                        <a:t>SYSTECH</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chemeClr val="bg1"/>
                    </a:solidFill>
                  </a:tcPr>
                </a:tc>
                <a:extLst>
                  <a:ext uri="{0D108BD9-81ED-4DB2-BD59-A6C34878D82A}">
                    <a16:rowId xmlns:a16="http://schemas.microsoft.com/office/drawing/2014/main" val="3271640538"/>
                  </a:ext>
                </a:extLst>
              </a:tr>
              <a:tr h="360000">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ACHAT5</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CyberOptics</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GÖPEL</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marL="0" marR="0" lvl="0" indent="0" algn="ctr" defTabSz="1219444" rtl="0" eaLnBrk="1" fontAlgn="b" latinLnBrk="0" hangingPunct="1">
                        <a:lnSpc>
                          <a:spcPct val="100000"/>
                        </a:lnSpc>
                        <a:spcBef>
                          <a:spcPts val="0"/>
                        </a:spcBef>
                        <a:spcAft>
                          <a:spcPts val="0"/>
                        </a:spcAft>
                        <a:buClrTx/>
                        <a:buSzTx/>
                        <a:buFontTx/>
                        <a:buNone/>
                        <a:tabLst/>
                        <a:defRPr/>
                      </a:pPr>
                      <a:r>
                        <a:rPr lang="en-US" sz="1400" b="1" i="0" u="none" strike="noStrike" kern="1200" noProof="1">
                          <a:solidFill>
                            <a:srgbClr val="000000"/>
                          </a:solidFill>
                          <a:effectLst/>
                          <a:latin typeface="Arial" panose="020B0604020202020204" pitchFamily="34" charset="0"/>
                          <a:ea typeface="+mn-ea"/>
                          <a:cs typeface="Arial" panose="020B0604020202020204" pitchFamily="34" charset="0"/>
                        </a:rPr>
                        <a:t>JOT Automation </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marL="0" marR="0" lvl="0" indent="0" algn="ctr" defTabSz="1219444" rtl="0" eaLnBrk="1" fontAlgn="b" latinLnBrk="0" hangingPunct="1">
                        <a:lnSpc>
                          <a:spcPct val="100000"/>
                        </a:lnSpc>
                        <a:spcBef>
                          <a:spcPts val="0"/>
                        </a:spcBef>
                        <a:spcAft>
                          <a:spcPts val="0"/>
                        </a:spcAft>
                        <a:buClrTx/>
                        <a:buSzTx/>
                        <a:buFontTx/>
                        <a:buNone/>
                        <a:tabLst/>
                        <a:defRPr/>
                      </a:pPr>
                      <a:r>
                        <a:rPr lang="en-US" sz="1400" b="1" i="0" u="none" strike="noStrike" kern="1200" noProof="1">
                          <a:solidFill>
                            <a:srgbClr val="000000"/>
                          </a:solidFill>
                          <a:effectLst/>
                          <a:latin typeface="Arial" panose="020B0604020202020204" pitchFamily="34" charset="0"/>
                          <a:ea typeface="+mn-ea"/>
                          <a:cs typeface="Arial" panose="020B0604020202020204" pitchFamily="34" charset="0"/>
                        </a:rPr>
                        <a:t>NUTEK</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marL="0" marR="0" lvl="0" indent="0" algn="ctr" defTabSz="1219444" rtl="0" eaLnBrk="1" fontAlgn="b" latinLnBrk="0" hangingPunct="1">
                        <a:lnSpc>
                          <a:spcPct val="100000"/>
                        </a:lnSpc>
                        <a:spcBef>
                          <a:spcPts val="0"/>
                        </a:spcBef>
                        <a:spcAft>
                          <a:spcPts val="0"/>
                        </a:spcAft>
                        <a:buClrTx/>
                        <a:buSzTx/>
                        <a:buFontTx/>
                        <a:buNone/>
                        <a:tabLst/>
                        <a:defRPr/>
                      </a:pPr>
                      <a:r>
                        <a:rPr lang="en-US" sz="1400" b="1" i="0" u="none" strike="noStrike" kern="1200" noProof="1">
                          <a:solidFill>
                            <a:srgbClr val="000000"/>
                          </a:solidFill>
                          <a:effectLst/>
                          <a:latin typeface="Arial" panose="020B0604020202020204" pitchFamily="34" charset="0"/>
                          <a:ea typeface="+mn-ea"/>
                          <a:cs typeface="Arial" panose="020B0604020202020204" pitchFamily="34" charset="0"/>
                        </a:rPr>
                        <a:t>SEHO</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TRI</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extLst>
                  <a:ext uri="{0D108BD9-81ED-4DB2-BD59-A6C34878D82A}">
                    <a16:rowId xmlns:a16="http://schemas.microsoft.com/office/drawing/2014/main" val="1459417244"/>
                  </a:ext>
                </a:extLst>
              </a:tr>
              <a:tr h="360000">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allSMT</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Digital Test</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HANWHA</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KEYSIGHT</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OMRON</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200" b="1" i="0" u="none" strike="noStrike" noProof="1">
                          <a:solidFill>
                            <a:srgbClr val="000000"/>
                          </a:solidFill>
                          <a:effectLst/>
                          <a:latin typeface="Arial" panose="020B0604020202020204" pitchFamily="34" charset="0"/>
                          <a:cs typeface="Arial" panose="020B0604020202020204" pitchFamily="34" charset="0"/>
                        </a:rPr>
                        <a:t>SEICA</a:t>
                      </a:r>
                      <a:br>
                        <a:rPr lang="en-US" sz="1200" b="1" i="0" u="none" strike="noStrike" noProof="1">
                          <a:solidFill>
                            <a:srgbClr val="000000"/>
                          </a:solidFill>
                          <a:effectLst/>
                          <a:latin typeface="Arial" panose="020B0604020202020204" pitchFamily="34" charset="0"/>
                          <a:cs typeface="Arial" panose="020B0604020202020204" pitchFamily="34" charset="0"/>
                        </a:rPr>
                      </a:br>
                      <a:r>
                        <a:rPr lang="en-US" sz="1200" b="1" i="0" u="none" strike="noStrike" noProof="1">
                          <a:solidFill>
                            <a:srgbClr val="000000"/>
                          </a:solidFill>
                          <a:effectLst/>
                          <a:latin typeface="Arial" panose="020B0604020202020204" pitchFamily="34" charset="0"/>
                          <a:cs typeface="Arial" panose="020B0604020202020204" pitchFamily="34" charset="0"/>
                        </a:rPr>
                        <a:t>SEICA automation</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UIC</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extLst>
                  <a:ext uri="{0D108BD9-81ED-4DB2-BD59-A6C34878D82A}">
                    <a16:rowId xmlns:a16="http://schemas.microsoft.com/office/drawing/2014/main" val="1839263837"/>
                  </a:ext>
                </a:extLst>
              </a:tr>
              <a:tr h="360000">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ASM</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ECD</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HAYAWIN</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chemeClr val="bg1"/>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KIC</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OSAI</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marL="0" marR="0" lvl="0" indent="0" algn="ctr" defTabSz="1219444" rtl="0" eaLnBrk="1" fontAlgn="b" latinLnBrk="0" hangingPunct="1">
                        <a:lnSpc>
                          <a:spcPct val="100000"/>
                        </a:lnSpc>
                        <a:spcBef>
                          <a:spcPts val="0"/>
                        </a:spcBef>
                        <a:spcAft>
                          <a:spcPts val="0"/>
                        </a:spcAft>
                        <a:buClrTx/>
                        <a:buSzTx/>
                        <a:buFontTx/>
                        <a:buNone/>
                        <a:tabLst/>
                        <a:defRPr/>
                      </a:pPr>
                      <a:r>
                        <a:rPr lang="en-US" sz="1400" b="1" i="0" u="none" strike="noStrike" noProof="1">
                          <a:solidFill>
                            <a:srgbClr val="000000"/>
                          </a:solidFill>
                          <a:effectLst/>
                          <a:latin typeface="Arial" panose="020B0604020202020204" pitchFamily="34" charset="0"/>
                          <a:cs typeface="Arial" panose="020B0604020202020204" pitchFamily="34" charset="0"/>
                        </a:rPr>
                        <a:t>Shenzhen HB</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chemeClr val="bg1"/>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VISCOM</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extLst>
                  <a:ext uri="{0D108BD9-81ED-4DB2-BD59-A6C34878D82A}">
                    <a16:rowId xmlns:a16="http://schemas.microsoft.com/office/drawing/2014/main" val="3872853518"/>
                  </a:ext>
                </a:extLst>
              </a:tr>
              <a:tr h="360000">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ASYS</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ERSA</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HELLER</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KOH YOUNG</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PARMI</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SICK</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ViTrox</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extLst>
                  <a:ext uri="{0D108BD9-81ED-4DB2-BD59-A6C34878D82A}">
                    <a16:rowId xmlns:a16="http://schemas.microsoft.com/office/drawing/2014/main" val="1647814481"/>
                  </a:ext>
                </a:extLst>
              </a:tr>
              <a:tr h="360000">
                <a:tc>
                  <a:txBody>
                    <a:bodyPr/>
                    <a:lstStyle/>
                    <a:p>
                      <a:pPr algn="ctr" fontAlgn="b"/>
                      <a:r>
                        <a:rPr lang="en-US" sz="1400" b="1" i="0" u="none" strike="noStrike" kern="1200" noProof="1">
                          <a:solidFill>
                            <a:srgbClr val="000000"/>
                          </a:solidFill>
                          <a:effectLst/>
                          <a:latin typeface="Arial" panose="020B0604020202020204" pitchFamily="34" charset="0"/>
                          <a:ea typeface="+mn-ea"/>
                          <a:cs typeface="Arial" panose="020B0604020202020204" pitchFamily="34" charset="0"/>
                        </a:rPr>
                        <a:t>BESI</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EUNIL</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HOLLY</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chemeClr val="bg1"/>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kolb Cleaning Technologies</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PEMTRON</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SMT-Wertheim</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YJ LINK</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extLst>
                  <a:ext uri="{0D108BD9-81ED-4DB2-BD59-A6C34878D82A}">
                    <a16:rowId xmlns:a16="http://schemas.microsoft.com/office/drawing/2014/main" val="2172341780"/>
                  </a:ext>
                </a:extLst>
              </a:tr>
              <a:tr h="360000">
                <a:tc>
                  <a:txBody>
                    <a:bodyPr/>
                    <a:lstStyle/>
                    <a:p>
                      <a:pPr marL="0" marR="0" lvl="0" indent="0" algn="ctr" defTabSz="1219444" rtl="0" eaLnBrk="1" fontAlgn="auto" latinLnBrk="0" hangingPunct="1">
                        <a:lnSpc>
                          <a:spcPct val="100000"/>
                        </a:lnSpc>
                        <a:spcBef>
                          <a:spcPts val="0"/>
                        </a:spcBef>
                        <a:spcAft>
                          <a:spcPts val="0"/>
                        </a:spcAft>
                        <a:buClrTx/>
                        <a:buSzTx/>
                        <a:buFontTx/>
                        <a:buNone/>
                        <a:tabLst/>
                        <a:defRPr/>
                      </a:pPr>
                      <a:r>
                        <a:rPr lang="en-US" sz="1400" b="1" i="0" u="none" strike="noStrike" kern="1200" noProof="1">
                          <a:solidFill>
                            <a:srgbClr val="000000"/>
                          </a:solidFill>
                          <a:effectLst/>
                          <a:latin typeface="Arial" panose="020B0604020202020204" pitchFamily="34" charset="0"/>
                          <a:ea typeface="+mn-ea"/>
                          <a:cs typeface="Arial" panose="020B0604020202020204" pitchFamily="34" charset="0"/>
                        </a:rPr>
                        <a:t>Bright Machines</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eXelsius</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a:r>
                        <a:rPr lang="en-US" sz="1400" b="1" i="0" u="none" strike="noStrike" kern="1200" dirty="0">
                          <a:solidFill>
                            <a:srgbClr val="000000"/>
                          </a:solidFill>
                          <a:effectLst/>
                          <a:latin typeface="Arial" panose="020B0604020202020204" pitchFamily="34" charset="0"/>
                          <a:ea typeface="+mn-ea"/>
                          <a:cs typeface="Arial" panose="020B0604020202020204" pitchFamily="34" charset="0"/>
                        </a:rPr>
                        <a:t>IBL </a:t>
                      </a:r>
                      <a:r>
                        <a:rPr lang="en-US" sz="1400" b="1" i="0" u="none" strike="noStrike" kern="1200" dirty="0" err="1">
                          <a:solidFill>
                            <a:srgbClr val="000000"/>
                          </a:solidFill>
                          <a:effectLst/>
                          <a:latin typeface="Arial" panose="020B0604020202020204" pitchFamily="34" charset="0"/>
                          <a:ea typeface="+mn-ea"/>
                          <a:cs typeface="Arial" panose="020B0604020202020204" pitchFamily="34" charset="0"/>
                        </a:rPr>
                        <a:t>Löttechnik</a:t>
                      </a:r>
                      <a:endParaRPr lang="en-US" sz="1400" b="1" i="0" u="none" strike="noStrike" kern="1200" dirty="0">
                        <a:solidFill>
                          <a:srgbClr val="000000"/>
                        </a:solidFill>
                        <a:effectLst/>
                        <a:latin typeface="Arial" panose="020B0604020202020204" pitchFamily="34" charset="0"/>
                        <a:ea typeface="+mn-ea"/>
                        <a:cs typeface="Arial" panose="020B0604020202020204" pitchFamily="34" charset="0"/>
                      </a:endParaRP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KULICKE &amp; SOFFA</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REHM</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SolderStar</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YXLON</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extLst>
                  <a:ext uri="{0D108BD9-81ED-4DB2-BD59-A6C34878D82A}">
                    <a16:rowId xmlns:a16="http://schemas.microsoft.com/office/drawing/2014/main" val="3257709762"/>
                  </a:ext>
                </a:extLst>
              </a:tr>
              <a:tr h="360000">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BTU</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FAMECS</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ILJIN</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chemeClr val="bg1"/>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MAGIC RAY</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REJOINT</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SONIC</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a:endParaRPr lang="en-US" sz="1400" dirty="0">
                        <a:latin typeface="Arial" panose="020B0604020202020204" pitchFamily="34" charset="0"/>
                        <a:cs typeface="Arial" panose="020B0604020202020204" pitchFamily="34" charset="0"/>
                      </a:endParaRP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chemeClr val="bg1"/>
                    </a:solidFill>
                  </a:tcPr>
                </a:tc>
                <a:extLst>
                  <a:ext uri="{0D108BD9-81ED-4DB2-BD59-A6C34878D82A}">
                    <a16:rowId xmlns:a16="http://schemas.microsoft.com/office/drawing/2014/main" val="2504011546"/>
                  </a:ext>
                </a:extLst>
              </a:tr>
              <a:tr h="360000">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CKD</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marL="0" marR="0" lvl="0" indent="0" algn="ctr" defTabSz="1219444" rtl="0" eaLnBrk="1" fontAlgn="b" latinLnBrk="0" hangingPunct="1">
                        <a:lnSpc>
                          <a:spcPct val="100000"/>
                        </a:lnSpc>
                        <a:spcBef>
                          <a:spcPts val="0"/>
                        </a:spcBef>
                        <a:spcAft>
                          <a:spcPts val="0"/>
                        </a:spcAft>
                        <a:buClrTx/>
                        <a:buSzTx/>
                        <a:buFontTx/>
                        <a:buNone/>
                        <a:tabLst/>
                        <a:defRPr/>
                      </a:pPr>
                      <a:r>
                        <a:rPr lang="en-US" sz="1400" b="1" i="0" u="none" strike="noStrike" noProof="1">
                          <a:solidFill>
                            <a:srgbClr val="000000"/>
                          </a:solidFill>
                          <a:effectLst/>
                          <a:latin typeface="Arial" panose="020B0604020202020204" pitchFamily="34" charset="0"/>
                          <a:cs typeface="Arial" panose="020B0604020202020204" pitchFamily="34" charset="0"/>
                        </a:rPr>
                        <a:t>FENIX</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chemeClr val="bg1"/>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IPTE</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MIRTEC</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RG Elektrotechnik</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pPr algn="ctr" fontAlgn="b"/>
                      <a:r>
                        <a:rPr lang="en-US" sz="1400" b="1" i="0" u="none" strike="noStrike" noProof="1">
                          <a:solidFill>
                            <a:srgbClr val="000000"/>
                          </a:solidFill>
                          <a:effectLst/>
                          <a:latin typeface="Arial" panose="020B0604020202020204" pitchFamily="34" charset="0"/>
                          <a:cs typeface="Arial" panose="020B0604020202020204" pitchFamily="34" charset="0"/>
                        </a:rPr>
                        <a:t>SPEA</a:t>
                      </a:r>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rgbClr val="00FF00"/>
                    </a:solidFill>
                  </a:tcPr>
                </a:tc>
                <a:tc>
                  <a:txBody>
                    <a:bodyPr/>
                    <a:lstStyle/>
                    <a:p>
                      <a:endParaRPr lang="en-US" dirty="0"/>
                    </a:p>
                  </a:txBody>
                  <a:tcPr marL="7620" marR="7620" marT="7620" marB="0" anchor="ctr">
                    <a:lnL w="12700" cap="flat" cmpd="sng" algn="ctr">
                      <a:solidFill>
                        <a:srgbClr val="151517"/>
                      </a:solidFill>
                      <a:prstDash val="solid"/>
                      <a:round/>
                      <a:headEnd type="none" w="med" len="med"/>
                      <a:tailEnd type="none" w="med" len="med"/>
                    </a:lnL>
                    <a:lnR w="12700" cap="flat" cmpd="sng" algn="ctr">
                      <a:solidFill>
                        <a:srgbClr val="151517"/>
                      </a:solidFill>
                      <a:prstDash val="solid"/>
                      <a:round/>
                      <a:headEnd type="none" w="med" len="med"/>
                      <a:tailEnd type="none" w="med" len="med"/>
                    </a:lnR>
                    <a:lnT w="12700" cap="flat" cmpd="sng" algn="ctr">
                      <a:solidFill>
                        <a:srgbClr val="151517"/>
                      </a:solidFill>
                      <a:prstDash val="solid"/>
                      <a:round/>
                      <a:headEnd type="none" w="med" len="med"/>
                      <a:tailEnd type="none" w="med" len="med"/>
                    </a:lnT>
                    <a:lnB w="12700" cap="flat" cmpd="sng" algn="ctr">
                      <a:solidFill>
                        <a:srgbClr val="151517"/>
                      </a:solidFill>
                      <a:prstDash val="solid"/>
                      <a:round/>
                      <a:headEnd type="none" w="med" len="med"/>
                      <a:tailEnd type="none" w="med" len="med"/>
                    </a:lnB>
                    <a:solidFill>
                      <a:schemeClr val="bg1"/>
                    </a:solidFill>
                  </a:tcPr>
                </a:tc>
                <a:extLst>
                  <a:ext uri="{0D108BD9-81ED-4DB2-BD59-A6C34878D82A}">
                    <a16:rowId xmlns:a16="http://schemas.microsoft.com/office/drawing/2014/main" val="1093144054"/>
                  </a:ext>
                </a:extLst>
              </a:tr>
            </a:tbl>
          </a:graphicData>
        </a:graphic>
      </p:graphicFrame>
      <p:sp>
        <p:nvSpPr>
          <p:cNvPr id="32" name="Textfeld 31">
            <a:extLst>
              <a:ext uri="{FF2B5EF4-FFF2-40B4-BE49-F238E27FC236}">
                <a16:creationId xmlns:a16="http://schemas.microsoft.com/office/drawing/2014/main" id="{203A0345-E3EB-4D3F-A90D-727A200F5416}"/>
              </a:ext>
            </a:extLst>
          </p:cNvPr>
          <p:cNvSpPr txBox="1"/>
          <p:nvPr/>
        </p:nvSpPr>
        <p:spPr>
          <a:xfrm>
            <a:off x="9880083" y="5456827"/>
            <a:ext cx="2110684" cy="276999"/>
          </a:xfrm>
          <a:prstGeom prst="rect">
            <a:avLst/>
          </a:prstGeom>
          <a:noFill/>
        </p:spPr>
        <p:txBody>
          <a:bodyPr wrap="square" rtlCol="0">
            <a:spAutoFit/>
          </a:bodyPr>
          <a:lstStyle/>
          <a:p>
            <a:pPr algn="ctr"/>
            <a:r>
              <a:rPr lang="en-US" sz="1200"/>
              <a:t>… and counting …</a:t>
            </a:r>
          </a:p>
        </p:txBody>
      </p:sp>
    </p:spTree>
    <p:extLst>
      <p:ext uri="{BB962C8B-B14F-4D97-AF65-F5344CB8AC3E}">
        <p14:creationId xmlns:p14="http://schemas.microsoft.com/office/powerpoint/2010/main" val="308914008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c9LXvFIfQvOE5PsQ_tl5NQ"/>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QyFFeoaWTnKEL9Ieg2G4JA"/>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jbZlnqfgubZRne7Es4qFZQ"/>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_tSfvyk6hQ.Gld76Y_Jy4A"/>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xQOLo6EKPd5CPUr7w.k4hw"/>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6on3OWHv8DDW_0zSYXteQw"/>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tBqmUv4sFXfotXM5fQDRVGg"/>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tKfFKLNfKujd_gQ7Xn16PMw"/>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IjZXeDLKSEwwmbIosAsVYw"/>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tu.f6T03PZd1hWY5m0i.fEw"/>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tN0bR6fHXDbNhv9emxinEDg"/>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tYsGBzlCFr_s3bUAvd_R.Mg"/>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t0xd_vuyttASHebZz0a_dZg"/>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fd6uuujMTs6SfbYZkuP4HA"/>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blank">
  <a:themeElements>
    <a:clrScheme name="Benutzerdefiniert 21">
      <a:dk1>
        <a:srgbClr val="151517"/>
      </a:dk1>
      <a:lt1>
        <a:sysClr val="window" lastClr="FFFFFF"/>
      </a:lt1>
      <a:dk2>
        <a:srgbClr val="97A0A5"/>
      </a:dk2>
      <a:lt2>
        <a:srgbClr val="DEDFE1"/>
      </a:lt2>
      <a:accent1>
        <a:srgbClr val="3C4F00"/>
      </a:accent1>
      <a:accent2>
        <a:srgbClr val="97A0A5"/>
      </a:accent2>
      <a:accent3>
        <a:srgbClr val="52575A"/>
      </a:accent3>
      <a:accent4>
        <a:srgbClr val="DEDFE1"/>
      </a:accent4>
      <a:accent5>
        <a:srgbClr val="00223D"/>
      </a:accent5>
      <a:accent6>
        <a:srgbClr val="92D050"/>
      </a:accent6>
      <a:hlink>
        <a:srgbClr val="0000FF"/>
      </a:hlink>
      <a:folHlink>
        <a:srgbClr val="3366CC"/>
      </a:folHlink>
    </a:clrScheme>
    <a:fontScheme name="ASM">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0</TotalTime>
  <Words>2503</Words>
  <Application>Microsoft Office PowerPoint</Application>
  <PresentationFormat>Custom</PresentationFormat>
  <Paragraphs>406</Paragraphs>
  <Slides>34</Slides>
  <Notes>7</Notes>
  <HiddenSlides>0</HiddenSlides>
  <MMClips>0</MMClips>
  <ScaleCrop>false</ScaleCrop>
  <HeadingPairs>
    <vt:vector size="8" baseType="variant">
      <vt:variant>
        <vt:lpstr>Fonts Used</vt:lpstr>
      </vt:variant>
      <vt:variant>
        <vt:i4>3</vt:i4>
      </vt:variant>
      <vt:variant>
        <vt:lpstr>Theme</vt:lpstr>
      </vt:variant>
      <vt:variant>
        <vt:i4>1</vt:i4>
      </vt:variant>
      <vt:variant>
        <vt:lpstr>Embedded OLE Servers</vt:lpstr>
      </vt:variant>
      <vt:variant>
        <vt:i4>1</vt:i4>
      </vt:variant>
      <vt:variant>
        <vt:lpstr>Slide Titles</vt:lpstr>
      </vt:variant>
      <vt:variant>
        <vt:i4>34</vt:i4>
      </vt:variant>
    </vt:vector>
  </HeadingPairs>
  <TitlesOfParts>
    <vt:vector size="39" baseType="lpstr">
      <vt:lpstr>Arial</vt:lpstr>
      <vt:lpstr>Calibri</vt:lpstr>
      <vt:lpstr>Wingdings</vt:lpstr>
      <vt:lpstr>blank</vt:lpstr>
      <vt:lpstr>think-cell Slide</vt:lpstr>
      <vt:lpstr>  WELCOME new members  10th Hermes Standard Initiative meeting</vt:lpstr>
      <vt:lpstr>PowerPoint Presentation</vt:lpstr>
      <vt:lpstr>PowerPoint Presentation</vt:lpstr>
      <vt:lpstr>PowerPoint Presentation</vt:lpstr>
      <vt:lpstr>PowerPoint Presentation</vt:lpstr>
      <vt:lpstr>PowerPoint Presentation</vt:lpstr>
      <vt:lpstr>PowerPoint Presentation</vt:lpstr>
      <vt:lpstr>The Hermes Standard Initiative Start simple &amp; grow fast</vt:lpstr>
      <vt:lpstr>The Hermes Standard Initiative  A broad foundation across the entire industry assures global acceptance</vt:lpstr>
      <vt:lpstr>Legal Aspects and Recommendations Introducing “The Hermes Standard”</vt:lpstr>
      <vt:lpstr>The Hermes Standard  Approach and principles</vt:lpstr>
      <vt:lpstr>The Hermes Standard Approach and principles</vt:lpstr>
      <vt:lpstr>The Hermes Standard  Approach and principles</vt:lpstr>
      <vt:lpstr>The Hermes Standard  Approach and principles</vt:lpstr>
      <vt:lpstr>The Hermes Standard  Approach and principles</vt:lpstr>
      <vt:lpstr>The Hermes Standard  Approach and principles</vt:lpstr>
      <vt:lpstr>Agreed Principles</vt:lpstr>
      <vt:lpstr>The Hermes Standard  Approach and principles</vt:lpstr>
      <vt:lpstr>The Hermes Standard  Approach and principles</vt:lpstr>
      <vt:lpstr>The Hermes Standard  Approach and principles</vt:lpstr>
      <vt:lpstr>Extending The Hermes Standard Standard distribution and future versions</vt:lpstr>
      <vt:lpstr>PowerPoint Presentation</vt:lpstr>
      <vt:lpstr>The Hermes Standard  Distribution and public access</vt:lpstr>
      <vt:lpstr>The Hermes Standard  Distribution and public access</vt:lpstr>
      <vt:lpstr>The Hermes Standard  Distribution and public access</vt:lpstr>
      <vt:lpstr>Extending the standard Future versions of The Hermes Standard</vt:lpstr>
      <vt:lpstr>Extension proposals</vt:lpstr>
      <vt:lpstr>Extension proposals</vt:lpstr>
      <vt:lpstr>Extension proposals</vt:lpstr>
      <vt:lpstr>Extension proposals</vt:lpstr>
      <vt:lpstr>Extension proposals </vt:lpstr>
      <vt:lpstr>PowerPoint Presentation</vt:lpstr>
      <vt:lpstr>Next meeting</vt:lpstr>
      <vt:lpstr>A Last Request…</vt:lpstr>
    </vt:vector>
  </TitlesOfParts>
  <Company>The Hermes Standard for M2M in SMT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 Customer name here and ASM SMT Solutions</dc:title>
  <dc:creator>Foerste, Stefan</dc:creator>
  <cp:lastModifiedBy>Håkan Sandell</cp:lastModifiedBy>
  <cp:revision>208</cp:revision>
  <cp:lastPrinted>2021-02-22T08:14:02Z</cp:lastPrinted>
  <dcterms:created xsi:type="dcterms:W3CDTF">2016-11-17T14:36:06Z</dcterms:created>
  <dcterms:modified xsi:type="dcterms:W3CDTF">2022-05-25T11:39:59Z</dcterms:modified>
</cp:coreProperties>
</file>