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ags/tag9.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1.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2.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3.xml" ContentType="application/vnd.openxmlformats-officedocument.presentationml.notesSlide+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4.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notesSlides/notesSlide5.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1"/>
    <p:sldMasterId id="2147483704" r:id="rId2"/>
    <p:sldMasterId id="2147483754" r:id="rId3"/>
  </p:sldMasterIdLst>
  <p:notesMasterIdLst>
    <p:notesMasterId r:id="rId64"/>
  </p:notesMasterIdLst>
  <p:handoutMasterIdLst>
    <p:handoutMasterId r:id="rId65"/>
  </p:handoutMasterIdLst>
  <p:sldIdLst>
    <p:sldId id="367" r:id="rId4"/>
    <p:sldId id="3237" r:id="rId5"/>
    <p:sldId id="361" r:id="rId6"/>
    <p:sldId id="3234" r:id="rId7"/>
    <p:sldId id="3526" r:id="rId8"/>
    <p:sldId id="3448" r:id="rId9"/>
    <p:sldId id="3504" r:id="rId10"/>
    <p:sldId id="3505" r:id="rId11"/>
    <p:sldId id="3506" r:id="rId12"/>
    <p:sldId id="3511" r:id="rId13"/>
    <p:sldId id="3513" r:id="rId14"/>
    <p:sldId id="3512" r:id="rId15"/>
    <p:sldId id="3507" r:id="rId16"/>
    <p:sldId id="266" r:id="rId17"/>
    <p:sldId id="267" r:id="rId18"/>
    <p:sldId id="273" r:id="rId19"/>
    <p:sldId id="272" r:id="rId20"/>
    <p:sldId id="274" r:id="rId21"/>
    <p:sldId id="271" r:id="rId22"/>
    <p:sldId id="3233" r:id="rId23"/>
    <p:sldId id="389" r:id="rId24"/>
    <p:sldId id="3435" r:id="rId25"/>
    <p:sldId id="3508" r:id="rId26"/>
    <p:sldId id="379" r:id="rId27"/>
    <p:sldId id="3243" r:id="rId28"/>
    <p:sldId id="304" r:id="rId29"/>
    <p:sldId id="320" r:id="rId30"/>
    <p:sldId id="3510" r:id="rId31"/>
    <p:sldId id="3525" r:id="rId32"/>
    <p:sldId id="339" r:id="rId33"/>
    <p:sldId id="3245" r:id="rId34"/>
    <p:sldId id="3445" r:id="rId35"/>
    <p:sldId id="3476" r:id="rId36"/>
    <p:sldId id="3503" r:id="rId37"/>
    <p:sldId id="3475" r:id="rId38"/>
    <p:sldId id="340" r:id="rId39"/>
    <p:sldId id="345" r:id="rId40"/>
    <p:sldId id="3491" r:id="rId41"/>
    <p:sldId id="338" r:id="rId42"/>
    <p:sldId id="3517" r:id="rId43"/>
    <p:sldId id="3514" r:id="rId44"/>
    <p:sldId id="3521" r:id="rId45"/>
    <p:sldId id="3520" r:id="rId46"/>
    <p:sldId id="3515" r:id="rId47"/>
    <p:sldId id="3522" r:id="rId48"/>
    <p:sldId id="3519" r:id="rId49"/>
    <p:sldId id="3516" r:id="rId50"/>
    <p:sldId id="3523" r:id="rId51"/>
    <p:sldId id="3524" r:id="rId52"/>
    <p:sldId id="3518" r:id="rId53"/>
    <p:sldId id="3429" r:id="rId54"/>
    <p:sldId id="1206" r:id="rId55"/>
    <p:sldId id="3527" r:id="rId56"/>
    <p:sldId id="3430" r:id="rId57"/>
    <p:sldId id="344" r:id="rId58"/>
    <p:sldId id="393" r:id="rId59"/>
    <p:sldId id="398" r:id="rId60"/>
    <p:sldId id="388" r:id="rId61"/>
    <p:sldId id="3498" r:id="rId62"/>
    <p:sldId id="3434" r:id="rId63"/>
  </p:sldIdLst>
  <p:sldSz cx="12195175" cy="6859588"/>
  <p:notesSz cx="6797675" cy="9926638"/>
  <p:custDataLst>
    <p:tags r:id="rId66"/>
  </p:custDataLst>
  <p:defaultTextStyle>
    <a:defPPr>
      <a:defRPr lang="en-US"/>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92">
          <p15:clr>
            <a:srgbClr val="A4A3A4"/>
          </p15:clr>
        </p15:guide>
        <p15:guide id="2" orient="horz" pos="4036">
          <p15:clr>
            <a:srgbClr val="A4A3A4"/>
          </p15:clr>
        </p15:guide>
        <p15:guide id="3" pos="914">
          <p15:clr>
            <a:srgbClr val="A4A3A4"/>
          </p15:clr>
        </p15:guide>
        <p15:guide id="4" pos="7471">
          <p15:clr>
            <a:srgbClr val="A4A3A4"/>
          </p15:clr>
        </p15:guide>
        <p15:guide id="5" orient="horz" pos="763">
          <p15:clr>
            <a:srgbClr val="A4A3A4"/>
          </p15:clr>
        </p15:guide>
        <p15:guide id="6" orient="horz" pos="165" userDrawn="1">
          <p15:clr>
            <a:srgbClr val="A4A3A4"/>
          </p15:clr>
        </p15:guide>
        <p15:guide id="7" pos="2299" userDrawn="1">
          <p15:clr>
            <a:srgbClr val="A4A3A4"/>
          </p15:clr>
        </p15:guide>
        <p15:guide id="8" pos="7443">
          <p15:clr>
            <a:srgbClr val="A4A3A4"/>
          </p15:clr>
        </p15:guide>
      </p15:sldGuideLst>
    </p:ext>
    <p:ext uri="{2D200454-40CA-4A62-9FC3-DE9A4176ACB9}">
      <p15:notesGuideLst xmlns:p15="http://schemas.microsoft.com/office/powerpoint/2012/main">
        <p15:guide id="1" orient="horz" pos="3126">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liem, Thomas" initials="BT" lastIdx="1" clrIdx="0">
    <p:extLst>
      <p:ext uri="{19B8F6BF-5375-455C-9EA6-DF929625EA0E}">
        <p15:presenceInfo xmlns:p15="http://schemas.microsoft.com/office/powerpoint/2012/main" userId="S::thomas.bliem@asm-smt.com::f87b3943-f118-4058-be66-be27ce856df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7F7F7F"/>
    <a:srgbClr val="FF9933"/>
    <a:srgbClr val="FFFFFF"/>
    <a:srgbClr val="CCCCCC"/>
    <a:srgbClr val="DEDFE0"/>
    <a:srgbClr val="00CC00"/>
    <a:srgbClr val="CDCDCD"/>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3A399DF-759A-4BB1-BBA7-D242526319D5}" v="510" dt="2022-06-01T12:48:31.643"/>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8FB837D-C827-4EFA-A057-4D05807E0F7C}" styleName="Designformatvorlage 1 - Akz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375" autoAdjust="0"/>
  </p:normalViewPr>
  <p:slideViewPr>
    <p:cSldViewPr snapToGrid="0">
      <p:cViewPr varScale="1">
        <p:scale>
          <a:sx n="87" d="100"/>
          <a:sy n="87" d="100"/>
        </p:scale>
        <p:origin x="204" y="90"/>
      </p:cViewPr>
      <p:guideLst>
        <p:guide orient="horz" pos="1192"/>
        <p:guide orient="horz" pos="4036"/>
        <p:guide pos="914"/>
        <p:guide pos="7471"/>
        <p:guide orient="horz" pos="763"/>
        <p:guide orient="horz" pos="165"/>
        <p:guide pos="2299"/>
        <p:guide pos="7443"/>
      </p:guideLst>
    </p:cSldViewPr>
  </p:slideViewPr>
  <p:notesTextViewPr>
    <p:cViewPr>
      <p:scale>
        <a:sx n="1" d="1"/>
        <a:sy n="1" d="1"/>
      </p:scale>
      <p:origin x="0" y="0"/>
    </p:cViewPr>
  </p:notesTextViewPr>
  <p:sorterViewPr>
    <p:cViewPr>
      <p:scale>
        <a:sx n="66" d="100"/>
        <a:sy n="66" d="100"/>
      </p:scale>
      <p:origin x="0" y="0"/>
    </p:cViewPr>
  </p:sorterViewPr>
  <p:notesViewPr>
    <p:cSldViewPr snapToGrid="0">
      <p:cViewPr>
        <p:scale>
          <a:sx n="1" d="2"/>
          <a:sy n="1" d="2"/>
        </p:scale>
        <p:origin x="0" y="0"/>
      </p:cViewPr>
      <p:guideLst>
        <p:guide orient="horz" pos="3126"/>
        <p:guide pos="2141"/>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ags" Target="tags/tag1.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notesMaster" Target="notesMasters/notesMaster1.xml"/><Relationship Id="rId69"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72" Type="http://schemas.microsoft.com/office/2016/11/relationships/changesInfo" Target="changesInfos/changesInfo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commentAuthors" Target="commentAuthor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handoutMaster" Target="handoutMasters/handoutMaster1.xml"/><Relationship Id="rId73" Type="http://schemas.microsoft.com/office/2015/10/relationships/revisionInfo" Target="revisionInfo.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7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åkan Sandell" userId="16b50c71-fadb-4cad-b51c-b9a27fd4d4e8" providerId="ADAL" clId="{9D457988-828C-4FB9-9642-C6DF6ED93ACE}"/>
    <pc:docChg chg="undo redo custSel addSld delSld modSld sldOrd">
      <pc:chgData name="Håkan Sandell" userId="16b50c71-fadb-4cad-b51c-b9a27fd4d4e8" providerId="ADAL" clId="{9D457988-828C-4FB9-9642-C6DF6ED93ACE}" dt="2021-12-09T16:05:25.698" v="3520" actId="20577"/>
      <pc:docMkLst>
        <pc:docMk/>
      </pc:docMkLst>
      <pc:sldChg chg="add del">
        <pc:chgData name="Håkan Sandell" userId="16b50c71-fadb-4cad-b51c-b9a27fd4d4e8" providerId="ADAL" clId="{9D457988-828C-4FB9-9642-C6DF6ED93ACE}" dt="2021-11-14T13:33:27.098" v="726" actId="47"/>
        <pc:sldMkLst>
          <pc:docMk/>
          <pc:sldMk cId="2513954652" sldId="294"/>
        </pc:sldMkLst>
      </pc:sldChg>
      <pc:sldChg chg="add">
        <pc:chgData name="Håkan Sandell" userId="16b50c71-fadb-4cad-b51c-b9a27fd4d4e8" providerId="ADAL" clId="{9D457988-828C-4FB9-9642-C6DF6ED93ACE}" dt="2021-11-15T07:26:23.184" v="2386"/>
        <pc:sldMkLst>
          <pc:docMk/>
          <pc:sldMk cId="3234342153" sldId="304"/>
        </pc:sldMkLst>
      </pc:sldChg>
      <pc:sldChg chg="add">
        <pc:chgData name="Håkan Sandell" userId="16b50c71-fadb-4cad-b51c-b9a27fd4d4e8" providerId="ADAL" clId="{9D457988-828C-4FB9-9642-C6DF6ED93ACE}" dt="2021-11-15T10:21:44.606" v="3096"/>
        <pc:sldMkLst>
          <pc:docMk/>
          <pc:sldMk cId="1560374337" sldId="305"/>
        </pc:sldMkLst>
      </pc:sldChg>
      <pc:sldChg chg="add">
        <pc:chgData name="Håkan Sandell" userId="16b50c71-fadb-4cad-b51c-b9a27fd4d4e8" providerId="ADAL" clId="{9D457988-828C-4FB9-9642-C6DF6ED93ACE}" dt="2021-11-15T07:26:23.184" v="2386"/>
        <pc:sldMkLst>
          <pc:docMk/>
          <pc:sldMk cId="15625211" sldId="320"/>
        </pc:sldMkLst>
      </pc:sldChg>
      <pc:sldChg chg="add">
        <pc:chgData name="Håkan Sandell" userId="16b50c71-fadb-4cad-b51c-b9a27fd4d4e8" providerId="ADAL" clId="{9D457988-828C-4FB9-9642-C6DF6ED93ACE}" dt="2021-11-15T10:21:44.606" v="3096"/>
        <pc:sldMkLst>
          <pc:docMk/>
          <pc:sldMk cId="3051081177" sldId="321"/>
        </pc:sldMkLst>
      </pc:sldChg>
      <pc:sldChg chg="add">
        <pc:chgData name="Håkan Sandell" userId="16b50c71-fadb-4cad-b51c-b9a27fd4d4e8" providerId="ADAL" clId="{9D457988-828C-4FB9-9642-C6DF6ED93ACE}" dt="2021-11-15T10:21:44.606" v="3096"/>
        <pc:sldMkLst>
          <pc:docMk/>
          <pc:sldMk cId="1806591870" sldId="322"/>
        </pc:sldMkLst>
      </pc:sldChg>
      <pc:sldChg chg="add">
        <pc:chgData name="Håkan Sandell" userId="16b50c71-fadb-4cad-b51c-b9a27fd4d4e8" providerId="ADAL" clId="{9D457988-828C-4FB9-9642-C6DF6ED93ACE}" dt="2021-11-15T10:21:44.606" v="3096"/>
        <pc:sldMkLst>
          <pc:docMk/>
          <pc:sldMk cId="1245382120" sldId="323"/>
        </pc:sldMkLst>
      </pc:sldChg>
      <pc:sldChg chg="add">
        <pc:chgData name="Håkan Sandell" userId="16b50c71-fadb-4cad-b51c-b9a27fd4d4e8" providerId="ADAL" clId="{9D457988-828C-4FB9-9642-C6DF6ED93ACE}" dt="2021-11-15T10:21:44.606" v="3096"/>
        <pc:sldMkLst>
          <pc:docMk/>
          <pc:sldMk cId="758412737" sldId="324"/>
        </pc:sldMkLst>
      </pc:sldChg>
      <pc:sldChg chg="add">
        <pc:chgData name="Håkan Sandell" userId="16b50c71-fadb-4cad-b51c-b9a27fd4d4e8" providerId="ADAL" clId="{9D457988-828C-4FB9-9642-C6DF6ED93ACE}" dt="2021-11-15T10:21:44.606" v="3096"/>
        <pc:sldMkLst>
          <pc:docMk/>
          <pc:sldMk cId="442173630" sldId="325"/>
        </pc:sldMkLst>
      </pc:sldChg>
      <pc:sldChg chg="add">
        <pc:chgData name="Håkan Sandell" userId="16b50c71-fadb-4cad-b51c-b9a27fd4d4e8" providerId="ADAL" clId="{9D457988-828C-4FB9-9642-C6DF6ED93ACE}" dt="2021-11-15T07:26:23.184" v="2386"/>
        <pc:sldMkLst>
          <pc:docMk/>
          <pc:sldMk cId="2738439010" sldId="329"/>
        </pc:sldMkLst>
      </pc:sldChg>
      <pc:sldChg chg="add">
        <pc:chgData name="Håkan Sandell" userId="16b50c71-fadb-4cad-b51c-b9a27fd4d4e8" providerId="ADAL" clId="{9D457988-828C-4FB9-9642-C6DF6ED93ACE}" dt="2021-11-15T07:26:23.184" v="2386"/>
        <pc:sldMkLst>
          <pc:docMk/>
          <pc:sldMk cId="327709851" sldId="330"/>
        </pc:sldMkLst>
      </pc:sldChg>
      <pc:sldChg chg="add">
        <pc:chgData name="Håkan Sandell" userId="16b50c71-fadb-4cad-b51c-b9a27fd4d4e8" providerId="ADAL" clId="{9D457988-828C-4FB9-9642-C6DF6ED93ACE}" dt="2021-11-15T07:26:23.184" v="2386"/>
        <pc:sldMkLst>
          <pc:docMk/>
          <pc:sldMk cId="2189838259" sldId="334"/>
        </pc:sldMkLst>
      </pc:sldChg>
      <pc:sldChg chg="add">
        <pc:chgData name="Håkan Sandell" userId="16b50c71-fadb-4cad-b51c-b9a27fd4d4e8" providerId="ADAL" clId="{9D457988-828C-4FB9-9642-C6DF6ED93ACE}" dt="2021-11-15T07:26:23.184" v="2386"/>
        <pc:sldMkLst>
          <pc:docMk/>
          <pc:sldMk cId="279050734" sldId="335"/>
        </pc:sldMkLst>
      </pc:sldChg>
      <pc:sldChg chg="add">
        <pc:chgData name="Håkan Sandell" userId="16b50c71-fadb-4cad-b51c-b9a27fd4d4e8" providerId="ADAL" clId="{9D457988-828C-4FB9-9642-C6DF6ED93ACE}" dt="2021-11-15T07:26:23.184" v="2386"/>
        <pc:sldMkLst>
          <pc:docMk/>
          <pc:sldMk cId="3423956712" sldId="336"/>
        </pc:sldMkLst>
      </pc:sldChg>
      <pc:sldChg chg="add">
        <pc:chgData name="Håkan Sandell" userId="16b50c71-fadb-4cad-b51c-b9a27fd4d4e8" providerId="ADAL" clId="{9D457988-828C-4FB9-9642-C6DF6ED93ACE}" dt="2021-11-15T07:26:23.184" v="2386"/>
        <pc:sldMkLst>
          <pc:docMk/>
          <pc:sldMk cId="2954162922" sldId="337"/>
        </pc:sldMkLst>
      </pc:sldChg>
      <pc:sldChg chg="add">
        <pc:chgData name="Håkan Sandell" userId="16b50c71-fadb-4cad-b51c-b9a27fd4d4e8" providerId="ADAL" clId="{9D457988-828C-4FB9-9642-C6DF6ED93ACE}" dt="2021-11-14T13:32:31.849" v="724"/>
        <pc:sldMkLst>
          <pc:docMk/>
          <pc:sldMk cId="204361202" sldId="338"/>
        </pc:sldMkLst>
      </pc:sldChg>
      <pc:sldChg chg="add">
        <pc:chgData name="Håkan Sandell" userId="16b50c71-fadb-4cad-b51c-b9a27fd4d4e8" providerId="ADAL" clId="{9D457988-828C-4FB9-9642-C6DF6ED93ACE}" dt="2021-11-14T13:32:31.849" v="724"/>
        <pc:sldMkLst>
          <pc:docMk/>
          <pc:sldMk cId="4237016523" sldId="339"/>
        </pc:sldMkLst>
      </pc:sldChg>
      <pc:sldChg chg="addSp delSp modSp mod">
        <pc:chgData name="Håkan Sandell" userId="16b50c71-fadb-4cad-b51c-b9a27fd4d4e8" providerId="ADAL" clId="{9D457988-828C-4FB9-9642-C6DF6ED93ACE}" dt="2021-11-14T13:32:39.264" v="725" actId="478"/>
        <pc:sldMkLst>
          <pc:docMk/>
          <pc:sldMk cId="757090757" sldId="340"/>
        </pc:sldMkLst>
        <pc:spChg chg="add del mod">
          <ac:chgData name="Håkan Sandell" userId="16b50c71-fadb-4cad-b51c-b9a27fd4d4e8" providerId="ADAL" clId="{9D457988-828C-4FB9-9642-C6DF6ED93ACE}" dt="2021-11-14T13:32:39.264" v="725" actId="478"/>
          <ac:spMkLst>
            <pc:docMk/>
            <pc:sldMk cId="757090757" sldId="340"/>
            <ac:spMk id="12" creationId="{3DEE8ADE-EBA5-4004-AE2F-9FFDA0B252D2}"/>
          </ac:spMkLst>
        </pc:spChg>
      </pc:sldChg>
      <pc:sldChg chg="add">
        <pc:chgData name="Håkan Sandell" userId="16b50c71-fadb-4cad-b51c-b9a27fd4d4e8" providerId="ADAL" clId="{9D457988-828C-4FB9-9642-C6DF6ED93ACE}" dt="2021-11-14T13:32:31.849" v="724"/>
        <pc:sldMkLst>
          <pc:docMk/>
          <pc:sldMk cId="1799224008" sldId="341"/>
        </pc:sldMkLst>
      </pc:sldChg>
      <pc:sldChg chg="add">
        <pc:chgData name="Håkan Sandell" userId="16b50c71-fadb-4cad-b51c-b9a27fd4d4e8" providerId="ADAL" clId="{9D457988-828C-4FB9-9642-C6DF6ED93ACE}" dt="2021-11-14T13:32:31.849" v="724"/>
        <pc:sldMkLst>
          <pc:docMk/>
          <pc:sldMk cId="3951826376" sldId="342"/>
        </pc:sldMkLst>
      </pc:sldChg>
      <pc:sldChg chg="add">
        <pc:chgData name="Håkan Sandell" userId="16b50c71-fadb-4cad-b51c-b9a27fd4d4e8" providerId="ADAL" clId="{9D457988-828C-4FB9-9642-C6DF6ED93ACE}" dt="2021-11-14T13:32:31.849" v="724"/>
        <pc:sldMkLst>
          <pc:docMk/>
          <pc:sldMk cId="4027473542" sldId="343"/>
        </pc:sldMkLst>
      </pc:sldChg>
      <pc:sldChg chg="delSp mod delAnim">
        <pc:chgData name="Håkan Sandell" userId="16b50c71-fadb-4cad-b51c-b9a27fd4d4e8" providerId="ADAL" clId="{9D457988-828C-4FB9-9642-C6DF6ED93ACE}" dt="2021-11-14T12:59:15.180" v="453" actId="478"/>
        <pc:sldMkLst>
          <pc:docMk/>
          <pc:sldMk cId="91800279" sldId="344"/>
        </pc:sldMkLst>
        <pc:spChg chg="del">
          <ac:chgData name="Håkan Sandell" userId="16b50c71-fadb-4cad-b51c-b9a27fd4d4e8" providerId="ADAL" clId="{9D457988-828C-4FB9-9642-C6DF6ED93ACE}" dt="2021-11-14T12:59:15.180" v="453" actId="478"/>
          <ac:spMkLst>
            <pc:docMk/>
            <pc:sldMk cId="91800279" sldId="344"/>
            <ac:spMk id="12" creationId="{A35B0112-D76B-47BA-86F6-31548BDA6FB4}"/>
          </ac:spMkLst>
        </pc:spChg>
      </pc:sldChg>
      <pc:sldChg chg="add">
        <pc:chgData name="Håkan Sandell" userId="16b50c71-fadb-4cad-b51c-b9a27fd4d4e8" providerId="ADAL" clId="{9D457988-828C-4FB9-9642-C6DF6ED93ACE}" dt="2021-11-14T13:32:31.849" v="724"/>
        <pc:sldMkLst>
          <pc:docMk/>
          <pc:sldMk cId="4229654275" sldId="345"/>
        </pc:sldMkLst>
      </pc:sldChg>
      <pc:sldChg chg="add">
        <pc:chgData name="Håkan Sandell" userId="16b50c71-fadb-4cad-b51c-b9a27fd4d4e8" providerId="ADAL" clId="{9D457988-828C-4FB9-9642-C6DF6ED93ACE}" dt="2021-11-15T07:27:57.755" v="2388"/>
        <pc:sldMkLst>
          <pc:docMk/>
          <pc:sldMk cId="2988078953" sldId="351"/>
        </pc:sldMkLst>
      </pc:sldChg>
      <pc:sldChg chg="del">
        <pc:chgData name="Håkan Sandell" userId="16b50c71-fadb-4cad-b51c-b9a27fd4d4e8" providerId="ADAL" clId="{9D457988-828C-4FB9-9642-C6DF6ED93ACE}" dt="2021-11-14T12:58:36.460" v="452" actId="47"/>
        <pc:sldMkLst>
          <pc:docMk/>
          <pc:sldMk cId="1903287327" sldId="353"/>
        </pc:sldMkLst>
      </pc:sldChg>
      <pc:sldChg chg="addSp delSp modSp mod">
        <pc:chgData name="Håkan Sandell" userId="16b50c71-fadb-4cad-b51c-b9a27fd4d4e8" providerId="ADAL" clId="{9D457988-828C-4FB9-9642-C6DF6ED93ACE}" dt="2021-11-15T10:06:27.667" v="2409" actId="14100"/>
        <pc:sldMkLst>
          <pc:docMk/>
          <pc:sldMk cId="1347120473" sldId="361"/>
        </pc:sldMkLst>
        <pc:spChg chg="add mod">
          <ac:chgData name="Håkan Sandell" userId="16b50c71-fadb-4cad-b51c-b9a27fd4d4e8" providerId="ADAL" clId="{9D457988-828C-4FB9-9642-C6DF6ED93ACE}" dt="2021-11-15T10:05:53.655" v="2402" actId="14100"/>
          <ac:spMkLst>
            <pc:docMk/>
            <pc:sldMk cId="1347120473" sldId="361"/>
            <ac:spMk id="2" creationId="{45DDA375-4EB2-4779-A2C7-4922D87CCACA}"/>
          </ac:spMkLst>
        </pc:spChg>
        <pc:spChg chg="add del mod">
          <ac:chgData name="Håkan Sandell" userId="16b50c71-fadb-4cad-b51c-b9a27fd4d4e8" providerId="ADAL" clId="{9D457988-828C-4FB9-9642-C6DF6ED93ACE}" dt="2021-11-14T14:14:13.010" v="2262" actId="478"/>
          <ac:spMkLst>
            <pc:docMk/>
            <pc:sldMk cId="1347120473" sldId="361"/>
            <ac:spMk id="2" creationId="{F0BCB1E0-FBA3-4E75-AE10-20933171DD15}"/>
          </ac:spMkLst>
        </pc:spChg>
        <pc:spChg chg="add mod">
          <ac:chgData name="Håkan Sandell" userId="16b50c71-fadb-4cad-b51c-b9a27fd4d4e8" providerId="ADAL" clId="{9D457988-828C-4FB9-9642-C6DF6ED93ACE}" dt="2021-11-15T10:06:27.667" v="2409" actId="14100"/>
          <ac:spMkLst>
            <pc:docMk/>
            <pc:sldMk cId="1347120473" sldId="361"/>
            <ac:spMk id="4" creationId="{C05D5F66-1D39-4AF7-B11D-4AF5292CA98C}"/>
          </ac:spMkLst>
        </pc:spChg>
        <pc:spChg chg="mod">
          <ac:chgData name="Håkan Sandell" userId="16b50c71-fadb-4cad-b51c-b9a27fd4d4e8" providerId="ADAL" clId="{9D457988-828C-4FB9-9642-C6DF6ED93ACE}" dt="2021-11-14T12:48:23.367" v="178" actId="20577"/>
          <ac:spMkLst>
            <pc:docMk/>
            <pc:sldMk cId="1347120473" sldId="361"/>
            <ac:spMk id="8" creationId="{00000000-0000-0000-0000-000000000000}"/>
          </ac:spMkLst>
        </pc:spChg>
        <pc:picChg chg="del">
          <ac:chgData name="Håkan Sandell" userId="16b50c71-fadb-4cad-b51c-b9a27fd4d4e8" providerId="ADAL" clId="{9D457988-828C-4FB9-9642-C6DF6ED93ACE}" dt="2021-11-14T14:14:04.307" v="2257" actId="478"/>
          <ac:picMkLst>
            <pc:docMk/>
            <pc:sldMk cId="1347120473" sldId="361"/>
            <ac:picMk id="4" creationId="{A4501DBF-5E82-477B-9C5C-B9E117697755}"/>
          </ac:picMkLst>
        </pc:picChg>
        <pc:picChg chg="add mod">
          <ac:chgData name="Håkan Sandell" userId="16b50c71-fadb-4cad-b51c-b9a27fd4d4e8" providerId="ADAL" clId="{9D457988-828C-4FB9-9642-C6DF6ED93ACE}" dt="2021-11-15T10:05:08.714" v="2395" actId="1076"/>
          <ac:picMkLst>
            <pc:docMk/>
            <pc:sldMk cId="1347120473" sldId="361"/>
            <ac:picMk id="5" creationId="{29EF9FF3-9AEC-4553-9876-E122C2C2DFB7}"/>
          </ac:picMkLst>
        </pc:picChg>
        <pc:picChg chg="add mod">
          <ac:chgData name="Håkan Sandell" userId="16b50c71-fadb-4cad-b51c-b9a27fd4d4e8" providerId="ADAL" clId="{9D457988-828C-4FB9-9642-C6DF6ED93ACE}" dt="2021-11-15T10:04:54.096" v="2393" actId="1076"/>
          <ac:picMkLst>
            <pc:docMk/>
            <pc:sldMk cId="1347120473" sldId="361"/>
            <ac:picMk id="6" creationId="{91FCD863-6DD2-417D-A676-23874AE93022}"/>
          </ac:picMkLst>
        </pc:picChg>
        <pc:picChg chg="add del mod">
          <ac:chgData name="Håkan Sandell" userId="16b50c71-fadb-4cad-b51c-b9a27fd4d4e8" providerId="ADAL" clId="{9D457988-828C-4FB9-9642-C6DF6ED93ACE}" dt="2021-11-14T14:15:12.899" v="2276" actId="21"/>
          <ac:picMkLst>
            <pc:docMk/>
            <pc:sldMk cId="1347120473" sldId="361"/>
            <ac:picMk id="9" creationId="{E00078ED-3F9E-4D02-B79B-B9E9993449AA}"/>
          </ac:picMkLst>
        </pc:picChg>
      </pc:sldChg>
      <pc:sldChg chg="addSp delSp modSp mod">
        <pc:chgData name="Håkan Sandell" userId="16b50c71-fadb-4cad-b51c-b9a27fd4d4e8" providerId="ADAL" clId="{9D457988-828C-4FB9-9642-C6DF6ED93ACE}" dt="2021-11-14T12:47:21.263" v="97" actId="1076"/>
        <pc:sldMkLst>
          <pc:docMk/>
          <pc:sldMk cId="2566751761" sldId="367"/>
        </pc:sldMkLst>
        <pc:spChg chg="mod">
          <ac:chgData name="Håkan Sandell" userId="16b50c71-fadb-4cad-b51c-b9a27fd4d4e8" providerId="ADAL" clId="{9D457988-828C-4FB9-9642-C6DF6ED93ACE}" dt="2021-11-14T12:46:45.879" v="1" actId="948"/>
          <ac:spMkLst>
            <pc:docMk/>
            <pc:sldMk cId="2566751761" sldId="367"/>
            <ac:spMk id="5" creationId="{00000000-0000-0000-0000-000000000000}"/>
          </ac:spMkLst>
        </pc:spChg>
        <pc:spChg chg="add del mod modVis">
          <ac:chgData name="Håkan Sandell" userId="16b50c71-fadb-4cad-b51c-b9a27fd4d4e8" providerId="ADAL" clId="{9D457988-828C-4FB9-9642-C6DF6ED93ACE}" dt="2021-11-14T12:46:45.948" v="70"/>
          <ac:spMkLst>
            <pc:docMk/>
            <pc:sldMk cId="2566751761" sldId="367"/>
            <ac:spMk id="6" creationId="{D787CF5B-F942-4CBB-9EE8-781C7BBD558B}"/>
          </ac:spMkLst>
        </pc:spChg>
        <pc:spChg chg="mod">
          <ac:chgData name="Håkan Sandell" userId="16b50c71-fadb-4cad-b51c-b9a27fd4d4e8" providerId="ADAL" clId="{9D457988-828C-4FB9-9642-C6DF6ED93ACE}" dt="2021-11-14T12:47:21.263" v="97" actId="1076"/>
          <ac:spMkLst>
            <pc:docMk/>
            <pc:sldMk cId="2566751761" sldId="367"/>
            <ac:spMk id="7" creationId="{00000000-0000-0000-0000-000000000000}"/>
          </ac:spMkLst>
        </pc:spChg>
        <pc:graphicFrameChg chg="mod">
          <ac:chgData name="Håkan Sandell" userId="16b50c71-fadb-4cad-b51c-b9a27fd4d4e8" providerId="ADAL" clId="{9D457988-828C-4FB9-9642-C6DF6ED93ACE}" dt="2021-11-14T12:46:45.948" v="72"/>
          <ac:graphicFrameMkLst>
            <pc:docMk/>
            <pc:sldMk cId="2566751761" sldId="367"/>
            <ac:graphicFrameMk id="3" creationId="{00000000-0000-0000-0000-000000000000}"/>
          </ac:graphicFrameMkLst>
        </pc:graphicFrameChg>
      </pc:sldChg>
      <pc:sldChg chg="add">
        <pc:chgData name="Håkan Sandell" userId="16b50c71-fadb-4cad-b51c-b9a27fd4d4e8" providerId="ADAL" clId="{9D457988-828C-4FB9-9642-C6DF6ED93ACE}" dt="2021-11-15T07:27:57.755" v="2388"/>
        <pc:sldMkLst>
          <pc:docMk/>
          <pc:sldMk cId="809566284" sldId="372"/>
        </pc:sldMkLst>
      </pc:sldChg>
      <pc:sldChg chg="delSp mod">
        <pc:chgData name="Håkan Sandell" userId="16b50c71-fadb-4cad-b51c-b9a27fd4d4e8" providerId="ADAL" clId="{9D457988-828C-4FB9-9642-C6DF6ED93ACE}" dt="2021-11-14T13:43:36.289" v="1926" actId="478"/>
        <pc:sldMkLst>
          <pc:docMk/>
          <pc:sldMk cId="1278705" sldId="379"/>
        </pc:sldMkLst>
        <pc:spChg chg="del">
          <ac:chgData name="Håkan Sandell" userId="16b50c71-fadb-4cad-b51c-b9a27fd4d4e8" providerId="ADAL" clId="{9D457988-828C-4FB9-9642-C6DF6ED93ACE}" dt="2021-11-14T13:43:36.289" v="1926" actId="478"/>
          <ac:spMkLst>
            <pc:docMk/>
            <pc:sldMk cId="1278705" sldId="379"/>
            <ac:spMk id="7" creationId="{5D45F7A4-90FF-4347-A8FB-B0D026F28B27}"/>
          </ac:spMkLst>
        </pc:spChg>
      </pc:sldChg>
      <pc:sldChg chg="add">
        <pc:chgData name="Håkan Sandell" userId="16b50c71-fadb-4cad-b51c-b9a27fd4d4e8" providerId="ADAL" clId="{9D457988-828C-4FB9-9642-C6DF6ED93ACE}" dt="2021-11-15T07:27:57.755" v="2388"/>
        <pc:sldMkLst>
          <pc:docMk/>
          <pc:sldMk cId="4270896993" sldId="380"/>
        </pc:sldMkLst>
      </pc:sldChg>
      <pc:sldChg chg="add">
        <pc:chgData name="Håkan Sandell" userId="16b50c71-fadb-4cad-b51c-b9a27fd4d4e8" providerId="ADAL" clId="{9D457988-828C-4FB9-9642-C6DF6ED93ACE}" dt="2021-11-15T07:27:57.755" v="2388"/>
        <pc:sldMkLst>
          <pc:docMk/>
          <pc:sldMk cId="2925818851" sldId="382"/>
        </pc:sldMkLst>
      </pc:sldChg>
      <pc:sldChg chg="add">
        <pc:chgData name="Håkan Sandell" userId="16b50c71-fadb-4cad-b51c-b9a27fd4d4e8" providerId="ADAL" clId="{9D457988-828C-4FB9-9642-C6DF6ED93ACE}" dt="2021-11-15T07:27:57.755" v="2388"/>
        <pc:sldMkLst>
          <pc:docMk/>
          <pc:sldMk cId="706298359" sldId="383"/>
        </pc:sldMkLst>
      </pc:sldChg>
      <pc:sldChg chg="add">
        <pc:chgData name="Håkan Sandell" userId="16b50c71-fadb-4cad-b51c-b9a27fd4d4e8" providerId="ADAL" clId="{9D457988-828C-4FB9-9642-C6DF6ED93ACE}" dt="2021-11-15T10:21:44.606" v="3096"/>
        <pc:sldMkLst>
          <pc:docMk/>
          <pc:sldMk cId="3662545285" sldId="386"/>
        </pc:sldMkLst>
      </pc:sldChg>
      <pc:sldChg chg="addSp delSp modSp mod addAnim delAnim modAnim">
        <pc:chgData name="Håkan Sandell" userId="16b50c71-fadb-4cad-b51c-b9a27fd4d4e8" providerId="ADAL" clId="{9D457988-828C-4FB9-9642-C6DF6ED93ACE}" dt="2021-12-09T16:05:25.698" v="3520" actId="20577"/>
        <pc:sldMkLst>
          <pc:docMk/>
          <pc:sldMk cId="8733292" sldId="398"/>
        </pc:sldMkLst>
        <pc:spChg chg="mod">
          <ac:chgData name="Håkan Sandell" userId="16b50c71-fadb-4cad-b51c-b9a27fd4d4e8" providerId="ADAL" clId="{9D457988-828C-4FB9-9642-C6DF6ED93ACE}" dt="2021-11-14T13:06:44.423" v="697" actId="5793"/>
          <ac:spMkLst>
            <pc:docMk/>
            <pc:sldMk cId="8733292" sldId="398"/>
            <ac:spMk id="4" creationId="{E877A48F-4A29-4D64-895F-208723016DA7}"/>
          </ac:spMkLst>
        </pc:spChg>
        <pc:spChg chg="add mod">
          <ac:chgData name="Håkan Sandell" userId="16b50c71-fadb-4cad-b51c-b9a27fd4d4e8" providerId="ADAL" clId="{9D457988-828C-4FB9-9642-C6DF6ED93ACE}" dt="2021-12-09T16:05:25.698" v="3520" actId="20577"/>
          <ac:spMkLst>
            <pc:docMk/>
            <pc:sldMk cId="8733292" sldId="398"/>
            <ac:spMk id="8" creationId="{2F12E338-DC6C-43C2-83C9-62214E84B73E}"/>
          </ac:spMkLst>
        </pc:spChg>
        <pc:spChg chg="add del mod modVis">
          <ac:chgData name="Håkan Sandell" userId="16b50c71-fadb-4cad-b51c-b9a27fd4d4e8" providerId="ADAL" clId="{9D457988-828C-4FB9-9642-C6DF6ED93ACE}" dt="2021-11-14T13:02:42.869" v="585"/>
          <ac:spMkLst>
            <pc:docMk/>
            <pc:sldMk cId="8733292" sldId="398"/>
            <ac:spMk id="8" creationId="{68963C54-F09D-4462-A6F1-D8B8294B6ED1}"/>
          </ac:spMkLst>
        </pc:spChg>
        <pc:spChg chg="add del mod modVis">
          <ac:chgData name="Håkan Sandell" userId="16b50c71-fadb-4cad-b51c-b9a27fd4d4e8" providerId="ADAL" clId="{9D457988-828C-4FB9-9642-C6DF6ED93ACE}" dt="2021-11-14T13:02:43.546" v="647"/>
          <ac:spMkLst>
            <pc:docMk/>
            <pc:sldMk cId="8733292" sldId="398"/>
            <ac:spMk id="9" creationId="{E635F520-A582-4ACF-B05A-8376F48F5253}"/>
          </ac:spMkLst>
        </pc:spChg>
        <pc:spChg chg="add del">
          <ac:chgData name="Håkan Sandell" userId="16b50c71-fadb-4cad-b51c-b9a27fd4d4e8" providerId="ADAL" clId="{9D457988-828C-4FB9-9642-C6DF6ED93ACE}" dt="2021-11-14T13:07:24.161" v="699" actId="478"/>
          <ac:spMkLst>
            <pc:docMk/>
            <pc:sldMk cId="8733292" sldId="398"/>
            <ac:spMk id="21" creationId="{8BE96D92-5860-4DEA-BE9E-A379646B6CCC}"/>
          </ac:spMkLst>
        </pc:spChg>
        <pc:spChg chg="mod">
          <ac:chgData name="Håkan Sandell" userId="16b50c71-fadb-4cad-b51c-b9a27fd4d4e8" providerId="ADAL" clId="{9D457988-828C-4FB9-9642-C6DF6ED93ACE}" dt="2021-11-14T13:00:07.664" v="458" actId="6549"/>
          <ac:spMkLst>
            <pc:docMk/>
            <pc:sldMk cId="8733292" sldId="398"/>
            <ac:spMk id="44" creationId="{85C46048-DFE5-4794-931F-C5FCF536C2B0}"/>
          </ac:spMkLst>
        </pc:spChg>
        <pc:spChg chg="mod">
          <ac:chgData name="Håkan Sandell" userId="16b50c71-fadb-4cad-b51c-b9a27fd4d4e8" providerId="ADAL" clId="{9D457988-828C-4FB9-9642-C6DF6ED93ACE}" dt="2021-11-14T13:02:43.492" v="589" actId="948"/>
          <ac:spMkLst>
            <pc:docMk/>
            <pc:sldMk cId="8733292" sldId="398"/>
            <ac:spMk id="52" creationId="{00000000-0000-0000-0000-000000000000}"/>
          </ac:spMkLst>
        </pc:spChg>
        <pc:graphicFrameChg chg="mod">
          <ac:chgData name="Håkan Sandell" userId="16b50c71-fadb-4cad-b51c-b9a27fd4d4e8" providerId="ADAL" clId="{9D457988-828C-4FB9-9642-C6DF6ED93ACE}" dt="2021-11-14T13:02:43.548" v="649"/>
          <ac:graphicFrameMkLst>
            <pc:docMk/>
            <pc:sldMk cId="8733292" sldId="398"/>
            <ac:graphicFrameMk id="3" creationId="{F4394685-7AF7-4C89-881C-2E4361891791}"/>
          </ac:graphicFrameMkLst>
        </pc:graphicFrameChg>
      </pc:sldChg>
      <pc:sldChg chg="del">
        <pc:chgData name="Håkan Sandell" userId="16b50c71-fadb-4cad-b51c-b9a27fd4d4e8" providerId="ADAL" clId="{9D457988-828C-4FB9-9642-C6DF6ED93ACE}" dt="2021-11-14T12:51:48.109" v="192" actId="47"/>
        <pc:sldMkLst>
          <pc:docMk/>
          <pc:sldMk cId="506610890" sldId="1204"/>
        </pc:sldMkLst>
      </pc:sldChg>
      <pc:sldChg chg="addSp delSp modSp mod">
        <pc:chgData name="Håkan Sandell" userId="16b50c71-fadb-4cad-b51c-b9a27fd4d4e8" providerId="ADAL" clId="{9D457988-828C-4FB9-9642-C6DF6ED93ACE}" dt="2021-11-14T13:39:18.493" v="1368"/>
        <pc:sldMkLst>
          <pc:docMk/>
          <pc:sldMk cId="1913467087" sldId="1206"/>
        </pc:sldMkLst>
        <pc:spChg chg="mod">
          <ac:chgData name="Håkan Sandell" userId="16b50c71-fadb-4cad-b51c-b9a27fd4d4e8" providerId="ADAL" clId="{9D457988-828C-4FB9-9642-C6DF6ED93ACE}" dt="2021-11-14T13:39:18.446" v="1312" actId="948"/>
          <ac:spMkLst>
            <pc:docMk/>
            <pc:sldMk cId="1913467087" sldId="1206"/>
            <ac:spMk id="2" creationId="{00000000-0000-0000-0000-000000000000}"/>
          </ac:spMkLst>
        </pc:spChg>
        <pc:spChg chg="add del mod modVis">
          <ac:chgData name="Håkan Sandell" userId="16b50c71-fadb-4cad-b51c-b9a27fd4d4e8" providerId="ADAL" clId="{9D457988-828C-4FB9-9642-C6DF6ED93ACE}" dt="2021-11-14T13:39:16.127" v="1299"/>
          <ac:spMkLst>
            <pc:docMk/>
            <pc:sldMk cId="1913467087" sldId="1206"/>
            <ac:spMk id="7" creationId="{73D2CC3F-3403-4EF9-A63A-CCC4DCEF3407}"/>
          </ac:spMkLst>
        </pc:spChg>
        <pc:spChg chg="add del mod modVis">
          <ac:chgData name="Håkan Sandell" userId="16b50c71-fadb-4cad-b51c-b9a27fd4d4e8" providerId="ADAL" clId="{9D457988-828C-4FB9-9642-C6DF6ED93ACE}" dt="2021-11-14T13:39:18.493" v="1366"/>
          <ac:spMkLst>
            <pc:docMk/>
            <pc:sldMk cId="1913467087" sldId="1206"/>
            <ac:spMk id="8" creationId="{27C63F65-94B7-417F-9B07-A476AB87D612}"/>
          </ac:spMkLst>
        </pc:spChg>
        <pc:spChg chg="add del mod">
          <ac:chgData name="Håkan Sandell" userId="16b50c71-fadb-4cad-b51c-b9a27fd4d4e8" providerId="ADAL" clId="{9D457988-828C-4FB9-9642-C6DF6ED93ACE}" dt="2021-11-14T13:09:00.598" v="721" actId="478"/>
          <ac:spMkLst>
            <pc:docMk/>
            <pc:sldMk cId="1913467087" sldId="1206"/>
            <ac:spMk id="10" creationId="{637A0D8A-2683-42FE-B19B-03B1035D9E09}"/>
          </ac:spMkLst>
        </pc:spChg>
        <pc:spChg chg="add del mod">
          <ac:chgData name="Håkan Sandell" userId="16b50c71-fadb-4cad-b51c-b9a27fd4d4e8" providerId="ADAL" clId="{9D457988-828C-4FB9-9642-C6DF6ED93ACE}" dt="2021-11-14T13:35:02.416" v="1127" actId="478"/>
          <ac:spMkLst>
            <pc:docMk/>
            <pc:sldMk cId="1913467087" sldId="1206"/>
            <ac:spMk id="11" creationId="{03F4B288-8765-484D-9C54-FC3BFC14FC27}"/>
          </ac:spMkLst>
        </pc:spChg>
        <pc:spChg chg="mod">
          <ac:chgData name="Håkan Sandell" userId="16b50c71-fadb-4cad-b51c-b9a27fd4d4e8" providerId="ADAL" clId="{9D457988-828C-4FB9-9642-C6DF6ED93ACE}" dt="2021-11-14T13:37:37.759" v="1241" actId="20577"/>
          <ac:spMkLst>
            <pc:docMk/>
            <pc:sldMk cId="1913467087" sldId="1206"/>
            <ac:spMk id="16" creationId="{CDE6BA80-F35B-43C1-ADB2-54DD33B8C4B9}"/>
          </ac:spMkLst>
        </pc:spChg>
        <pc:spChg chg="mod">
          <ac:chgData name="Håkan Sandell" userId="16b50c71-fadb-4cad-b51c-b9a27fd4d4e8" providerId="ADAL" clId="{9D457988-828C-4FB9-9642-C6DF6ED93ACE}" dt="2021-11-14T13:35:14.380" v="1128" actId="313"/>
          <ac:spMkLst>
            <pc:docMk/>
            <pc:sldMk cId="1913467087" sldId="1206"/>
            <ac:spMk id="19" creationId="{D004F0B0-57C1-462E-A379-3B433DBA13B7}"/>
          </ac:spMkLst>
        </pc:spChg>
        <pc:graphicFrameChg chg="mod">
          <ac:chgData name="Håkan Sandell" userId="16b50c71-fadb-4cad-b51c-b9a27fd4d4e8" providerId="ADAL" clId="{9D457988-828C-4FB9-9642-C6DF6ED93ACE}" dt="2021-11-14T13:39:18.493" v="1368"/>
          <ac:graphicFrameMkLst>
            <pc:docMk/>
            <pc:sldMk cId="1913467087" sldId="1206"/>
            <ac:graphicFrameMk id="4" creationId="{E5AA281E-1327-4839-BC0B-6BDED14266D1}"/>
          </ac:graphicFrameMkLst>
        </pc:graphicFrameChg>
      </pc:sldChg>
      <pc:sldChg chg="addSp delSp modSp mod">
        <pc:chgData name="Håkan Sandell" userId="16b50c71-fadb-4cad-b51c-b9a27fd4d4e8" providerId="ADAL" clId="{9D457988-828C-4FB9-9642-C6DF6ED93ACE}" dt="2021-11-14T13:37:50.572" v="1242" actId="478"/>
        <pc:sldMkLst>
          <pc:docMk/>
          <pc:sldMk cId="2695600724" sldId="1265"/>
        </pc:sldMkLst>
        <pc:spChg chg="add del mod">
          <ac:chgData name="Håkan Sandell" userId="16b50c71-fadb-4cad-b51c-b9a27fd4d4e8" providerId="ADAL" clId="{9D457988-828C-4FB9-9642-C6DF6ED93ACE}" dt="2021-11-14T13:37:50.572" v="1242" actId="478"/>
          <ac:spMkLst>
            <pc:docMk/>
            <pc:sldMk cId="2695600724" sldId="1265"/>
            <ac:spMk id="6" creationId="{C8389DED-0781-4BA2-AB3A-1B41754A298C}"/>
          </ac:spMkLst>
        </pc:spChg>
      </pc:sldChg>
      <pc:sldChg chg="add del">
        <pc:chgData name="Håkan Sandell" userId="16b50c71-fadb-4cad-b51c-b9a27fd4d4e8" providerId="ADAL" clId="{9D457988-828C-4FB9-9642-C6DF6ED93ACE}" dt="2021-11-14T12:57:33.349" v="451" actId="47"/>
        <pc:sldMkLst>
          <pc:docMk/>
          <pc:sldMk cId="3089140085" sldId="3212"/>
        </pc:sldMkLst>
      </pc:sldChg>
      <pc:sldChg chg="addSp delSp modSp mod">
        <pc:chgData name="Håkan Sandell" userId="16b50c71-fadb-4cad-b51c-b9a27fd4d4e8" providerId="ADAL" clId="{9D457988-828C-4FB9-9642-C6DF6ED93ACE}" dt="2021-11-14T12:57:23.882" v="450" actId="1076"/>
        <pc:sldMkLst>
          <pc:docMk/>
          <pc:sldMk cId="1861352377" sldId="3213"/>
        </pc:sldMkLst>
        <pc:graphicFrameChg chg="del">
          <ac:chgData name="Håkan Sandell" userId="16b50c71-fadb-4cad-b51c-b9a27fd4d4e8" providerId="ADAL" clId="{9D457988-828C-4FB9-9642-C6DF6ED93ACE}" dt="2021-11-14T12:57:12.454" v="448" actId="478"/>
          <ac:graphicFrameMkLst>
            <pc:docMk/>
            <pc:sldMk cId="1861352377" sldId="3213"/>
            <ac:graphicFrameMk id="13" creationId="{90C8C821-35EA-4074-9D49-F86E0090F673}"/>
          </ac:graphicFrameMkLst>
        </pc:graphicFrameChg>
        <pc:graphicFrameChg chg="add mod">
          <ac:chgData name="Håkan Sandell" userId="16b50c71-fadb-4cad-b51c-b9a27fd4d4e8" providerId="ADAL" clId="{9D457988-828C-4FB9-9642-C6DF6ED93ACE}" dt="2021-11-14T12:57:23.882" v="450" actId="1076"/>
          <ac:graphicFrameMkLst>
            <pc:docMk/>
            <pc:sldMk cId="1861352377" sldId="3213"/>
            <ac:graphicFrameMk id="14" creationId="{247A5AE3-F4C7-4398-B5D5-1ACA5CEBFDAE}"/>
          </ac:graphicFrameMkLst>
        </pc:graphicFrameChg>
      </pc:sldChg>
      <pc:sldChg chg="del">
        <pc:chgData name="Håkan Sandell" userId="16b50c71-fadb-4cad-b51c-b9a27fd4d4e8" providerId="ADAL" clId="{9D457988-828C-4FB9-9642-C6DF6ED93ACE}" dt="2021-11-14T12:49:41.617" v="183" actId="47"/>
        <pc:sldMkLst>
          <pc:docMk/>
          <pc:sldMk cId="4216125111" sldId="3221"/>
        </pc:sldMkLst>
      </pc:sldChg>
      <pc:sldChg chg="delSp add mod">
        <pc:chgData name="Håkan Sandell" userId="16b50c71-fadb-4cad-b51c-b9a27fd4d4e8" providerId="ADAL" clId="{9D457988-828C-4FB9-9642-C6DF6ED93ACE}" dt="2021-11-14T12:49:37.894" v="182" actId="478"/>
        <pc:sldMkLst>
          <pc:docMk/>
          <pc:sldMk cId="2985726909" sldId="3232"/>
        </pc:sldMkLst>
        <pc:spChg chg="del">
          <ac:chgData name="Håkan Sandell" userId="16b50c71-fadb-4cad-b51c-b9a27fd4d4e8" providerId="ADAL" clId="{9D457988-828C-4FB9-9642-C6DF6ED93ACE}" dt="2021-11-14T12:49:37.894" v="182" actId="478"/>
          <ac:spMkLst>
            <pc:docMk/>
            <pc:sldMk cId="2985726909" sldId="3232"/>
            <ac:spMk id="15" creationId="{ADAE5FD2-A9ED-409B-B7AD-E0CF431F9B71}"/>
          </ac:spMkLst>
        </pc:spChg>
      </pc:sldChg>
      <pc:sldChg chg="addSp delSp modSp mod">
        <pc:chgData name="Håkan Sandell" userId="16b50c71-fadb-4cad-b51c-b9a27fd4d4e8" providerId="ADAL" clId="{9D457988-828C-4FB9-9642-C6DF6ED93ACE}" dt="2021-11-14T12:48:03.177" v="172"/>
        <pc:sldMkLst>
          <pc:docMk/>
          <pc:sldMk cId="2535227618" sldId="3237"/>
        </pc:sldMkLst>
        <pc:spChg chg="mod">
          <ac:chgData name="Håkan Sandell" userId="16b50c71-fadb-4cad-b51c-b9a27fd4d4e8" providerId="ADAL" clId="{9D457988-828C-4FB9-9642-C6DF6ED93ACE}" dt="2021-11-14T12:47:49.485" v="99" actId="948"/>
          <ac:spMkLst>
            <pc:docMk/>
            <pc:sldMk cId="2535227618" sldId="3237"/>
            <ac:spMk id="5" creationId="{00000000-0000-0000-0000-000000000000}"/>
          </ac:spMkLst>
        </pc:spChg>
        <pc:spChg chg="add del mod modVis">
          <ac:chgData name="Håkan Sandell" userId="16b50c71-fadb-4cad-b51c-b9a27fd4d4e8" providerId="ADAL" clId="{9D457988-828C-4FB9-9642-C6DF6ED93ACE}" dt="2021-11-14T12:47:49.547" v="168"/>
          <ac:spMkLst>
            <pc:docMk/>
            <pc:sldMk cId="2535227618" sldId="3237"/>
            <ac:spMk id="6" creationId="{D2FCB382-726A-46FF-8DBD-20C835C8C72A}"/>
          </ac:spMkLst>
        </pc:spChg>
        <pc:spChg chg="del">
          <ac:chgData name="Håkan Sandell" userId="16b50c71-fadb-4cad-b51c-b9a27fd4d4e8" providerId="ADAL" clId="{9D457988-828C-4FB9-9642-C6DF6ED93ACE}" dt="2021-11-14T12:48:02.807" v="171" actId="478"/>
          <ac:spMkLst>
            <pc:docMk/>
            <pc:sldMk cId="2535227618" sldId="3237"/>
            <ac:spMk id="7" creationId="{00000000-0000-0000-0000-000000000000}"/>
          </ac:spMkLst>
        </pc:spChg>
        <pc:spChg chg="add mod">
          <ac:chgData name="Håkan Sandell" userId="16b50c71-fadb-4cad-b51c-b9a27fd4d4e8" providerId="ADAL" clId="{9D457988-828C-4FB9-9642-C6DF6ED93ACE}" dt="2021-11-14T12:48:03.177" v="172"/>
          <ac:spMkLst>
            <pc:docMk/>
            <pc:sldMk cId="2535227618" sldId="3237"/>
            <ac:spMk id="8" creationId="{DB5F7A30-C503-44AD-8BBF-C123422DB434}"/>
          </ac:spMkLst>
        </pc:spChg>
        <pc:graphicFrameChg chg="mod">
          <ac:chgData name="Håkan Sandell" userId="16b50c71-fadb-4cad-b51c-b9a27fd4d4e8" providerId="ADAL" clId="{9D457988-828C-4FB9-9642-C6DF6ED93ACE}" dt="2021-11-14T12:47:49.547" v="170"/>
          <ac:graphicFrameMkLst>
            <pc:docMk/>
            <pc:sldMk cId="2535227618" sldId="3237"/>
            <ac:graphicFrameMk id="3" creationId="{00000000-0000-0000-0000-000000000000}"/>
          </ac:graphicFrameMkLst>
        </pc:graphicFrameChg>
      </pc:sldChg>
      <pc:sldChg chg="addSp delSp modSp del mod">
        <pc:chgData name="Håkan Sandell" userId="16b50c71-fadb-4cad-b51c-b9a27fd4d4e8" providerId="ADAL" clId="{9D457988-828C-4FB9-9642-C6DF6ED93ACE}" dt="2021-11-15T10:06:43.511" v="2410" actId="47"/>
        <pc:sldMkLst>
          <pc:docMk/>
          <pc:sldMk cId="1273286950" sldId="3238"/>
        </pc:sldMkLst>
        <pc:spChg chg="mod ord">
          <ac:chgData name="Håkan Sandell" userId="16b50c71-fadb-4cad-b51c-b9a27fd4d4e8" providerId="ADAL" clId="{9D457988-828C-4FB9-9642-C6DF6ED93ACE}" dt="2021-11-14T14:15:21.717" v="2285"/>
          <ac:spMkLst>
            <pc:docMk/>
            <pc:sldMk cId="1273286950" sldId="3238"/>
            <ac:spMk id="6" creationId="{7C3344CE-A2CC-48C8-8F7A-49D9AC67FE64}"/>
          </ac:spMkLst>
        </pc:spChg>
        <pc:spChg chg="mod ord">
          <ac:chgData name="Håkan Sandell" userId="16b50c71-fadb-4cad-b51c-b9a27fd4d4e8" providerId="ADAL" clId="{9D457988-828C-4FB9-9642-C6DF6ED93ACE}" dt="2021-11-14T14:15:21.716" v="2281"/>
          <ac:spMkLst>
            <pc:docMk/>
            <pc:sldMk cId="1273286950" sldId="3238"/>
            <ac:spMk id="7" creationId="{38EDECEE-90BE-4099-99BB-D51CD5240E56}"/>
          </ac:spMkLst>
        </pc:spChg>
        <pc:spChg chg="mod ord">
          <ac:chgData name="Håkan Sandell" userId="16b50c71-fadb-4cad-b51c-b9a27fd4d4e8" providerId="ADAL" clId="{9D457988-828C-4FB9-9642-C6DF6ED93ACE}" dt="2021-11-14T14:15:21.714" v="2279"/>
          <ac:spMkLst>
            <pc:docMk/>
            <pc:sldMk cId="1273286950" sldId="3238"/>
            <ac:spMk id="8" creationId="{00000000-0000-0000-0000-000000000000}"/>
          </ac:spMkLst>
        </pc:spChg>
        <pc:spChg chg="add del mod">
          <ac:chgData name="Håkan Sandell" userId="16b50c71-fadb-4cad-b51c-b9a27fd4d4e8" providerId="ADAL" clId="{9D457988-828C-4FB9-9642-C6DF6ED93ACE}" dt="2021-11-14T14:14:24.823" v="2265" actId="478"/>
          <ac:spMkLst>
            <pc:docMk/>
            <pc:sldMk cId="1273286950" sldId="3238"/>
            <ac:spMk id="10" creationId="{8F713200-A06E-4205-9BB3-D6BAE1FD80B4}"/>
          </ac:spMkLst>
        </pc:spChg>
        <pc:graphicFrameChg chg="mod">
          <ac:chgData name="Håkan Sandell" userId="16b50c71-fadb-4cad-b51c-b9a27fd4d4e8" providerId="ADAL" clId="{9D457988-828C-4FB9-9642-C6DF6ED93ACE}" dt="2021-11-14T14:15:21.718" v="2287"/>
          <ac:graphicFrameMkLst>
            <pc:docMk/>
            <pc:sldMk cId="1273286950" sldId="3238"/>
            <ac:graphicFrameMk id="3" creationId="{C69DCF2C-FD1E-47D8-ADBB-19A397C55B0A}"/>
          </ac:graphicFrameMkLst>
        </pc:graphicFrameChg>
        <pc:picChg chg="add del">
          <ac:chgData name="Håkan Sandell" userId="16b50c71-fadb-4cad-b51c-b9a27fd4d4e8" providerId="ADAL" clId="{9D457988-828C-4FB9-9642-C6DF6ED93ACE}" dt="2021-11-14T14:14:55.806" v="2270" actId="22"/>
          <ac:picMkLst>
            <pc:docMk/>
            <pc:sldMk cId="1273286950" sldId="3238"/>
            <ac:picMk id="4" creationId="{51EB8D26-2E4F-40FD-BCC1-49203E8BC1B2}"/>
          </ac:picMkLst>
        </pc:picChg>
        <pc:picChg chg="del">
          <ac:chgData name="Håkan Sandell" userId="16b50c71-fadb-4cad-b51c-b9a27fd4d4e8" providerId="ADAL" clId="{9D457988-828C-4FB9-9642-C6DF6ED93ACE}" dt="2021-11-14T14:14:23.918" v="2264" actId="478"/>
          <ac:picMkLst>
            <pc:docMk/>
            <pc:sldMk cId="1273286950" sldId="3238"/>
            <ac:picMk id="9" creationId="{EBE041A9-A83F-4B81-96CB-B244F42916E6}"/>
          </ac:picMkLst>
        </pc:picChg>
        <pc:picChg chg="add mod ord">
          <ac:chgData name="Håkan Sandell" userId="16b50c71-fadb-4cad-b51c-b9a27fd4d4e8" providerId="ADAL" clId="{9D457988-828C-4FB9-9642-C6DF6ED93ACE}" dt="2021-11-14T14:15:21.716" v="2283"/>
          <ac:picMkLst>
            <pc:docMk/>
            <pc:sldMk cId="1273286950" sldId="3238"/>
            <ac:picMk id="11" creationId="{58E1AF2E-BB73-4E1B-B1E8-4247DAABDFA7}"/>
          </ac:picMkLst>
        </pc:picChg>
      </pc:sldChg>
      <pc:sldChg chg="del">
        <pc:chgData name="Håkan Sandell" userId="16b50c71-fadb-4cad-b51c-b9a27fd4d4e8" providerId="ADAL" clId="{9D457988-828C-4FB9-9642-C6DF6ED93ACE}" dt="2021-11-14T12:56:35.740" v="446" actId="47"/>
        <pc:sldMkLst>
          <pc:docMk/>
          <pc:sldMk cId="46274414" sldId="3239"/>
        </pc:sldMkLst>
      </pc:sldChg>
      <pc:sldChg chg="addSp delSp modSp mod">
        <pc:chgData name="Håkan Sandell" userId="16b50c71-fadb-4cad-b51c-b9a27fd4d4e8" providerId="ADAL" clId="{9D457988-828C-4FB9-9642-C6DF6ED93ACE}" dt="2021-11-14T13:41:21.501" v="1373" actId="478"/>
        <pc:sldMkLst>
          <pc:docMk/>
          <pc:sldMk cId="3645623106" sldId="3243"/>
        </pc:sldMkLst>
        <pc:spChg chg="del">
          <ac:chgData name="Håkan Sandell" userId="16b50c71-fadb-4cad-b51c-b9a27fd4d4e8" providerId="ADAL" clId="{9D457988-828C-4FB9-9642-C6DF6ED93ACE}" dt="2021-11-14T13:41:21.501" v="1373" actId="478"/>
          <ac:spMkLst>
            <pc:docMk/>
            <pc:sldMk cId="3645623106" sldId="3243"/>
            <ac:spMk id="7" creationId="{FF0FC600-C21A-42D1-942E-DCA196425827}"/>
          </ac:spMkLst>
        </pc:spChg>
        <pc:spChg chg="add del mod">
          <ac:chgData name="Håkan Sandell" userId="16b50c71-fadb-4cad-b51c-b9a27fd4d4e8" providerId="ADAL" clId="{9D457988-828C-4FB9-9642-C6DF6ED93ACE}" dt="2021-11-14T13:41:19.703" v="1372" actId="478"/>
          <ac:spMkLst>
            <pc:docMk/>
            <pc:sldMk cId="3645623106" sldId="3243"/>
            <ac:spMk id="8" creationId="{C64EA479-D849-4BC5-8F4C-DE79B4B89905}"/>
          </ac:spMkLst>
        </pc:spChg>
      </pc:sldChg>
      <pc:sldChg chg="addSp delSp modSp mod ord">
        <pc:chgData name="Håkan Sandell" userId="16b50c71-fadb-4cad-b51c-b9a27fd4d4e8" providerId="ADAL" clId="{9D457988-828C-4FB9-9642-C6DF6ED93ACE}" dt="2021-11-15T07:30:47.451" v="2390"/>
        <pc:sldMkLst>
          <pc:docMk/>
          <pc:sldMk cId="630631994" sldId="3245"/>
        </pc:sldMkLst>
        <pc:spChg chg="del">
          <ac:chgData name="Håkan Sandell" userId="16b50c71-fadb-4cad-b51c-b9a27fd4d4e8" providerId="ADAL" clId="{9D457988-828C-4FB9-9642-C6DF6ED93ACE}" dt="2021-11-14T13:43:29.913" v="1925" actId="478"/>
          <ac:spMkLst>
            <pc:docMk/>
            <pc:sldMk cId="630631994" sldId="3245"/>
            <ac:spMk id="7" creationId="{FF0FC600-C21A-42D1-942E-DCA196425827}"/>
          </ac:spMkLst>
        </pc:spChg>
        <pc:spChg chg="add del mod">
          <ac:chgData name="Håkan Sandell" userId="16b50c71-fadb-4cad-b51c-b9a27fd4d4e8" providerId="ADAL" clId="{9D457988-828C-4FB9-9642-C6DF6ED93ACE}" dt="2021-11-14T13:43:26.536" v="1924" actId="478"/>
          <ac:spMkLst>
            <pc:docMk/>
            <pc:sldMk cId="630631994" sldId="3245"/>
            <ac:spMk id="8" creationId="{BCA781DF-6E98-42D5-871B-3920DF70B2A8}"/>
          </ac:spMkLst>
        </pc:spChg>
      </pc:sldChg>
      <pc:sldChg chg="addSp modSp del">
        <pc:chgData name="Håkan Sandell" userId="16b50c71-fadb-4cad-b51c-b9a27fd4d4e8" providerId="ADAL" clId="{9D457988-828C-4FB9-9642-C6DF6ED93ACE}" dt="2021-11-14T13:43:14.020" v="1923" actId="47"/>
        <pc:sldMkLst>
          <pc:docMk/>
          <pc:sldMk cId="4096838487" sldId="3246"/>
        </pc:sldMkLst>
        <pc:spChg chg="add mod">
          <ac:chgData name="Håkan Sandell" userId="16b50c71-fadb-4cad-b51c-b9a27fd4d4e8" providerId="ADAL" clId="{9D457988-828C-4FB9-9642-C6DF6ED93ACE}" dt="2021-11-14T13:08:30.284" v="705"/>
          <ac:spMkLst>
            <pc:docMk/>
            <pc:sldMk cId="4096838487" sldId="3246"/>
            <ac:spMk id="12" creationId="{B67A2647-7FF8-4F7F-A8F9-BCFEFFD803F5}"/>
          </ac:spMkLst>
        </pc:spChg>
      </pc:sldChg>
      <pc:sldChg chg="addSp modSp del">
        <pc:chgData name="Håkan Sandell" userId="16b50c71-fadb-4cad-b51c-b9a27fd4d4e8" providerId="ADAL" clId="{9D457988-828C-4FB9-9642-C6DF6ED93ACE}" dt="2021-11-14T13:41:30.238" v="1374" actId="47"/>
        <pc:sldMkLst>
          <pc:docMk/>
          <pc:sldMk cId="1748907490" sldId="3249"/>
        </pc:sldMkLst>
        <pc:spChg chg="add mod">
          <ac:chgData name="Håkan Sandell" userId="16b50c71-fadb-4cad-b51c-b9a27fd4d4e8" providerId="ADAL" clId="{9D457988-828C-4FB9-9642-C6DF6ED93ACE}" dt="2021-11-14T13:08:28.549" v="703"/>
          <ac:spMkLst>
            <pc:docMk/>
            <pc:sldMk cId="1748907490" sldId="3249"/>
            <ac:spMk id="11" creationId="{33A5C302-5370-4CC0-9B91-39C9AA8F2D4A}"/>
          </ac:spMkLst>
        </pc:spChg>
      </pc:sldChg>
      <pc:sldChg chg="addSp modSp del">
        <pc:chgData name="Håkan Sandell" userId="16b50c71-fadb-4cad-b51c-b9a27fd4d4e8" providerId="ADAL" clId="{9D457988-828C-4FB9-9642-C6DF6ED93ACE}" dt="2021-11-14T13:41:30.238" v="1374" actId="47"/>
        <pc:sldMkLst>
          <pc:docMk/>
          <pc:sldMk cId="3775876422" sldId="3255"/>
        </pc:sldMkLst>
        <pc:spChg chg="add mod">
          <ac:chgData name="Håkan Sandell" userId="16b50c71-fadb-4cad-b51c-b9a27fd4d4e8" providerId="ADAL" clId="{9D457988-828C-4FB9-9642-C6DF6ED93ACE}" dt="2021-11-14T13:08:26.043" v="701"/>
          <ac:spMkLst>
            <pc:docMk/>
            <pc:sldMk cId="3775876422" sldId="3255"/>
            <ac:spMk id="8" creationId="{A1DEF523-DEC1-4A3A-8D99-C82BDA800215}"/>
          </ac:spMkLst>
        </pc:spChg>
      </pc:sldChg>
      <pc:sldChg chg="addSp modSp del">
        <pc:chgData name="Håkan Sandell" userId="16b50c71-fadb-4cad-b51c-b9a27fd4d4e8" providerId="ADAL" clId="{9D457988-828C-4FB9-9642-C6DF6ED93ACE}" dt="2021-11-14T13:44:12.549" v="1932" actId="47"/>
        <pc:sldMkLst>
          <pc:docMk/>
          <pc:sldMk cId="634004824" sldId="3428"/>
        </pc:sldMkLst>
        <pc:spChg chg="add mod">
          <ac:chgData name="Håkan Sandell" userId="16b50c71-fadb-4cad-b51c-b9a27fd4d4e8" providerId="ADAL" clId="{9D457988-828C-4FB9-9642-C6DF6ED93ACE}" dt="2021-11-14T13:08:31.987" v="707"/>
          <ac:spMkLst>
            <pc:docMk/>
            <pc:sldMk cId="634004824" sldId="3428"/>
            <ac:spMk id="10" creationId="{CB5A1995-9193-4B0D-95C5-5730F3459C52}"/>
          </ac:spMkLst>
        </pc:spChg>
      </pc:sldChg>
      <pc:sldChg chg="addSp delSp modSp mod">
        <pc:chgData name="Håkan Sandell" userId="16b50c71-fadb-4cad-b51c-b9a27fd4d4e8" providerId="ADAL" clId="{9D457988-828C-4FB9-9642-C6DF6ED93ACE}" dt="2021-11-14T13:34:23.420" v="1124" actId="478"/>
        <pc:sldMkLst>
          <pc:docMk/>
          <pc:sldMk cId="4130886193" sldId="3429"/>
        </pc:sldMkLst>
        <pc:spChg chg="del">
          <ac:chgData name="Håkan Sandell" userId="16b50c71-fadb-4cad-b51c-b9a27fd4d4e8" providerId="ADAL" clId="{9D457988-828C-4FB9-9642-C6DF6ED93ACE}" dt="2021-11-14T13:34:22.117" v="1123" actId="478"/>
          <ac:spMkLst>
            <pc:docMk/>
            <pc:sldMk cId="4130886193" sldId="3429"/>
            <ac:spMk id="7" creationId="{FF0FC600-C21A-42D1-942E-DCA196425827}"/>
          </ac:spMkLst>
        </pc:spChg>
        <pc:spChg chg="add del mod">
          <ac:chgData name="Håkan Sandell" userId="16b50c71-fadb-4cad-b51c-b9a27fd4d4e8" providerId="ADAL" clId="{9D457988-828C-4FB9-9642-C6DF6ED93ACE}" dt="2021-11-14T13:34:23.420" v="1124" actId="478"/>
          <ac:spMkLst>
            <pc:docMk/>
            <pc:sldMk cId="4130886193" sldId="3429"/>
            <ac:spMk id="8" creationId="{D7C5A95C-4CA9-4039-9711-74D2D1B05E7F}"/>
          </ac:spMkLst>
        </pc:spChg>
      </pc:sldChg>
      <pc:sldChg chg="delSp mod">
        <pc:chgData name="Håkan Sandell" userId="16b50c71-fadb-4cad-b51c-b9a27fd4d4e8" providerId="ADAL" clId="{9D457988-828C-4FB9-9642-C6DF6ED93ACE}" dt="2021-11-14T13:34:31.827" v="1125" actId="478"/>
        <pc:sldMkLst>
          <pc:docMk/>
          <pc:sldMk cId="396761514" sldId="3430"/>
        </pc:sldMkLst>
        <pc:spChg chg="del">
          <ac:chgData name="Håkan Sandell" userId="16b50c71-fadb-4cad-b51c-b9a27fd4d4e8" providerId="ADAL" clId="{9D457988-828C-4FB9-9642-C6DF6ED93ACE}" dt="2021-11-14T13:34:31.827" v="1125" actId="478"/>
          <ac:spMkLst>
            <pc:docMk/>
            <pc:sldMk cId="396761514" sldId="3430"/>
            <ac:spMk id="7" creationId="{FF0FC600-C21A-42D1-942E-DCA196425827}"/>
          </ac:spMkLst>
        </pc:spChg>
      </pc:sldChg>
      <pc:sldChg chg="addSp delSp modSp mod">
        <pc:chgData name="Håkan Sandell" userId="16b50c71-fadb-4cad-b51c-b9a27fd4d4e8" providerId="ADAL" clId="{9D457988-828C-4FB9-9642-C6DF6ED93ACE}" dt="2021-11-15T10:11:47.038" v="2557" actId="14100"/>
        <pc:sldMkLst>
          <pc:docMk/>
          <pc:sldMk cId="1271635271" sldId="3435"/>
        </pc:sldMkLst>
        <pc:spChg chg="mod">
          <ac:chgData name="Håkan Sandell" userId="16b50c71-fadb-4cad-b51c-b9a27fd4d4e8" providerId="ADAL" clId="{9D457988-828C-4FB9-9642-C6DF6ED93ACE}" dt="2021-11-14T12:52:26.238" v="322" actId="948"/>
          <ac:spMkLst>
            <pc:docMk/>
            <pc:sldMk cId="1271635271" sldId="3435"/>
            <ac:spMk id="2" creationId="{F8A247A0-FEEA-4065-B3A4-877091AC5EA2}"/>
          </ac:spMkLst>
        </pc:spChg>
        <pc:spChg chg="mod">
          <ac:chgData name="Håkan Sandell" userId="16b50c71-fadb-4cad-b51c-b9a27fd4d4e8" providerId="ADAL" clId="{9D457988-828C-4FB9-9642-C6DF6ED93ACE}" dt="2021-11-15T10:11:47.038" v="2557" actId="14100"/>
          <ac:spMkLst>
            <pc:docMk/>
            <pc:sldMk cId="1271635271" sldId="3435"/>
            <ac:spMk id="3" creationId="{97A5B0EC-C8FA-44A4-A2FB-ED3E4A4355BD}"/>
          </ac:spMkLst>
        </pc:spChg>
        <pc:spChg chg="add del mod modVis">
          <ac:chgData name="Håkan Sandell" userId="16b50c71-fadb-4cad-b51c-b9a27fd4d4e8" providerId="ADAL" clId="{9D457988-828C-4FB9-9642-C6DF6ED93ACE}" dt="2021-11-14T12:52:18.103" v="252"/>
          <ac:spMkLst>
            <pc:docMk/>
            <pc:sldMk cId="1271635271" sldId="3435"/>
            <ac:spMk id="8" creationId="{43F477B1-C8C8-4A4F-9165-9532FF3A9C6C}"/>
          </ac:spMkLst>
        </pc:spChg>
        <pc:spChg chg="add del mod modVis">
          <ac:chgData name="Håkan Sandell" userId="16b50c71-fadb-4cad-b51c-b9a27fd4d4e8" providerId="ADAL" clId="{9D457988-828C-4FB9-9642-C6DF6ED93ACE}" dt="2021-11-14T12:52:23.699" v="318"/>
          <ac:spMkLst>
            <pc:docMk/>
            <pc:sldMk cId="1271635271" sldId="3435"/>
            <ac:spMk id="9" creationId="{87664AAD-E2A8-41F4-AFB3-4601FA67E578}"/>
          </ac:spMkLst>
        </pc:spChg>
        <pc:spChg chg="add del mod modVis">
          <ac:chgData name="Håkan Sandell" userId="16b50c71-fadb-4cad-b51c-b9a27fd4d4e8" providerId="ADAL" clId="{9D457988-828C-4FB9-9642-C6DF6ED93ACE}" dt="2021-11-14T12:52:26.275" v="380"/>
          <ac:spMkLst>
            <pc:docMk/>
            <pc:sldMk cId="1271635271" sldId="3435"/>
            <ac:spMk id="10" creationId="{F598FA6F-50FD-4A5A-8C5C-957D02B7BA7F}"/>
          </ac:spMkLst>
        </pc:spChg>
        <pc:spChg chg="add del mod">
          <ac:chgData name="Håkan Sandell" userId="16b50c71-fadb-4cad-b51c-b9a27fd4d4e8" providerId="ADAL" clId="{9D457988-828C-4FB9-9642-C6DF6ED93ACE}" dt="2021-11-15T10:10:56.957" v="2519" actId="478"/>
          <ac:spMkLst>
            <pc:docMk/>
            <pc:sldMk cId="1271635271" sldId="3435"/>
            <ac:spMk id="11" creationId="{A054EDAC-0588-47C3-B86D-2754E2D3588C}"/>
          </ac:spMkLst>
        </pc:spChg>
        <pc:graphicFrameChg chg="mod">
          <ac:chgData name="Håkan Sandell" userId="16b50c71-fadb-4cad-b51c-b9a27fd4d4e8" providerId="ADAL" clId="{9D457988-828C-4FB9-9642-C6DF6ED93ACE}" dt="2021-11-14T12:52:26.291" v="382"/>
          <ac:graphicFrameMkLst>
            <pc:docMk/>
            <pc:sldMk cId="1271635271" sldId="3435"/>
            <ac:graphicFrameMk id="7" creationId="{65AE68D0-45C9-4576-A6F8-9DEA9B2F1CFE}"/>
          </ac:graphicFrameMkLst>
        </pc:graphicFrameChg>
      </pc:sldChg>
      <pc:sldChg chg="addSp delSp modSp mod ord">
        <pc:chgData name="Håkan Sandell" userId="16b50c71-fadb-4cad-b51c-b9a27fd4d4e8" providerId="ADAL" clId="{9D457988-828C-4FB9-9642-C6DF6ED93ACE}" dt="2021-11-15T10:14:53.141" v="2820"/>
        <pc:sldMkLst>
          <pc:docMk/>
          <pc:sldMk cId="1949865106" sldId="3437"/>
        </pc:sldMkLst>
        <pc:spChg chg="mod">
          <ac:chgData name="Håkan Sandell" userId="16b50c71-fadb-4cad-b51c-b9a27fd4d4e8" providerId="ADAL" clId="{9D457988-828C-4FB9-9642-C6DF6ED93ACE}" dt="2021-11-15T10:14:53.046" v="2764" actId="948"/>
          <ac:spMkLst>
            <pc:docMk/>
            <pc:sldMk cId="1949865106" sldId="3437"/>
            <ac:spMk id="2" creationId="{00000000-0000-0000-0000-000000000000}"/>
          </ac:spMkLst>
        </pc:spChg>
        <pc:spChg chg="add del mod modVis">
          <ac:chgData name="Håkan Sandell" userId="16b50c71-fadb-4cad-b51c-b9a27fd4d4e8" providerId="ADAL" clId="{9D457988-828C-4FB9-9642-C6DF6ED93ACE}" dt="2021-11-15T10:14:51.932" v="2760"/>
          <ac:spMkLst>
            <pc:docMk/>
            <pc:sldMk cId="1949865106" sldId="3437"/>
            <ac:spMk id="3" creationId="{6F9F2DBE-7E4C-41D2-B783-DE8FACA1D5E2}"/>
          </ac:spMkLst>
        </pc:spChg>
        <pc:spChg chg="add del mod modVis">
          <ac:chgData name="Håkan Sandell" userId="16b50c71-fadb-4cad-b51c-b9a27fd4d4e8" providerId="ADAL" clId="{9D457988-828C-4FB9-9642-C6DF6ED93ACE}" dt="2021-11-15T10:14:53.139" v="2818"/>
          <ac:spMkLst>
            <pc:docMk/>
            <pc:sldMk cId="1949865106" sldId="3437"/>
            <ac:spMk id="6" creationId="{1DE8B063-4688-4DA9-9F7A-6960C60E5DDA}"/>
          </ac:spMkLst>
        </pc:spChg>
        <pc:spChg chg="mod">
          <ac:chgData name="Håkan Sandell" userId="16b50c71-fadb-4cad-b51c-b9a27fd4d4e8" providerId="ADAL" clId="{9D457988-828C-4FB9-9642-C6DF6ED93ACE}" dt="2021-11-14T12:55:40.396" v="444" actId="400"/>
          <ac:spMkLst>
            <pc:docMk/>
            <pc:sldMk cId="1949865106" sldId="3437"/>
            <ac:spMk id="9" creationId="{8B83E024-88B7-4970-986E-C3F92004DB77}"/>
          </ac:spMkLst>
        </pc:spChg>
        <pc:spChg chg="add del mod">
          <ac:chgData name="Håkan Sandell" userId="16b50c71-fadb-4cad-b51c-b9a27fd4d4e8" providerId="ADAL" clId="{9D457988-828C-4FB9-9642-C6DF6ED93ACE}" dt="2021-11-14T14:36:06.294" v="2382" actId="478"/>
          <ac:spMkLst>
            <pc:docMk/>
            <pc:sldMk cId="1949865106" sldId="3437"/>
            <ac:spMk id="10" creationId="{FD1193E6-B32C-4D0E-BA71-9414CC1A5D4B}"/>
          </ac:spMkLst>
        </pc:spChg>
        <pc:graphicFrameChg chg="mod">
          <ac:chgData name="Håkan Sandell" userId="16b50c71-fadb-4cad-b51c-b9a27fd4d4e8" providerId="ADAL" clId="{9D457988-828C-4FB9-9642-C6DF6ED93ACE}" dt="2021-11-15T10:14:53.141" v="2820"/>
          <ac:graphicFrameMkLst>
            <pc:docMk/>
            <pc:sldMk cId="1949865106" sldId="3437"/>
            <ac:graphicFrameMk id="5" creationId="{00000000-0000-0000-0000-000000000000}"/>
          </ac:graphicFrameMkLst>
        </pc:graphicFrameChg>
      </pc:sldChg>
      <pc:sldChg chg="addSp modSp add del">
        <pc:chgData name="Håkan Sandell" userId="16b50c71-fadb-4cad-b51c-b9a27fd4d4e8" providerId="ADAL" clId="{9D457988-828C-4FB9-9642-C6DF6ED93ACE}" dt="2021-11-15T08:54:01.715" v="2391"/>
        <pc:sldMkLst>
          <pc:docMk/>
          <pc:sldMk cId="2352622474" sldId="3445"/>
        </pc:sldMkLst>
        <pc:spChg chg="add mod">
          <ac:chgData name="Håkan Sandell" userId="16b50c71-fadb-4cad-b51c-b9a27fd4d4e8" providerId="ADAL" clId="{9D457988-828C-4FB9-9642-C6DF6ED93ACE}" dt="2021-11-14T13:08:35.741" v="709"/>
          <ac:spMkLst>
            <pc:docMk/>
            <pc:sldMk cId="2352622474" sldId="3445"/>
            <ac:spMk id="6" creationId="{EB92C7FC-C375-443F-91BA-576AF12191D6}"/>
          </ac:spMkLst>
        </pc:spChg>
      </pc:sldChg>
      <pc:sldChg chg="addSp modSp del">
        <pc:chgData name="Håkan Sandell" userId="16b50c71-fadb-4cad-b51c-b9a27fd4d4e8" providerId="ADAL" clId="{9D457988-828C-4FB9-9642-C6DF6ED93ACE}" dt="2021-11-14T13:45:25.758" v="1951" actId="47"/>
        <pc:sldMkLst>
          <pc:docMk/>
          <pc:sldMk cId="2055711857" sldId="3446"/>
        </pc:sldMkLst>
        <pc:spChg chg="add mod">
          <ac:chgData name="Håkan Sandell" userId="16b50c71-fadb-4cad-b51c-b9a27fd4d4e8" providerId="ADAL" clId="{9D457988-828C-4FB9-9642-C6DF6ED93ACE}" dt="2021-11-14T13:08:38.911" v="710"/>
          <ac:spMkLst>
            <pc:docMk/>
            <pc:sldMk cId="2055711857" sldId="3446"/>
            <ac:spMk id="6" creationId="{90DC42A5-CACA-400A-BEFA-43ECA219DBEB}"/>
          </ac:spMkLst>
        </pc:spChg>
      </pc:sldChg>
      <pc:sldChg chg="addSp delSp modSp mod">
        <pc:chgData name="Håkan Sandell" userId="16b50c71-fadb-4cad-b51c-b9a27fd4d4e8" providerId="ADAL" clId="{9D457988-828C-4FB9-9642-C6DF6ED93ACE}" dt="2021-11-14T12:50:58.516" v="188" actId="1076"/>
        <pc:sldMkLst>
          <pc:docMk/>
          <pc:sldMk cId="3731158294" sldId="3448"/>
        </pc:sldMkLst>
        <pc:picChg chg="del">
          <ac:chgData name="Håkan Sandell" userId="16b50c71-fadb-4cad-b51c-b9a27fd4d4e8" providerId="ADAL" clId="{9D457988-828C-4FB9-9642-C6DF6ED93ACE}" dt="2021-11-14T12:49:45.857" v="184" actId="478"/>
          <ac:picMkLst>
            <pc:docMk/>
            <pc:sldMk cId="3731158294" sldId="3448"/>
            <ac:picMk id="6" creationId="{2D5D9C7B-7232-463F-86FF-0B19F3E644EC}"/>
          </ac:picMkLst>
        </pc:picChg>
        <pc:picChg chg="add mod">
          <ac:chgData name="Håkan Sandell" userId="16b50c71-fadb-4cad-b51c-b9a27fd4d4e8" providerId="ADAL" clId="{9D457988-828C-4FB9-9642-C6DF6ED93ACE}" dt="2021-11-14T12:50:58.516" v="188" actId="1076"/>
          <ac:picMkLst>
            <pc:docMk/>
            <pc:sldMk cId="3731158294" sldId="3448"/>
            <ac:picMk id="8" creationId="{D2C98107-A15E-429B-98E1-A2F86E854567}"/>
          </ac:picMkLst>
        </pc:picChg>
      </pc:sldChg>
      <pc:sldChg chg="del">
        <pc:chgData name="Håkan Sandell" userId="16b50c71-fadb-4cad-b51c-b9a27fd4d4e8" providerId="ADAL" clId="{9D457988-828C-4FB9-9642-C6DF6ED93ACE}" dt="2021-11-14T12:49:52.625" v="185" actId="47"/>
        <pc:sldMkLst>
          <pc:docMk/>
          <pc:sldMk cId="961330278" sldId="3449"/>
        </pc:sldMkLst>
      </pc:sldChg>
      <pc:sldChg chg="del">
        <pc:chgData name="Håkan Sandell" userId="16b50c71-fadb-4cad-b51c-b9a27fd4d4e8" providerId="ADAL" clId="{9D457988-828C-4FB9-9642-C6DF6ED93ACE}" dt="2021-11-14T12:49:12.343" v="180" actId="47"/>
        <pc:sldMkLst>
          <pc:docMk/>
          <pc:sldMk cId="2802516962" sldId="3450"/>
        </pc:sldMkLst>
      </pc:sldChg>
      <pc:sldChg chg="del">
        <pc:chgData name="Håkan Sandell" userId="16b50c71-fadb-4cad-b51c-b9a27fd4d4e8" providerId="ADAL" clId="{9D457988-828C-4FB9-9642-C6DF6ED93ACE}" dt="2021-11-14T12:56:18.767" v="445" actId="47"/>
        <pc:sldMkLst>
          <pc:docMk/>
          <pc:sldMk cId="940834892" sldId="3451"/>
        </pc:sldMkLst>
      </pc:sldChg>
      <pc:sldChg chg="del">
        <pc:chgData name="Håkan Sandell" userId="16b50c71-fadb-4cad-b51c-b9a27fd4d4e8" providerId="ADAL" clId="{9D457988-828C-4FB9-9642-C6DF6ED93ACE}" dt="2021-11-14T12:58:36.460" v="452" actId="47"/>
        <pc:sldMkLst>
          <pc:docMk/>
          <pc:sldMk cId="1277993991" sldId="3474"/>
        </pc:sldMkLst>
      </pc:sldChg>
      <pc:sldChg chg="addSp delSp modSp mod">
        <pc:chgData name="Håkan Sandell" userId="16b50c71-fadb-4cad-b51c-b9a27fd4d4e8" providerId="ADAL" clId="{9D457988-828C-4FB9-9642-C6DF6ED93ACE}" dt="2021-11-14T13:34:13.698" v="1122" actId="478"/>
        <pc:sldMkLst>
          <pc:docMk/>
          <pc:sldMk cId="1805627613" sldId="3475"/>
        </pc:sldMkLst>
        <pc:spChg chg="add del mod modVis">
          <ac:chgData name="Håkan Sandell" userId="16b50c71-fadb-4cad-b51c-b9a27fd4d4e8" providerId="ADAL" clId="{9D457988-828C-4FB9-9642-C6DF6ED93ACE}" dt="2021-11-14T13:33:50.045" v="821"/>
          <ac:spMkLst>
            <pc:docMk/>
            <pc:sldMk cId="1805627613" sldId="3475"/>
            <ac:spMk id="2" creationId="{68D60657-9633-443C-9640-018EFE5E2F11}"/>
          </ac:spMkLst>
        </pc:spChg>
        <pc:spChg chg="add del mod modVis">
          <ac:chgData name="Håkan Sandell" userId="16b50c71-fadb-4cad-b51c-b9a27fd4d4e8" providerId="ADAL" clId="{9D457988-828C-4FB9-9642-C6DF6ED93ACE}" dt="2021-11-14T13:33:51.308" v="917"/>
          <ac:spMkLst>
            <pc:docMk/>
            <pc:sldMk cId="1805627613" sldId="3475"/>
            <ac:spMk id="3" creationId="{ACB92DA4-7AB5-47A4-B889-53D3537A5F08}"/>
          </ac:spMkLst>
        </pc:spChg>
        <pc:spChg chg="mod">
          <ac:chgData name="Håkan Sandell" userId="16b50c71-fadb-4cad-b51c-b9a27fd4d4e8" providerId="ADAL" clId="{9D457988-828C-4FB9-9642-C6DF6ED93ACE}" dt="2021-11-14T13:34:07.112" v="1031" actId="948"/>
          <ac:spMkLst>
            <pc:docMk/>
            <pc:sldMk cId="1805627613" sldId="3475"/>
            <ac:spMk id="5" creationId="{00000000-0000-0000-0000-000000000000}"/>
          </ac:spMkLst>
        </pc:spChg>
        <pc:spChg chg="del">
          <ac:chgData name="Håkan Sandell" userId="16b50c71-fadb-4cad-b51c-b9a27fd4d4e8" providerId="ADAL" clId="{9D457988-828C-4FB9-9642-C6DF6ED93ACE}" dt="2021-11-14T13:34:13.698" v="1122" actId="478"/>
          <ac:spMkLst>
            <pc:docMk/>
            <pc:sldMk cId="1805627613" sldId="3475"/>
            <ac:spMk id="7" creationId="{FF0FC600-C21A-42D1-942E-DCA196425827}"/>
          </ac:spMkLst>
        </pc:spChg>
        <pc:spChg chg="add del mod">
          <ac:chgData name="Håkan Sandell" userId="16b50c71-fadb-4cad-b51c-b9a27fd4d4e8" providerId="ADAL" clId="{9D457988-828C-4FB9-9642-C6DF6ED93ACE}" dt="2021-11-14T13:33:31.812" v="727" actId="478"/>
          <ac:spMkLst>
            <pc:docMk/>
            <pc:sldMk cId="1805627613" sldId="3475"/>
            <ac:spMk id="8" creationId="{82C9931D-5BF1-4232-927B-4BC8A381847E}"/>
          </ac:spMkLst>
        </pc:spChg>
        <pc:spChg chg="add del mod modVis">
          <ac:chgData name="Håkan Sandell" userId="16b50c71-fadb-4cad-b51c-b9a27fd4d4e8" providerId="ADAL" clId="{9D457988-828C-4FB9-9642-C6DF6ED93ACE}" dt="2021-11-14T13:33:53.096" v="1013"/>
          <ac:spMkLst>
            <pc:docMk/>
            <pc:sldMk cId="1805627613" sldId="3475"/>
            <ac:spMk id="9" creationId="{EEF09D09-5AB5-4E0C-B5B7-7F8504199AFF}"/>
          </ac:spMkLst>
        </pc:spChg>
        <pc:spChg chg="add del mod modVis">
          <ac:chgData name="Håkan Sandell" userId="16b50c71-fadb-4cad-b51c-b9a27fd4d4e8" providerId="ADAL" clId="{9D457988-828C-4FB9-9642-C6DF6ED93ACE}" dt="2021-11-14T13:34:07.186" v="1119"/>
          <ac:spMkLst>
            <pc:docMk/>
            <pc:sldMk cId="1805627613" sldId="3475"/>
            <ac:spMk id="10" creationId="{717D0074-32E5-4305-B848-4CC7058BFA4F}"/>
          </ac:spMkLst>
        </pc:spChg>
        <pc:graphicFrameChg chg="mod">
          <ac:chgData name="Håkan Sandell" userId="16b50c71-fadb-4cad-b51c-b9a27fd4d4e8" providerId="ADAL" clId="{9D457988-828C-4FB9-9642-C6DF6ED93ACE}" dt="2021-11-14T13:34:07.186" v="1121"/>
          <ac:graphicFrameMkLst>
            <pc:docMk/>
            <pc:sldMk cId="1805627613" sldId="3475"/>
            <ac:graphicFrameMk id="6" creationId="{EB811C7E-A78E-4BF2-B9BD-6F1B3729C05E}"/>
          </ac:graphicFrameMkLst>
        </pc:graphicFrameChg>
      </pc:sldChg>
      <pc:sldChg chg="addSp delSp modSp mod ord">
        <pc:chgData name="Håkan Sandell" userId="16b50c71-fadb-4cad-b51c-b9a27fd4d4e8" providerId="ADAL" clId="{9D457988-828C-4FB9-9642-C6DF6ED93ACE}" dt="2021-11-15T10:22:26.146" v="3098" actId="478"/>
        <pc:sldMkLst>
          <pc:docMk/>
          <pc:sldMk cId="910205803" sldId="3476"/>
        </pc:sldMkLst>
        <pc:spChg chg="del">
          <ac:chgData name="Håkan Sandell" userId="16b50c71-fadb-4cad-b51c-b9a27fd4d4e8" providerId="ADAL" clId="{9D457988-828C-4FB9-9642-C6DF6ED93ACE}" dt="2021-11-15T10:22:26.146" v="3098" actId="478"/>
          <ac:spMkLst>
            <pc:docMk/>
            <pc:sldMk cId="910205803" sldId="3476"/>
            <ac:spMk id="7" creationId="{FF0FC600-C21A-42D1-942E-DCA196425827}"/>
          </ac:spMkLst>
        </pc:spChg>
        <pc:spChg chg="add del mod">
          <ac:chgData name="Håkan Sandell" userId="16b50c71-fadb-4cad-b51c-b9a27fd4d4e8" providerId="ADAL" clId="{9D457988-828C-4FB9-9642-C6DF6ED93ACE}" dt="2021-11-14T13:45:43.097" v="1957" actId="478"/>
          <ac:spMkLst>
            <pc:docMk/>
            <pc:sldMk cId="910205803" sldId="3476"/>
            <ac:spMk id="8" creationId="{6D233F58-00AF-497A-9412-BD465C06BC34}"/>
          </ac:spMkLst>
        </pc:spChg>
      </pc:sldChg>
      <pc:sldChg chg="addSp modSp del">
        <pc:chgData name="Håkan Sandell" userId="16b50c71-fadb-4cad-b51c-b9a27fd4d4e8" providerId="ADAL" clId="{9D457988-828C-4FB9-9642-C6DF6ED93ACE}" dt="2021-11-14T13:41:30.238" v="1374" actId="47"/>
        <pc:sldMkLst>
          <pc:docMk/>
          <pc:sldMk cId="3290923537" sldId="3483"/>
        </pc:sldMkLst>
        <pc:spChg chg="add mod">
          <ac:chgData name="Håkan Sandell" userId="16b50c71-fadb-4cad-b51c-b9a27fd4d4e8" providerId="ADAL" clId="{9D457988-828C-4FB9-9642-C6DF6ED93ACE}" dt="2021-11-14T13:08:27.524" v="702"/>
          <ac:spMkLst>
            <pc:docMk/>
            <pc:sldMk cId="3290923537" sldId="3483"/>
            <ac:spMk id="8" creationId="{CE97BDD9-44F5-4EE6-B634-6D93EF4C93E2}"/>
          </ac:spMkLst>
        </pc:spChg>
      </pc:sldChg>
      <pc:sldChg chg="addSp modSp add del">
        <pc:chgData name="Håkan Sandell" userId="16b50c71-fadb-4cad-b51c-b9a27fd4d4e8" providerId="ADAL" clId="{9D457988-828C-4FB9-9642-C6DF6ED93ACE}" dt="2021-11-15T08:54:01.715" v="2391"/>
        <pc:sldMkLst>
          <pc:docMk/>
          <pc:sldMk cId="210895523" sldId="3484"/>
        </pc:sldMkLst>
        <pc:spChg chg="add mod">
          <ac:chgData name="Håkan Sandell" userId="16b50c71-fadb-4cad-b51c-b9a27fd4d4e8" providerId="ADAL" clId="{9D457988-828C-4FB9-9642-C6DF6ED93ACE}" dt="2021-11-14T13:08:34.807" v="708"/>
          <ac:spMkLst>
            <pc:docMk/>
            <pc:sldMk cId="210895523" sldId="3484"/>
            <ac:spMk id="23" creationId="{A4D6E635-FAFD-4927-95EB-2B13B1FE8FD0}"/>
          </ac:spMkLst>
        </pc:spChg>
      </pc:sldChg>
      <pc:sldChg chg="addSp modSp del">
        <pc:chgData name="Håkan Sandell" userId="16b50c71-fadb-4cad-b51c-b9a27fd4d4e8" providerId="ADAL" clId="{9D457988-828C-4FB9-9642-C6DF6ED93ACE}" dt="2021-11-14T13:45:28.010" v="1952" actId="47"/>
        <pc:sldMkLst>
          <pc:docMk/>
          <pc:sldMk cId="4075393421" sldId="3485"/>
        </pc:sldMkLst>
        <pc:spChg chg="add mod">
          <ac:chgData name="Håkan Sandell" userId="16b50c71-fadb-4cad-b51c-b9a27fd4d4e8" providerId="ADAL" clId="{9D457988-828C-4FB9-9642-C6DF6ED93ACE}" dt="2021-11-14T13:08:39.783" v="711"/>
          <ac:spMkLst>
            <pc:docMk/>
            <pc:sldMk cId="4075393421" sldId="3485"/>
            <ac:spMk id="10" creationId="{DA086D0B-2F69-41A7-A1EE-50DAC59D0715}"/>
          </ac:spMkLst>
        </pc:spChg>
      </pc:sldChg>
      <pc:sldChg chg="addSp modSp del">
        <pc:chgData name="Håkan Sandell" userId="16b50c71-fadb-4cad-b51c-b9a27fd4d4e8" providerId="ADAL" clId="{9D457988-828C-4FB9-9642-C6DF6ED93ACE}" dt="2021-11-14T13:45:29.431" v="1953" actId="47"/>
        <pc:sldMkLst>
          <pc:docMk/>
          <pc:sldMk cId="4152573171" sldId="3486"/>
        </pc:sldMkLst>
        <pc:spChg chg="add mod">
          <ac:chgData name="Håkan Sandell" userId="16b50c71-fadb-4cad-b51c-b9a27fd4d4e8" providerId="ADAL" clId="{9D457988-828C-4FB9-9642-C6DF6ED93ACE}" dt="2021-11-14T13:08:40.647" v="712"/>
          <ac:spMkLst>
            <pc:docMk/>
            <pc:sldMk cId="4152573171" sldId="3486"/>
            <ac:spMk id="8" creationId="{8FA6AA6C-ED94-46E2-A440-D12F817A2D21}"/>
          </ac:spMkLst>
        </pc:spChg>
      </pc:sldChg>
      <pc:sldChg chg="addSp modSp del">
        <pc:chgData name="Håkan Sandell" userId="16b50c71-fadb-4cad-b51c-b9a27fd4d4e8" providerId="ADAL" clId="{9D457988-828C-4FB9-9642-C6DF6ED93ACE}" dt="2021-11-14T13:45:30.654" v="1954" actId="47"/>
        <pc:sldMkLst>
          <pc:docMk/>
          <pc:sldMk cId="1972635964" sldId="3487"/>
        </pc:sldMkLst>
        <pc:spChg chg="add mod">
          <ac:chgData name="Håkan Sandell" userId="16b50c71-fadb-4cad-b51c-b9a27fd4d4e8" providerId="ADAL" clId="{9D457988-828C-4FB9-9642-C6DF6ED93ACE}" dt="2021-11-14T13:08:41.735" v="713"/>
          <ac:spMkLst>
            <pc:docMk/>
            <pc:sldMk cId="1972635964" sldId="3487"/>
            <ac:spMk id="7" creationId="{FCF6DE17-CA7C-4B3E-84B6-60A4CFB3665B}"/>
          </ac:spMkLst>
        </pc:spChg>
      </pc:sldChg>
      <pc:sldChg chg="addSp modSp add del">
        <pc:chgData name="Håkan Sandell" userId="16b50c71-fadb-4cad-b51c-b9a27fd4d4e8" providerId="ADAL" clId="{9D457988-828C-4FB9-9642-C6DF6ED93ACE}" dt="2021-11-15T08:54:01.715" v="2391"/>
        <pc:sldMkLst>
          <pc:docMk/>
          <pc:sldMk cId="3396669807" sldId="3488"/>
        </pc:sldMkLst>
        <pc:spChg chg="add mod">
          <ac:chgData name="Håkan Sandell" userId="16b50c71-fadb-4cad-b51c-b9a27fd4d4e8" providerId="ADAL" clId="{9D457988-828C-4FB9-9642-C6DF6ED93ACE}" dt="2021-11-14T13:08:42.605" v="714"/>
          <ac:spMkLst>
            <pc:docMk/>
            <pc:sldMk cId="3396669807" sldId="3488"/>
            <ac:spMk id="19" creationId="{EA02F75D-954D-41DE-9BAC-F39A02DD3F2E}"/>
          </ac:spMkLst>
        </pc:spChg>
      </pc:sldChg>
      <pc:sldChg chg="addSp modSp del">
        <pc:chgData name="Håkan Sandell" userId="16b50c71-fadb-4cad-b51c-b9a27fd4d4e8" providerId="ADAL" clId="{9D457988-828C-4FB9-9642-C6DF6ED93ACE}" dt="2021-11-14T13:45:35.995" v="1956" actId="47"/>
        <pc:sldMkLst>
          <pc:docMk/>
          <pc:sldMk cId="3523631909" sldId="3489"/>
        </pc:sldMkLst>
        <pc:spChg chg="add mod">
          <ac:chgData name="Håkan Sandell" userId="16b50c71-fadb-4cad-b51c-b9a27fd4d4e8" providerId="ADAL" clId="{9D457988-828C-4FB9-9642-C6DF6ED93ACE}" dt="2021-11-14T13:08:43.475" v="715"/>
          <ac:spMkLst>
            <pc:docMk/>
            <pc:sldMk cId="3523631909" sldId="3489"/>
            <ac:spMk id="6" creationId="{F17F1D9A-47F3-4BBA-909E-3FCC27036994}"/>
          </ac:spMkLst>
        </pc:spChg>
      </pc:sldChg>
      <pc:sldChg chg="modSp add mod">
        <pc:chgData name="Håkan Sandell" userId="16b50c71-fadb-4cad-b51c-b9a27fd4d4e8" providerId="ADAL" clId="{9D457988-828C-4FB9-9642-C6DF6ED93ACE}" dt="2021-11-14T12:51:44.620" v="191" actId="20577"/>
        <pc:sldMkLst>
          <pc:docMk/>
          <pc:sldMk cId="20937122" sldId="3490"/>
        </pc:sldMkLst>
        <pc:spChg chg="mod">
          <ac:chgData name="Håkan Sandell" userId="16b50c71-fadb-4cad-b51c-b9a27fd4d4e8" providerId="ADAL" clId="{9D457988-828C-4FB9-9642-C6DF6ED93ACE}" dt="2021-11-14T12:51:44.620" v="191" actId="20577"/>
          <ac:spMkLst>
            <pc:docMk/>
            <pc:sldMk cId="20937122" sldId="3490"/>
            <ac:spMk id="72" creationId="{94C09742-7582-49AD-B0F7-BD6E7139B429}"/>
          </ac:spMkLst>
        </pc:spChg>
      </pc:sldChg>
      <pc:sldChg chg="add">
        <pc:chgData name="Håkan Sandell" userId="16b50c71-fadb-4cad-b51c-b9a27fd4d4e8" providerId="ADAL" clId="{9D457988-828C-4FB9-9642-C6DF6ED93ACE}" dt="2021-11-14T13:32:31.849" v="724"/>
        <pc:sldMkLst>
          <pc:docMk/>
          <pc:sldMk cId="4110369895" sldId="3491"/>
        </pc:sldMkLst>
      </pc:sldChg>
      <pc:sldChg chg="addSp delSp modSp add mod">
        <pc:chgData name="Håkan Sandell" userId="16b50c71-fadb-4cad-b51c-b9a27fd4d4e8" providerId="ADAL" clId="{9D457988-828C-4FB9-9642-C6DF6ED93ACE}" dt="2021-11-15T10:18:00.582" v="3000"/>
        <pc:sldMkLst>
          <pc:docMk/>
          <pc:sldMk cId="1924789573" sldId="3492"/>
        </pc:sldMkLst>
        <pc:spChg chg="mod">
          <ac:chgData name="Håkan Sandell" userId="16b50c71-fadb-4cad-b51c-b9a27fd4d4e8" providerId="ADAL" clId="{9D457988-828C-4FB9-9642-C6DF6ED93ACE}" dt="2021-11-15T10:18:00.511" v="2946" actId="948"/>
          <ac:spMkLst>
            <pc:docMk/>
            <pc:sldMk cId="1924789573" sldId="3492"/>
            <ac:spMk id="2" creationId="{19949787-0E13-437C-9934-22971AF0329C}"/>
          </ac:spMkLst>
        </pc:spChg>
        <pc:spChg chg="add del mod modVis">
          <ac:chgData name="Håkan Sandell" userId="16b50c71-fadb-4cad-b51c-b9a27fd4d4e8" providerId="ADAL" clId="{9D457988-828C-4FB9-9642-C6DF6ED93ACE}" dt="2021-11-15T10:18:00.559" v="2985"/>
          <ac:spMkLst>
            <pc:docMk/>
            <pc:sldMk cId="1924789573" sldId="3492"/>
            <ac:spMk id="6" creationId="{A18C59D2-14B5-414A-A327-F8DEA84A3C56}"/>
          </ac:spMkLst>
        </pc:spChg>
        <pc:graphicFrameChg chg="add mod ord modVis">
          <ac:chgData name="Håkan Sandell" userId="16b50c71-fadb-4cad-b51c-b9a27fd4d4e8" providerId="ADAL" clId="{9D457988-828C-4FB9-9642-C6DF6ED93ACE}" dt="2021-11-15T10:18:00.582" v="3000"/>
          <ac:graphicFrameMkLst>
            <pc:docMk/>
            <pc:sldMk cId="1924789573" sldId="3492"/>
            <ac:graphicFrameMk id="7" creationId="{2C511A44-9EC4-4A47-8BAF-3788B0F3B21D}"/>
          </ac:graphicFrameMkLst>
        </pc:graphicFrameChg>
      </pc:sldChg>
      <pc:sldChg chg="addSp modSp new add">
        <pc:chgData name="Håkan Sandell" userId="16b50c71-fadb-4cad-b51c-b9a27fd4d4e8" providerId="ADAL" clId="{9D457988-828C-4FB9-9642-C6DF6ED93ACE}" dt="2021-11-14T13:40:00.292" v="1371"/>
        <pc:sldMkLst>
          <pc:docMk/>
          <pc:sldMk cId="46719171" sldId="3493"/>
        </pc:sldMkLst>
        <pc:spChg chg="add mod">
          <ac:chgData name="Håkan Sandell" userId="16b50c71-fadb-4cad-b51c-b9a27fd4d4e8" providerId="ADAL" clId="{9D457988-828C-4FB9-9642-C6DF6ED93ACE}" dt="2021-11-14T13:40:00.292" v="1371"/>
          <ac:spMkLst>
            <pc:docMk/>
            <pc:sldMk cId="46719171" sldId="3493"/>
            <ac:spMk id="6" creationId="{1FE8461A-96D6-4D35-8D40-AA25C886038B}"/>
          </ac:spMkLst>
        </pc:spChg>
      </pc:sldChg>
      <pc:sldChg chg="addSp delSp modSp add del mod">
        <pc:chgData name="Håkan Sandell" userId="16b50c71-fadb-4cad-b51c-b9a27fd4d4e8" providerId="ADAL" clId="{9D457988-828C-4FB9-9642-C6DF6ED93ACE}" dt="2021-11-15T07:26:38.315" v="2387" actId="47"/>
        <pc:sldMkLst>
          <pc:docMk/>
          <pc:sldMk cId="904161519" sldId="3494"/>
        </pc:sldMkLst>
        <pc:spChg chg="mod">
          <ac:chgData name="Håkan Sandell" userId="16b50c71-fadb-4cad-b51c-b9a27fd4d4e8" providerId="ADAL" clId="{9D457988-828C-4FB9-9642-C6DF6ED93ACE}" dt="2021-11-14T13:42:30.624" v="1831" actId="948"/>
          <ac:spMkLst>
            <pc:docMk/>
            <pc:sldMk cId="904161519" sldId="3494"/>
            <ac:spMk id="2" creationId="{00000000-0000-0000-0000-000000000000}"/>
          </ac:spMkLst>
        </pc:spChg>
        <pc:spChg chg="add del mod modVis">
          <ac:chgData name="Håkan Sandell" userId="16b50c71-fadb-4cad-b51c-b9a27fd4d4e8" providerId="ADAL" clId="{9D457988-828C-4FB9-9642-C6DF6ED93ACE}" dt="2021-11-14T13:42:09.007" v="1418"/>
          <ac:spMkLst>
            <pc:docMk/>
            <pc:sldMk cId="904161519" sldId="3494"/>
            <ac:spMk id="7" creationId="{524930E3-28E6-420C-86EB-5CF4AEFB1CAF}"/>
          </ac:spMkLst>
        </pc:spChg>
        <pc:spChg chg="add del mod modVis">
          <ac:chgData name="Håkan Sandell" userId="16b50c71-fadb-4cad-b51c-b9a27fd4d4e8" providerId="ADAL" clId="{9D457988-828C-4FB9-9642-C6DF6ED93ACE}" dt="2021-11-14T13:42:09.593" v="1461"/>
          <ac:spMkLst>
            <pc:docMk/>
            <pc:sldMk cId="904161519" sldId="3494"/>
            <ac:spMk id="8" creationId="{13044E66-8FE1-456C-8839-A21234E03BAF}"/>
          </ac:spMkLst>
        </pc:spChg>
        <pc:spChg chg="add del mod modVis">
          <ac:chgData name="Håkan Sandell" userId="16b50c71-fadb-4cad-b51c-b9a27fd4d4e8" providerId="ADAL" clId="{9D457988-828C-4FB9-9642-C6DF6ED93ACE}" dt="2021-11-14T13:42:10.611" v="1506"/>
          <ac:spMkLst>
            <pc:docMk/>
            <pc:sldMk cId="904161519" sldId="3494"/>
            <ac:spMk id="10" creationId="{DABB684D-2C0B-4887-A14D-2534BCD6D1DC}"/>
          </ac:spMkLst>
        </pc:spChg>
        <pc:spChg chg="add del mod modVis">
          <ac:chgData name="Håkan Sandell" userId="16b50c71-fadb-4cad-b51c-b9a27fd4d4e8" providerId="ADAL" clId="{9D457988-828C-4FB9-9642-C6DF6ED93ACE}" dt="2021-11-14T13:42:11.196" v="1549"/>
          <ac:spMkLst>
            <pc:docMk/>
            <pc:sldMk cId="904161519" sldId="3494"/>
            <ac:spMk id="11" creationId="{7DAAE95C-0202-46A2-8FD6-F1F80DE7358C}"/>
          </ac:spMkLst>
        </pc:spChg>
        <pc:spChg chg="add del mod modVis">
          <ac:chgData name="Håkan Sandell" userId="16b50c71-fadb-4cad-b51c-b9a27fd4d4e8" providerId="ADAL" clId="{9D457988-828C-4FB9-9642-C6DF6ED93ACE}" dt="2021-11-14T13:42:11.480" v="1593"/>
          <ac:spMkLst>
            <pc:docMk/>
            <pc:sldMk cId="904161519" sldId="3494"/>
            <ac:spMk id="12" creationId="{B9D73269-430C-4147-A20D-FD4058CAEF3C}"/>
          </ac:spMkLst>
        </pc:spChg>
        <pc:spChg chg="add del mod modVis">
          <ac:chgData name="Håkan Sandell" userId="16b50c71-fadb-4cad-b51c-b9a27fd4d4e8" providerId="ADAL" clId="{9D457988-828C-4FB9-9642-C6DF6ED93ACE}" dt="2021-11-14T13:42:12.429" v="1638"/>
          <ac:spMkLst>
            <pc:docMk/>
            <pc:sldMk cId="904161519" sldId="3494"/>
            <ac:spMk id="13" creationId="{1BBE99CA-BC6A-4795-BBC1-7D4B064B77DA}"/>
          </ac:spMkLst>
        </pc:spChg>
        <pc:spChg chg="add del mod modVis">
          <ac:chgData name="Håkan Sandell" userId="16b50c71-fadb-4cad-b51c-b9a27fd4d4e8" providerId="ADAL" clId="{9D457988-828C-4FB9-9642-C6DF6ED93ACE}" dt="2021-11-14T13:42:14.734" v="1689"/>
          <ac:spMkLst>
            <pc:docMk/>
            <pc:sldMk cId="904161519" sldId="3494"/>
            <ac:spMk id="14" creationId="{41D4E65E-9E88-4C7C-8A97-5883AA844065}"/>
          </ac:spMkLst>
        </pc:spChg>
        <pc:spChg chg="add del mod modVis">
          <ac:chgData name="Håkan Sandell" userId="16b50c71-fadb-4cad-b51c-b9a27fd4d4e8" providerId="ADAL" clId="{9D457988-828C-4FB9-9642-C6DF6ED93ACE}" dt="2021-11-14T13:42:22.283" v="1732"/>
          <ac:spMkLst>
            <pc:docMk/>
            <pc:sldMk cId="904161519" sldId="3494"/>
            <ac:spMk id="15" creationId="{0509784C-6083-4090-B60B-5FCE9ECAFB1B}"/>
          </ac:spMkLst>
        </pc:spChg>
        <pc:spChg chg="mod">
          <ac:chgData name="Håkan Sandell" userId="16b50c71-fadb-4cad-b51c-b9a27fd4d4e8" providerId="ADAL" clId="{9D457988-828C-4FB9-9642-C6DF6ED93ACE}" dt="2021-11-14T14:17:20.705" v="2352" actId="20577"/>
          <ac:spMkLst>
            <pc:docMk/>
            <pc:sldMk cId="904161519" sldId="3494"/>
            <ac:spMk id="16" creationId="{CDE6BA80-F35B-43C1-ADB2-54DD33B8C4B9}"/>
          </ac:spMkLst>
        </pc:spChg>
        <pc:spChg chg="add del mod modVis">
          <ac:chgData name="Håkan Sandell" userId="16b50c71-fadb-4cad-b51c-b9a27fd4d4e8" providerId="ADAL" clId="{9D457988-828C-4FB9-9642-C6DF6ED93ACE}" dt="2021-11-14T13:42:23.609" v="1775"/>
          <ac:spMkLst>
            <pc:docMk/>
            <pc:sldMk cId="904161519" sldId="3494"/>
            <ac:spMk id="17" creationId="{E56E4E9C-5752-4E13-961C-CB5BE037DD77}"/>
          </ac:spMkLst>
        </pc:spChg>
        <pc:spChg chg="add del mod modVis">
          <ac:chgData name="Håkan Sandell" userId="16b50c71-fadb-4cad-b51c-b9a27fd4d4e8" providerId="ADAL" clId="{9D457988-828C-4FB9-9642-C6DF6ED93ACE}" dt="2021-11-14T13:42:26.792" v="1827"/>
          <ac:spMkLst>
            <pc:docMk/>
            <pc:sldMk cId="904161519" sldId="3494"/>
            <ac:spMk id="18" creationId="{F931320F-15B8-4D97-819C-51CF30C50198}"/>
          </ac:spMkLst>
        </pc:spChg>
        <pc:spChg chg="mod">
          <ac:chgData name="Håkan Sandell" userId="16b50c71-fadb-4cad-b51c-b9a27fd4d4e8" providerId="ADAL" clId="{9D457988-828C-4FB9-9642-C6DF6ED93ACE}" dt="2021-11-14T13:44:48.210" v="1940"/>
          <ac:spMkLst>
            <pc:docMk/>
            <pc:sldMk cId="904161519" sldId="3494"/>
            <ac:spMk id="19" creationId="{D004F0B0-57C1-462E-A379-3B433DBA13B7}"/>
          </ac:spMkLst>
        </pc:spChg>
        <pc:spChg chg="add del mod modVis">
          <ac:chgData name="Håkan Sandell" userId="16b50c71-fadb-4cad-b51c-b9a27fd4d4e8" providerId="ADAL" clId="{9D457988-828C-4FB9-9642-C6DF6ED93ACE}" dt="2021-11-14T13:42:30.656" v="1885"/>
          <ac:spMkLst>
            <pc:docMk/>
            <pc:sldMk cId="904161519" sldId="3494"/>
            <ac:spMk id="20" creationId="{F16596C2-2B30-480B-A0CF-BA9B931DE22C}"/>
          </ac:spMkLst>
        </pc:spChg>
        <pc:spChg chg="add mod">
          <ac:chgData name="Håkan Sandell" userId="16b50c71-fadb-4cad-b51c-b9a27fd4d4e8" providerId="ADAL" clId="{9D457988-828C-4FB9-9642-C6DF6ED93ACE}" dt="2021-11-14T14:15:35.981" v="2288" actId="1076"/>
          <ac:spMkLst>
            <pc:docMk/>
            <pc:sldMk cId="904161519" sldId="3494"/>
            <ac:spMk id="21" creationId="{70E9428F-3940-460E-B7DB-4ED4304FCBB5}"/>
          </ac:spMkLst>
        </pc:spChg>
        <pc:graphicFrameChg chg="mod">
          <ac:chgData name="Håkan Sandell" userId="16b50c71-fadb-4cad-b51c-b9a27fd4d4e8" providerId="ADAL" clId="{9D457988-828C-4FB9-9642-C6DF6ED93ACE}" dt="2021-11-14T13:42:30.671" v="1887"/>
          <ac:graphicFrameMkLst>
            <pc:docMk/>
            <pc:sldMk cId="904161519" sldId="3494"/>
            <ac:graphicFrameMk id="4" creationId="{E5AA281E-1327-4839-BC0B-6BDED14266D1}"/>
          </ac:graphicFrameMkLst>
        </pc:graphicFrameChg>
      </pc:sldChg>
      <pc:sldChg chg="addSp delSp modSp add del mod ord">
        <pc:chgData name="Håkan Sandell" userId="16b50c71-fadb-4cad-b51c-b9a27fd4d4e8" providerId="ADAL" clId="{9D457988-828C-4FB9-9642-C6DF6ED93ACE}" dt="2021-11-15T08:54:04.418" v="2392" actId="47"/>
        <pc:sldMkLst>
          <pc:docMk/>
          <pc:sldMk cId="3068255308" sldId="3495"/>
        </pc:sldMkLst>
        <pc:spChg chg="mod">
          <ac:chgData name="Håkan Sandell" userId="16b50c71-fadb-4cad-b51c-b9a27fd4d4e8" providerId="ADAL" clId="{9D457988-828C-4FB9-9642-C6DF6ED93ACE}" dt="2021-11-14T13:45:59.832" v="1959" actId="948"/>
          <ac:spMkLst>
            <pc:docMk/>
            <pc:sldMk cId="3068255308" sldId="3495"/>
            <ac:spMk id="2" creationId="{00000000-0000-0000-0000-000000000000}"/>
          </ac:spMkLst>
        </pc:spChg>
        <pc:spChg chg="mod">
          <ac:chgData name="Håkan Sandell" userId="16b50c71-fadb-4cad-b51c-b9a27fd4d4e8" providerId="ADAL" clId="{9D457988-828C-4FB9-9642-C6DF6ED93ACE}" dt="2021-11-14T13:44:04.099" v="1929"/>
          <ac:spMkLst>
            <pc:docMk/>
            <pc:sldMk cId="3068255308" sldId="3495"/>
            <ac:spMk id="3" creationId="{F4FB2BBD-0299-4BE6-9F8C-ED5B62FA9298}"/>
          </ac:spMkLst>
        </pc:spChg>
        <pc:spChg chg="mod">
          <ac:chgData name="Håkan Sandell" userId="16b50c71-fadb-4cad-b51c-b9a27fd4d4e8" providerId="ADAL" clId="{9D457988-828C-4FB9-9642-C6DF6ED93ACE}" dt="2021-11-14T13:44:04.099" v="1929"/>
          <ac:spMkLst>
            <pc:docMk/>
            <pc:sldMk cId="3068255308" sldId="3495"/>
            <ac:spMk id="5" creationId="{00000000-0000-0000-0000-000000000000}"/>
          </ac:spMkLst>
        </pc:spChg>
        <pc:spChg chg="mod">
          <ac:chgData name="Håkan Sandell" userId="16b50c71-fadb-4cad-b51c-b9a27fd4d4e8" providerId="ADAL" clId="{9D457988-828C-4FB9-9642-C6DF6ED93ACE}" dt="2021-11-14T13:44:04.099" v="1929"/>
          <ac:spMkLst>
            <pc:docMk/>
            <pc:sldMk cId="3068255308" sldId="3495"/>
            <ac:spMk id="6" creationId="{00000000-0000-0000-0000-000000000000}"/>
          </ac:spMkLst>
        </pc:spChg>
        <pc:spChg chg="add del mod modVis">
          <ac:chgData name="Håkan Sandell" userId="16b50c71-fadb-4cad-b51c-b9a27fd4d4e8" providerId="ADAL" clId="{9D457988-828C-4FB9-9642-C6DF6ED93ACE}" dt="2021-11-14T13:45:59.879" v="2013"/>
          <ac:spMkLst>
            <pc:docMk/>
            <pc:sldMk cId="3068255308" sldId="3495"/>
            <ac:spMk id="7" creationId="{FFB5ED9E-92DB-46DD-AF9C-472D153098FE}"/>
          </ac:spMkLst>
        </pc:spChg>
        <pc:spChg chg="mod">
          <ac:chgData name="Håkan Sandell" userId="16b50c71-fadb-4cad-b51c-b9a27fd4d4e8" providerId="ADAL" clId="{9D457988-828C-4FB9-9642-C6DF6ED93ACE}" dt="2021-11-14T14:17:04.786" v="2340" actId="20577"/>
          <ac:spMkLst>
            <pc:docMk/>
            <pc:sldMk cId="3068255308" sldId="3495"/>
            <ac:spMk id="16" creationId="{CDE6BA80-F35B-43C1-ADB2-54DD33B8C4B9}"/>
          </ac:spMkLst>
        </pc:spChg>
        <pc:spChg chg="mod">
          <ac:chgData name="Håkan Sandell" userId="16b50c71-fadb-4cad-b51c-b9a27fd4d4e8" providerId="ADAL" clId="{9D457988-828C-4FB9-9642-C6DF6ED93ACE}" dt="2021-11-14T13:45:20.733" v="1949"/>
          <ac:spMkLst>
            <pc:docMk/>
            <pc:sldMk cId="3068255308" sldId="3495"/>
            <ac:spMk id="19" creationId="{D004F0B0-57C1-462E-A379-3B433DBA13B7}"/>
          </ac:spMkLst>
        </pc:spChg>
        <pc:spChg chg="add del mod">
          <ac:chgData name="Håkan Sandell" userId="16b50c71-fadb-4cad-b51c-b9a27fd4d4e8" providerId="ADAL" clId="{9D457988-828C-4FB9-9642-C6DF6ED93ACE}" dt="2021-11-14T14:17:10.862" v="2342" actId="478"/>
          <ac:spMkLst>
            <pc:docMk/>
            <pc:sldMk cId="3068255308" sldId="3495"/>
            <ac:spMk id="21" creationId="{70E9428F-3940-460E-B7DB-4ED4304FCBB5}"/>
          </ac:spMkLst>
        </pc:spChg>
        <pc:grpChg chg="mod">
          <ac:chgData name="Håkan Sandell" userId="16b50c71-fadb-4cad-b51c-b9a27fd4d4e8" providerId="ADAL" clId="{9D457988-828C-4FB9-9642-C6DF6ED93ACE}" dt="2021-11-14T13:44:04.099" v="1929"/>
          <ac:grpSpMkLst>
            <pc:docMk/>
            <pc:sldMk cId="3068255308" sldId="3495"/>
            <ac:grpSpMk id="1" creationId="{00000000-0000-0000-0000-000000000000}"/>
          </ac:grpSpMkLst>
        </pc:grpChg>
        <pc:graphicFrameChg chg="mod">
          <ac:chgData name="Håkan Sandell" userId="16b50c71-fadb-4cad-b51c-b9a27fd4d4e8" providerId="ADAL" clId="{9D457988-828C-4FB9-9642-C6DF6ED93ACE}" dt="2021-11-14T13:45:59.879" v="2015"/>
          <ac:graphicFrameMkLst>
            <pc:docMk/>
            <pc:sldMk cId="3068255308" sldId="3495"/>
            <ac:graphicFrameMk id="4" creationId="{E5AA281E-1327-4839-BC0B-6BDED14266D1}"/>
          </ac:graphicFrameMkLst>
        </pc:graphicFrameChg>
        <pc:picChg chg="mod">
          <ac:chgData name="Håkan Sandell" userId="16b50c71-fadb-4cad-b51c-b9a27fd4d4e8" providerId="ADAL" clId="{9D457988-828C-4FB9-9642-C6DF6ED93ACE}" dt="2021-11-14T13:44:04.099" v="1929"/>
          <ac:picMkLst>
            <pc:docMk/>
            <pc:sldMk cId="3068255308" sldId="3495"/>
            <ac:picMk id="9" creationId="{BCF36A67-9536-43E5-9A4B-33045E18B8C6}"/>
          </ac:picMkLst>
        </pc:picChg>
      </pc:sldChg>
      <pc:sldChg chg="addSp delSp modSp add del mod ord">
        <pc:chgData name="Håkan Sandell" userId="16b50c71-fadb-4cad-b51c-b9a27fd4d4e8" providerId="ADAL" clId="{9D457988-828C-4FB9-9642-C6DF6ED93ACE}" dt="2021-11-15T10:21:47.814" v="3097" actId="47"/>
        <pc:sldMkLst>
          <pc:docMk/>
          <pc:sldMk cId="2397010684" sldId="3496"/>
        </pc:sldMkLst>
        <pc:spChg chg="mod">
          <ac:chgData name="Håkan Sandell" userId="16b50c71-fadb-4cad-b51c-b9a27fd4d4e8" providerId="ADAL" clId="{9D457988-828C-4FB9-9642-C6DF6ED93ACE}" dt="2021-11-14T13:46:23.163" v="2135" actId="948"/>
          <ac:spMkLst>
            <pc:docMk/>
            <pc:sldMk cId="2397010684" sldId="3496"/>
            <ac:spMk id="2" creationId="{00000000-0000-0000-0000-000000000000}"/>
          </ac:spMkLst>
        </pc:spChg>
        <pc:spChg chg="mod">
          <ac:chgData name="Håkan Sandell" userId="16b50c71-fadb-4cad-b51c-b9a27fd4d4e8" providerId="ADAL" clId="{9D457988-828C-4FB9-9642-C6DF6ED93ACE}" dt="2021-11-14T13:46:05.429" v="2017"/>
          <ac:spMkLst>
            <pc:docMk/>
            <pc:sldMk cId="2397010684" sldId="3496"/>
            <ac:spMk id="3" creationId="{F4FB2BBD-0299-4BE6-9F8C-ED5B62FA9298}"/>
          </ac:spMkLst>
        </pc:spChg>
        <pc:spChg chg="mod">
          <ac:chgData name="Håkan Sandell" userId="16b50c71-fadb-4cad-b51c-b9a27fd4d4e8" providerId="ADAL" clId="{9D457988-828C-4FB9-9642-C6DF6ED93ACE}" dt="2021-11-14T13:46:05.429" v="2017"/>
          <ac:spMkLst>
            <pc:docMk/>
            <pc:sldMk cId="2397010684" sldId="3496"/>
            <ac:spMk id="5" creationId="{00000000-0000-0000-0000-000000000000}"/>
          </ac:spMkLst>
        </pc:spChg>
        <pc:spChg chg="mod">
          <ac:chgData name="Håkan Sandell" userId="16b50c71-fadb-4cad-b51c-b9a27fd4d4e8" providerId="ADAL" clId="{9D457988-828C-4FB9-9642-C6DF6ED93ACE}" dt="2021-11-14T13:46:05.429" v="2017"/>
          <ac:spMkLst>
            <pc:docMk/>
            <pc:sldMk cId="2397010684" sldId="3496"/>
            <ac:spMk id="6" creationId="{00000000-0000-0000-0000-000000000000}"/>
          </ac:spMkLst>
        </pc:spChg>
        <pc:spChg chg="add del mod modVis">
          <ac:chgData name="Håkan Sandell" userId="16b50c71-fadb-4cad-b51c-b9a27fd4d4e8" providerId="ADAL" clId="{9D457988-828C-4FB9-9642-C6DF6ED93ACE}" dt="2021-11-14T13:46:20.472" v="2129" actId="962"/>
          <ac:spMkLst>
            <pc:docMk/>
            <pc:sldMk cId="2397010684" sldId="3496"/>
            <ac:spMk id="7" creationId="{A752EB04-82A7-4373-80F7-855B7B437B06}"/>
          </ac:spMkLst>
        </pc:spChg>
        <pc:spChg chg="add del mod modVis">
          <ac:chgData name="Håkan Sandell" userId="16b50c71-fadb-4cad-b51c-b9a27fd4d4e8" providerId="ADAL" clId="{9D457988-828C-4FB9-9642-C6DF6ED93ACE}" dt="2021-11-14T13:46:23.210" v="2189"/>
          <ac:spMkLst>
            <pc:docMk/>
            <pc:sldMk cId="2397010684" sldId="3496"/>
            <ac:spMk id="8" creationId="{FB3308A3-B7F7-43F9-99F2-3093B2138C2C}"/>
          </ac:spMkLst>
        </pc:spChg>
        <pc:spChg chg="mod">
          <ac:chgData name="Håkan Sandell" userId="16b50c71-fadb-4cad-b51c-b9a27fd4d4e8" providerId="ADAL" clId="{9D457988-828C-4FB9-9642-C6DF6ED93ACE}" dt="2021-11-14T14:17:38.131" v="2381" actId="20577"/>
          <ac:spMkLst>
            <pc:docMk/>
            <pc:sldMk cId="2397010684" sldId="3496"/>
            <ac:spMk id="16" creationId="{CDE6BA80-F35B-43C1-ADB2-54DD33B8C4B9}"/>
          </ac:spMkLst>
        </pc:spChg>
        <pc:spChg chg="mod">
          <ac:chgData name="Håkan Sandell" userId="16b50c71-fadb-4cad-b51c-b9a27fd4d4e8" providerId="ADAL" clId="{9D457988-828C-4FB9-9642-C6DF6ED93ACE}" dt="2021-11-15T10:20:34.002" v="3095" actId="179"/>
          <ac:spMkLst>
            <pc:docMk/>
            <pc:sldMk cId="2397010684" sldId="3496"/>
            <ac:spMk id="19" creationId="{D004F0B0-57C1-462E-A379-3B433DBA13B7}"/>
          </ac:spMkLst>
        </pc:spChg>
        <pc:spChg chg="mod">
          <ac:chgData name="Håkan Sandell" userId="16b50c71-fadb-4cad-b51c-b9a27fd4d4e8" providerId="ADAL" clId="{9D457988-828C-4FB9-9642-C6DF6ED93ACE}" dt="2021-11-14T13:46:05.429" v="2017"/>
          <ac:spMkLst>
            <pc:docMk/>
            <pc:sldMk cId="2397010684" sldId="3496"/>
            <ac:spMk id="21" creationId="{70E9428F-3940-460E-B7DB-4ED4304FCBB5}"/>
          </ac:spMkLst>
        </pc:spChg>
        <pc:grpChg chg="mod">
          <ac:chgData name="Håkan Sandell" userId="16b50c71-fadb-4cad-b51c-b9a27fd4d4e8" providerId="ADAL" clId="{9D457988-828C-4FB9-9642-C6DF6ED93ACE}" dt="2021-11-14T13:46:05.429" v="2017"/>
          <ac:grpSpMkLst>
            <pc:docMk/>
            <pc:sldMk cId="2397010684" sldId="3496"/>
            <ac:grpSpMk id="1" creationId="{00000000-0000-0000-0000-000000000000}"/>
          </ac:grpSpMkLst>
        </pc:grpChg>
        <pc:graphicFrameChg chg="mod">
          <ac:chgData name="Håkan Sandell" userId="16b50c71-fadb-4cad-b51c-b9a27fd4d4e8" providerId="ADAL" clId="{9D457988-828C-4FB9-9642-C6DF6ED93ACE}" dt="2021-11-14T13:46:23.210" v="2191"/>
          <ac:graphicFrameMkLst>
            <pc:docMk/>
            <pc:sldMk cId="2397010684" sldId="3496"/>
            <ac:graphicFrameMk id="4" creationId="{E5AA281E-1327-4839-BC0B-6BDED14266D1}"/>
          </ac:graphicFrameMkLst>
        </pc:graphicFrameChg>
        <pc:picChg chg="mod">
          <ac:chgData name="Håkan Sandell" userId="16b50c71-fadb-4cad-b51c-b9a27fd4d4e8" providerId="ADAL" clId="{9D457988-828C-4FB9-9642-C6DF6ED93ACE}" dt="2021-11-14T13:46:05.429" v="2017"/>
          <ac:picMkLst>
            <pc:docMk/>
            <pc:sldMk cId="2397010684" sldId="3496"/>
            <ac:picMk id="9" creationId="{BCF36A67-9536-43E5-9A4B-33045E18B8C6}"/>
          </ac:picMkLst>
        </pc:picChg>
      </pc:sldChg>
      <pc:sldChg chg="addSp modSp add mod ord">
        <pc:chgData name="Håkan Sandell" userId="16b50c71-fadb-4cad-b51c-b9a27fd4d4e8" providerId="ADAL" clId="{9D457988-828C-4FB9-9642-C6DF6ED93ACE}" dt="2021-11-14T13:49:06.940" v="2255"/>
        <pc:sldMkLst>
          <pc:docMk/>
          <pc:sldMk cId="4145558792" sldId="3497"/>
        </pc:sldMkLst>
        <pc:spChg chg="add mod">
          <ac:chgData name="Håkan Sandell" userId="16b50c71-fadb-4cad-b51c-b9a27fd4d4e8" providerId="ADAL" clId="{9D457988-828C-4FB9-9642-C6DF6ED93ACE}" dt="2021-11-14T13:49:06.940" v="2255"/>
          <ac:spMkLst>
            <pc:docMk/>
            <pc:sldMk cId="4145558792" sldId="3497"/>
            <ac:spMk id="161" creationId="{E0A75D9E-09A6-48E4-B0E9-435546377C7D}"/>
          </ac:spMkLst>
        </pc:spChg>
        <pc:spChg chg="mod">
          <ac:chgData name="Håkan Sandell" userId="16b50c71-fadb-4cad-b51c-b9a27fd4d4e8" providerId="ADAL" clId="{9D457988-828C-4FB9-9642-C6DF6ED93ACE}" dt="2021-11-14T13:48:55.916" v="2254" actId="20577"/>
          <ac:spMkLst>
            <pc:docMk/>
            <pc:sldMk cId="4145558792" sldId="3497"/>
            <ac:spMk id="172" creationId="{DAE02C1C-167F-4F0C-B0AF-89911FA76820}"/>
          </ac:spMkLst>
        </pc:spChg>
      </pc:sldChg>
      <pc:sldChg chg="addSp delSp modSp add mod ord">
        <pc:chgData name="Håkan Sandell" userId="16b50c71-fadb-4cad-b51c-b9a27fd4d4e8" providerId="ADAL" clId="{9D457988-828C-4FB9-9642-C6DF6ED93ACE}" dt="2021-12-09T15:24:41.541" v="3514" actId="207"/>
        <pc:sldMkLst>
          <pc:docMk/>
          <pc:sldMk cId="1160886579" sldId="3498"/>
        </pc:sldMkLst>
        <pc:spChg chg="mod">
          <ac:chgData name="Håkan Sandell" userId="16b50c71-fadb-4cad-b51c-b9a27fd4d4e8" providerId="ADAL" clId="{9D457988-828C-4FB9-9642-C6DF6ED93ACE}" dt="2021-11-15T10:12:50.136" v="2621" actId="948"/>
          <ac:spMkLst>
            <pc:docMk/>
            <pc:sldMk cId="1160886579" sldId="3498"/>
            <ac:spMk id="2" creationId="{00000000-0000-0000-0000-000000000000}"/>
          </ac:spMkLst>
        </pc:spChg>
        <pc:spChg chg="add del mod modVis">
          <ac:chgData name="Håkan Sandell" userId="16b50c71-fadb-4cad-b51c-b9a27fd4d4e8" providerId="ADAL" clId="{9D457988-828C-4FB9-9642-C6DF6ED93ACE}" dt="2021-11-15T10:12:49.607" v="2617"/>
          <ac:spMkLst>
            <pc:docMk/>
            <pc:sldMk cId="1160886579" sldId="3498"/>
            <ac:spMk id="3" creationId="{130A25A4-ADD3-496F-BC17-C9EBD45B73DC}"/>
          </ac:spMkLst>
        </pc:spChg>
        <pc:spChg chg="mod">
          <ac:chgData name="Håkan Sandell" userId="16b50c71-fadb-4cad-b51c-b9a27fd4d4e8" providerId="ADAL" clId="{9D457988-828C-4FB9-9642-C6DF6ED93ACE}" dt="2021-11-15T10:12:33.752" v="2559"/>
          <ac:spMkLst>
            <pc:docMk/>
            <pc:sldMk cId="1160886579" sldId="3498"/>
            <ac:spMk id="4" creationId="{00000000-0000-0000-0000-000000000000}"/>
          </ac:spMkLst>
        </pc:spChg>
        <pc:spChg chg="add del mod modVis">
          <ac:chgData name="Håkan Sandell" userId="16b50c71-fadb-4cad-b51c-b9a27fd4d4e8" providerId="ADAL" clId="{9D457988-828C-4FB9-9642-C6DF6ED93ACE}" dt="2021-11-15T10:12:50.195" v="2675"/>
          <ac:spMkLst>
            <pc:docMk/>
            <pc:sldMk cId="1160886579" sldId="3498"/>
            <ac:spMk id="6" creationId="{B32B635C-F680-4099-916B-A1E0DBC25678}"/>
          </ac:spMkLst>
        </pc:spChg>
        <pc:spChg chg="mod">
          <ac:chgData name="Håkan Sandell" userId="16b50c71-fadb-4cad-b51c-b9a27fd4d4e8" providerId="ADAL" clId="{9D457988-828C-4FB9-9642-C6DF6ED93ACE}" dt="2021-11-15T10:12:33.752" v="2559"/>
          <ac:spMkLst>
            <pc:docMk/>
            <pc:sldMk cId="1160886579" sldId="3498"/>
            <ac:spMk id="7" creationId="{00000000-0000-0000-0000-000000000000}"/>
          </ac:spMkLst>
        </pc:spChg>
        <pc:spChg chg="mod">
          <ac:chgData name="Håkan Sandell" userId="16b50c71-fadb-4cad-b51c-b9a27fd4d4e8" providerId="ADAL" clId="{9D457988-828C-4FB9-9642-C6DF6ED93ACE}" dt="2021-11-15T10:12:33.752" v="2559"/>
          <ac:spMkLst>
            <pc:docMk/>
            <pc:sldMk cId="1160886579" sldId="3498"/>
            <ac:spMk id="8" creationId="{00000000-0000-0000-0000-000000000000}"/>
          </ac:spMkLst>
        </pc:spChg>
        <pc:spChg chg="mod">
          <ac:chgData name="Håkan Sandell" userId="16b50c71-fadb-4cad-b51c-b9a27fd4d4e8" providerId="ADAL" clId="{9D457988-828C-4FB9-9642-C6DF6ED93ACE}" dt="2021-12-09T15:24:41.541" v="3514" actId="207"/>
          <ac:spMkLst>
            <pc:docMk/>
            <pc:sldMk cId="1160886579" sldId="3498"/>
            <ac:spMk id="9" creationId="{8B83E024-88B7-4970-986E-C3F92004DB77}"/>
          </ac:spMkLst>
        </pc:spChg>
        <pc:grpChg chg="mod">
          <ac:chgData name="Håkan Sandell" userId="16b50c71-fadb-4cad-b51c-b9a27fd4d4e8" providerId="ADAL" clId="{9D457988-828C-4FB9-9642-C6DF6ED93ACE}" dt="2021-11-15T10:12:33.752" v="2559"/>
          <ac:grpSpMkLst>
            <pc:docMk/>
            <pc:sldMk cId="1160886579" sldId="3498"/>
            <ac:grpSpMk id="1" creationId="{00000000-0000-0000-0000-000000000000}"/>
          </ac:grpSpMkLst>
        </pc:grpChg>
        <pc:graphicFrameChg chg="mod">
          <ac:chgData name="Håkan Sandell" userId="16b50c71-fadb-4cad-b51c-b9a27fd4d4e8" providerId="ADAL" clId="{9D457988-828C-4FB9-9642-C6DF6ED93ACE}" dt="2021-11-15T10:12:50.197" v="2677"/>
          <ac:graphicFrameMkLst>
            <pc:docMk/>
            <pc:sldMk cId="1160886579" sldId="3498"/>
            <ac:graphicFrameMk id="5" creationId="{00000000-0000-0000-0000-000000000000}"/>
          </ac:graphicFrameMkLst>
        </pc:graphicFrameChg>
      </pc:sldChg>
      <pc:sldChg chg="addSp delSp modSp new add mod">
        <pc:chgData name="Håkan Sandell" userId="16b50c71-fadb-4cad-b51c-b9a27fd4d4e8" providerId="ADAL" clId="{9D457988-828C-4FB9-9642-C6DF6ED93ACE}" dt="2021-12-09T15:18:15.078" v="3101" actId="20577"/>
        <pc:sldMkLst>
          <pc:docMk/>
          <pc:sldMk cId="720126954" sldId="3499"/>
        </pc:sldMkLst>
        <pc:spChg chg="mod">
          <ac:chgData name="Håkan Sandell" userId="16b50c71-fadb-4cad-b51c-b9a27fd4d4e8" providerId="ADAL" clId="{9D457988-828C-4FB9-9642-C6DF6ED93ACE}" dt="2021-11-15T10:16:09.269" v="2828" actId="948"/>
          <ac:spMkLst>
            <pc:docMk/>
            <pc:sldMk cId="720126954" sldId="3499"/>
            <ac:spMk id="2" creationId="{A2389DA4-DB61-4BFC-8BA6-3F7CD45A5DEC}"/>
          </ac:spMkLst>
        </pc:spChg>
        <pc:spChg chg="mod">
          <ac:chgData name="Håkan Sandell" userId="16b50c71-fadb-4cad-b51c-b9a27fd4d4e8" providerId="ADAL" clId="{9D457988-828C-4FB9-9642-C6DF6ED93ACE}" dt="2021-12-09T15:18:15.078" v="3101" actId="20577"/>
          <ac:spMkLst>
            <pc:docMk/>
            <pc:sldMk cId="720126954" sldId="3499"/>
            <ac:spMk id="3" creationId="{F08CDB96-0F92-4E03-B264-57ED2A597FB1}"/>
          </ac:spMkLst>
        </pc:spChg>
        <pc:spChg chg="add del mod modVis">
          <ac:chgData name="Håkan Sandell" userId="16b50c71-fadb-4cad-b51c-b9a27fd4d4e8" providerId="ADAL" clId="{9D457988-828C-4FB9-9642-C6DF6ED93ACE}" dt="2021-11-15T10:16:09.350" v="2867"/>
          <ac:spMkLst>
            <pc:docMk/>
            <pc:sldMk cId="720126954" sldId="3499"/>
            <ac:spMk id="6" creationId="{955D3A6E-21E9-4CD7-A7E2-0D7D179120D2}"/>
          </ac:spMkLst>
        </pc:spChg>
        <pc:graphicFrameChg chg="add mod ord modVis">
          <ac:chgData name="Håkan Sandell" userId="16b50c71-fadb-4cad-b51c-b9a27fd4d4e8" providerId="ADAL" clId="{9D457988-828C-4FB9-9642-C6DF6ED93ACE}" dt="2021-11-15T10:16:09.388" v="2882"/>
          <ac:graphicFrameMkLst>
            <pc:docMk/>
            <pc:sldMk cId="720126954" sldId="3499"/>
            <ac:graphicFrameMk id="7" creationId="{513D9366-9E76-4D84-AD79-4C6B8132E5AC}"/>
          </ac:graphicFrameMkLst>
        </pc:graphicFrameChg>
      </pc:sldChg>
      <pc:sldChg chg="addSp delSp modSp add mod ord">
        <pc:chgData name="Håkan Sandell" userId="16b50c71-fadb-4cad-b51c-b9a27fd4d4e8" providerId="ADAL" clId="{9D457988-828C-4FB9-9642-C6DF6ED93ACE}" dt="2021-12-09T15:21:10.752" v="3441" actId="113"/>
        <pc:sldMkLst>
          <pc:docMk/>
          <pc:sldMk cId="1194054562" sldId="3500"/>
        </pc:sldMkLst>
        <pc:spChg chg="mod">
          <ac:chgData name="Håkan Sandell" userId="16b50c71-fadb-4cad-b51c-b9a27fd4d4e8" providerId="ADAL" clId="{9D457988-828C-4FB9-9642-C6DF6ED93ACE}" dt="2021-12-09T15:20:19.717" v="3393" actId="948"/>
          <ac:spMkLst>
            <pc:docMk/>
            <pc:sldMk cId="1194054562" sldId="3500"/>
            <ac:spMk id="2" creationId="{A2389DA4-DB61-4BFC-8BA6-3F7CD45A5DEC}"/>
          </ac:spMkLst>
        </pc:spChg>
        <pc:spChg chg="mod">
          <ac:chgData name="Håkan Sandell" userId="16b50c71-fadb-4cad-b51c-b9a27fd4d4e8" providerId="ADAL" clId="{9D457988-828C-4FB9-9642-C6DF6ED93ACE}" dt="2021-12-09T15:21:10.752" v="3441" actId="113"/>
          <ac:spMkLst>
            <pc:docMk/>
            <pc:sldMk cId="1194054562" sldId="3500"/>
            <ac:spMk id="3" creationId="{F08CDB96-0F92-4E03-B264-57ED2A597FB1}"/>
          </ac:spMkLst>
        </pc:spChg>
        <pc:spChg chg="mod">
          <ac:chgData name="Håkan Sandell" userId="16b50c71-fadb-4cad-b51c-b9a27fd4d4e8" providerId="ADAL" clId="{9D457988-828C-4FB9-9642-C6DF6ED93ACE}" dt="2021-11-15T10:17:22.470" v="2938"/>
          <ac:spMkLst>
            <pc:docMk/>
            <pc:sldMk cId="1194054562" sldId="3500"/>
            <ac:spMk id="4" creationId="{36536640-F5C6-4A64-8442-31FA0BDB1D18}"/>
          </ac:spMkLst>
        </pc:spChg>
        <pc:spChg chg="mod">
          <ac:chgData name="Håkan Sandell" userId="16b50c71-fadb-4cad-b51c-b9a27fd4d4e8" providerId="ADAL" clId="{9D457988-828C-4FB9-9642-C6DF6ED93ACE}" dt="2021-11-15T10:17:22.470" v="2938"/>
          <ac:spMkLst>
            <pc:docMk/>
            <pc:sldMk cId="1194054562" sldId="3500"/>
            <ac:spMk id="5" creationId="{989DCB4C-6A0D-44DC-AF78-CBA80110DD2E}"/>
          </ac:spMkLst>
        </pc:spChg>
        <pc:spChg chg="add del mod modVis">
          <ac:chgData name="Håkan Sandell" userId="16b50c71-fadb-4cad-b51c-b9a27fd4d4e8" providerId="ADAL" clId="{9D457988-828C-4FB9-9642-C6DF6ED93ACE}" dt="2021-12-09T15:20:17.365" v="3343"/>
          <ac:spMkLst>
            <pc:docMk/>
            <pc:sldMk cId="1194054562" sldId="3500"/>
            <ac:spMk id="6" creationId="{FDB7A975-F78B-4E18-A6E2-06BAA53B507A}"/>
          </ac:spMkLst>
        </pc:spChg>
        <pc:spChg chg="add del mod modVis">
          <ac:chgData name="Håkan Sandell" userId="16b50c71-fadb-4cad-b51c-b9a27fd4d4e8" providerId="ADAL" clId="{9D457988-828C-4FB9-9642-C6DF6ED93ACE}" dt="2021-12-09T15:20:18.498" v="3386"/>
          <ac:spMkLst>
            <pc:docMk/>
            <pc:sldMk cId="1194054562" sldId="3500"/>
            <ac:spMk id="8" creationId="{2F3792B6-83E1-4B1C-A55E-BF3AFCB16669}"/>
          </ac:spMkLst>
        </pc:spChg>
        <pc:spChg chg="add del mod modVis">
          <ac:chgData name="Håkan Sandell" userId="16b50c71-fadb-4cad-b51c-b9a27fd4d4e8" providerId="ADAL" clId="{9D457988-828C-4FB9-9642-C6DF6ED93ACE}" dt="2021-12-09T15:20:19.770" v="3432"/>
          <ac:spMkLst>
            <pc:docMk/>
            <pc:sldMk cId="1194054562" sldId="3500"/>
            <ac:spMk id="9" creationId="{10B5BE2F-0956-4225-B189-A924C539FB9E}"/>
          </ac:spMkLst>
        </pc:spChg>
        <pc:grpChg chg="mod">
          <ac:chgData name="Håkan Sandell" userId="16b50c71-fadb-4cad-b51c-b9a27fd4d4e8" providerId="ADAL" clId="{9D457988-828C-4FB9-9642-C6DF6ED93ACE}" dt="2021-11-15T10:17:22.470" v="2938"/>
          <ac:grpSpMkLst>
            <pc:docMk/>
            <pc:sldMk cId="1194054562" sldId="3500"/>
            <ac:grpSpMk id="1" creationId="{00000000-0000-0000-0000-000000000000}"/>
          </ac:grpSpMkLst>
        </pc:grpChg>
        <pc:graphicFrameChg chg="mod">
          <ac:chgData name="Håkan Sandell" userId="16b50c71-fadb-4cad-b51c-b9a27fd4d4e8" providerId="ADAL" clId="{9D457988-828C-4FB9-9642-C6DF6ED93ACE}" dt="2021-12-09T15:20:19.770" v="3434"/>
          <ac:graphicFrameMkLst>
            <pc:docMk/>
            <pc:sldMk cId="1194054562" sldId="3500"/>
            <ac:graphicFrameMk id="7" creationId="{513D9366-9E76-4D84-AD79-4C6B8132E5AC}"/>
          </ac:graphicFrameMkLst>
        </pc:graphicFrameChg>
      </pc:sldChg>
      <pc:sldChg chg="addSp delSp modSp add mod ord">
        <pc:chgData name="Håkan Sandell" userId="16b50c71-fadb-4cad-b51c-b9a27fd4d4e8" providerId="ADAL" clId="{9D457988-828C-4FB9-9642-C6DF6ED93ACE}" dt="2021-12-09T15:21:01.252" v="3440" actId="113"/>
        <pc:sldMkLst>
          <pc:docMk/>
          <pc:sldMk cId="2949243083" sldId="3501"/>
        </pc:sldMkLst>
        <pc:spChg chg="mod">
          <ac:chgData name="Håkan Sandell" userId="16b50c71-fadb-4cad-b51c-b9a27fd4d4e8" providerId="ADAL" clId="{9D457988-828C-4FB9-9642-C6DF6ED93ACE}" dt="2021-12-09T15:20:03.223" v="3254" actId="948"/>
          <ac:spMkLst>
            <pc:docMk/>
            <pc:sldMk cId="2949243083" sldId="3501"/>
            <ac:spMk id="2" creationId="{A2389DA4-DB61-4BFC-8BA6-3F7CD45A5DEC}"/>
          </ac:spMkLst>
        </pc:spChg>
        <pc:spChg chg="mod">
          <ac:chgData name="Håkan Sandell" userId="16b50c71-fadb-4cad-b51c-b9a27fd4d4e8" providerId="ADAL" clId="{9D457988-828C-4FB9-9642-C6DF6ED93ACE}" dt="2021-12-09T15:21:01.252" v="3440" actId="113"/>
          <ac:spMkLst>
            <pc:docMk/>
            <pc:sldMk cId="2949243083" sldId="3501"/>
            <ac:spMk id="3" creationId="{F08CDB96-0F92-4E03-B264-57ED2A597FB1}"/>
          </ac:spMkLst>
        </pc:spChg>
        <pc:spChg chg="mod">
          <ac:chgData name="Håkan Sandell" userId="16b50c71-fadb-4cad-b51c-b9a27fd4d4e8" providerId="ADAL" clId="{9D457988-828C-4FB9-9642-C6DF6ED93ACE}" dt="2021-11-15T10:17:23.395" v="2940"/>
          <ac:spMkLst>
            <pc:docMk/>
            <pc:sldMk cId="2949243083" sldId="3501"/>
            <ac:spMk id="4" creationId="{36536640-F5C6-4A64-8442-31FA0BDB1D18}"/>
          </ac:spMkLst>
        </pc:spChg>
        <pc:spChg chg="mod">
          <ac:chgData name="Håkan Sandell" userId="16b50c71-fadb-4cad-b51c-b9a27fd4d4e8" providerId="ADAL" clId="{9D457988-828C-4FB9-9642-C6DF6ED93ACE}" dt="2021-11-15T10:17:23.395" v="2940"/>
          <ac:spMkLst>
            <pc:docMk/>
            <pc:sldMk cId="2949243083" sldId="3501"/>
            <ac:spMk id="5" creationId="{989DCB4C-6A0D-44DC-AF78-CBA80110DD2E}"/>
          </ac:spMkLst>
        </pc:spChg>
        <pc:spChg chg="add del mod modVis">
          <ac:chgData name="Håkan Sandell" userId="16b50c71-fadb-4cad-b51c-b9a27fd4d4e8" providerId="ADAL" clId="{9D457988-828C-4FB9-9642-C6DF6ED93ACE}" dt="2021-12-09T15:19:57.382" v="3151"/>
          <ac:spMkLst>
            <pc:docMk/>
            <pc:sldMk cId="2949243083" sldId="3501"/>
            <ac:spMk id="6" creationId="{064D8EF4-D70A-44F5-89DC-65B8B41C5896}"/>
          </ac:spMkLst>
        </pc:spChg>
        <pc:spChg chg="add del mod modVis">
          <ac:chgData name="Håkan Sandell" userId="16b50c71-fadb-4cad-b51c-b9a27fd4d4e8" providerId="ADAL" clId="{9D457988-828C-4FB9-9642-C6DF6ED93ACE}" dt="2021-11-15T10:18:49.256" v="3086"/>
          <ac:spMkLst>
            <pc:docMk/>
            <pc:sldMk cId="2949243083" sldId="3501"/>
            <ac:spMk id="6" creationId="{BB0771F8-21D6-4F53-A63A-D043929F284A}"/>
          </ac:spMkLst>
        </pc:spChg>
        <pc:spChg chg="add del mod modVis">
          <ac:chgData name="Håkan Sandell" userId="16b50c71-fadb-4cad-b51c-b9a27fd4d4e8" providerId="ADAL" clId="{9D457988-828C-4FB9-9642-C6DF6ED93ACE}" dt="2021-12-09T15:19:59.122" v="3194"/>
          <ac:spMkLst>
            <pc:docMk/>
            <pc:sldMk cId="2949243083" sldId="3501"/>
            <ac:spMk id="8" creationId="{2AA3304B-B51B-4C17-B398-4BC76C09DAE0}"/>
          </ac:spMkLst>
        </pc:spChg>
        <pc:spChg chg="add del mod modVis">
          <ac:chgData name="Håkan Sandell" userId="16b50c71-fadb-4cad-b51c-b9a27fd4d4e8" providerId="ADAL" clId="{9D457988-828C-4FB9-9642-C6DF6ED93ACE}" dt="2021-12-09T15:20:01.241" v="3243"/>
          <ac:spMkLst>
            <pc:docMk/>
            <pc:sldMk cId="2949243083" sldId="3501"/>
            <ac:spMk id="9" creationId="{8AB15520-67A9-43C6-8FCE-FA8747849791}"/>
          </ac:spMkLst>
        </pc:spChg>
        <pc:spChg chg="add del mod modVis">
          <ac:chgData name="Håkan Sandell" userId="16b50c71-fadb-4cad-b51c-b9a27fd4d4e8" providerId="ADAL" clId="{9D457988-828C-4FB9-9642-C6DF6ED93ACE}" dt="2021-12-09T15:20:03.245" v="3293"/>
          <ac:spMkLst>
            <pc:docMk/>
            <pc:sldMk cId="2949243083" sldId="3501"/>
            <ac:spMk id="10" creationId="{3A80F232-D7EF-4641-810A-215BAC9084AA}"/>
          </ac:spMkLst>
        </pc:spChg>
        <pc:grpChg chg="mod">
          <ac:chgData name="Håkan Sandell" userId="16b50c71-fadb-4cad-b51c-b9a27fd4d4e8" providerId="ADAL" clId="{9D457988-828C-4FB9-9642-C6DF6ED93ACE}" dt="2021-11-15T10:17:23.395" v="2940"/>
          <ac:grpSpMkLst>
            <pc:docMk/>
            <pc:sldMk cId="2949243083" sldId="3501"/>
            <ac:grpSpMk id="1" creationId="{00000000-0000-0000-0000-000000000000}"/>
          </ac:grpSpMkLst>
        </pc:grpChg>
        <pc:graphicFrameChg chg="mod">
          <ac:chgData name="Håkan Sandell" userId="16b50c71-fadb-4cad-b51c-b9a27fd4d4e8" providerId="ADAL" clId="{9D457988-828C-4FB9-9642-C6DF6ED93ACE}" dt="2021-12-09T15:20:03.261" v="3295"/>
          <ac:graphicFrameMkLst>
            <pc:docMk/>
            <pc:sldMk cId="2949243083" sldId="3501"/>
            <ac:graphicFrameMk id="7" creationId="{513D9366-9E76-4D84-AD79-4C6B8132E5AC}"/>
          </ac:graphicFrameMkLst>
        </pc:graphicFrameChg>
      </pc:sldChg>
      <pc:sldChg chg="addSp delSp modSp add mod ord">
        <pc:chgData name="Håkan Sandell" userId="16b50c71-fadb-4cad-b51c-b9a27fd4d4e8" providerId="ADAL" clId="{9D457988-828C-4FB9-9642-C6DF6ED93ACE}" dt="2021-12-09T15:20:54.583" v="3439" actId="113"/>
        <pc:sldMkLst>
          <pc:docMk/>
          <pc:sldMk cId="53999744" sldId="3502"/>
        </pc:sldMkLst>
        <pc:spChg chg="mod">
          <ac:chgData name="Håkan Sandell" userId="16b50c71-fadb-4cad-b51c-b9a27fd4d4e8" providerId="ADAL" clId="{9D457988-828C-4FB9-9642-C6DF6ED93ACE}" dt="2021-11-15T10:18:06.633" v="3002" actId="948"/>
          <ac:spMkLst>
            <pc:docMk/>
            <pc:sldMk cId="53999744" sldId="3502"/>
            <ac:spMk id="2" creationId="{A2389DA4-DB61-4BFC-8BA6-3F7CD45A5DEC}"/>
          </ac:spMkLst>
        </pc:spChg>
        <pc:spChg chg="mod">
          <ac:chgData name="Håkan Sandell" userId="16b50c71-fadb-4cad-b51c-b9a27fd4d4e8" providerId="ADAL" clId="{9D457988-828C-4FB9-9642-C6DF6ED93ACE}" dt="2021-12-09T15:20:54.583" v="3439" actId="113"/>
          <ac:spMkLst>
            <pc:docMk/>
            <pc:sldMk cId="53999744" sldId="3502"/>
            <ac:spMk id="3" creationId="{F08CDB96-0F92-4E03-B264-57ED2A597FB1}"/>
          </ac:spMkLst>
        </pc:spChg>
        <pc:spChg chg="mod">
          <ac:chgData name="Håkan Sandell" userId="16b50c71-fadb-4cad-b51c-b9a27fd4d4e8" providerId="ADAL" clId="{9D457988-828C-4FB9-9642-C6DF6ED93ACE}" dt="2021-11-15T10:17:23.932" v="2942"/>
          <ac:spMkLst>
            <pc:docMk/>
            <pc:sldMk cId="53999744" sldId="3502"/>
            <ac:spMk id="4" creationId="{36536640-F5C6-4A64-8442-31FA0BDB1D18}"/>
          </ac:spMkLst>
        </pc:spChg>
        <pc:spChg chg="mod">
          <ac:chgData name="Håkan Sandell" userId="16b50c71-fadb-4cad-b51c-b9a27fd4d4e8" providerId="ADAL" clId="{9D457988-828C-4FB9-9642-C6DF6ED93ACE}" dt="2021-11-15T10:17:23.932" v="2942"/>
          <ac:spMkLst>
            <pc:docMk/>
            <pc:sldMk cId="53999744" sldId="3502"/>
            <ac:spMk id="5" creationId="{989DCB4C-6A0D-44DC-AF78-CBA80110DD2E}"/>
          </ac:spMkLst>
        </pc:spChg>
        <pc:spChg chg="add del mod modVis">
          <ac:chgData name="Håkan Sandell" userId="16b50c71-fadb-4cad-b51c-b9a27fd4d4e8" providerId="ADAL" clId="{9D457988-828C-4FB9-9642-C6DF6ED93ACE}" dt="2021-11-15T10:18:06.710" v="3041"/>
          <ac:spMkLst>
            <pc:docMk/>
            <pc:sldMk cId="53999744" sldId="3502"/>
            <ac:spMk id="6" creationId="{2EF476B2-621C-4C46-845A-288BAF918EB9}"/>
          </ac:spMkLst>
        </pc:spChg>
        <pc:grpChg chg="mod">
          <ac:chgData name="Håkan Sandell" userId="16b50c71-fadb-4cad-b51c-b9a27fd4d4e8" providerId="ADAL" clId="{9D457988-828C-4FB9-9642-C6DF6ED93ACE}" dt="2021-11-15T10:17:23.932" v="2942"/>
          <ac:grpSpMkLst>
            <pc:docMk/>
            <pc:sldMk cId="53999744" sldId="3502"/>
            <ac:grpSpMk id="1" creationId="{00000000-0000-0000-0000-000000000000}"/>
          </ac:grpSpMkLst>
        </pc:grpChg>
        <pc:graphicFrameChg chg="mod">
          <ac:chgData name="Håkan Sandell" userId="16b50c71-fadb-4cad-b51c-b9a27fd4d4e8" providerId="ADAL" clId="{9D457988-828C-4FB9-9642-C6DF6ED93ACE}" dt="2021-11-15T10:18:06.712" v="3043"/>
          <ac:graphicFrameMkLst>
            <pc:docMk/>
            <pc:sldMk cId="53999744" sldId="3502"/>
            <ac:graphicFrameMk id="7" creationId="{513D9366-9E76-4D84-AD79-4C6B8132E5AC}"/>
          </ac:graphicFrameMkLst>
        </pc:graphicFrameChg>
      </pc:sldChg>
      <pc:sldChg chg="add">
        <pc:chgData name="Håkan Sandell" userId="16b50c71-fadb-4cad-b51c-b9a27fd4d4e8" providerId="ADAL" clId="{9D457988-828C-4FB9-9642-C6DF6ED93ACE}" dt="2021-11-15T10:21:44.606" v="3096"/>
        <pc:sldMkLst>
          <pc:docMk/>
          <pc:sldMk cId="3392707470" sldId="3503"/>
        </pc:sldMkLst>
      </pc:sldChg>
    </pc:docChg>
  </pc:docChgLst>
  <pc:docChgLst>
    <pc:chgData name="Håkan Sandell" userId="16b50c71-fadb-4cad-b51c-b9a27fd4d4e8" providerId="ADAL" clId="{63A399DF-759A-4BB1-BBA7-D242526319D5}"/>
    <pc:docChg chg="undo redo custSel addSld delSld modSld sldOrd modMainMaster replTag">
      <pc:chgData name="Håkan Sandell" userId="16b50c71-fadb-4cad-b51c-b9a27fd4d4e8" providerId="ADAL" clId="{63A399DF-759A-4BB1-BBA7-D242526319D5}" dt="2022-06-17T13:43:17.246" v="6226" actId="478"/>
      <pc:docMkLst>
        <pc:docMk/>
      </pc:docMkLst>
      <pc:sldChg chg="add del">
        <pc:chgData name="Håkan Sandell" userId="16b50c71-fadb-4cad-b51c-b9a27fd4d4e8" providerId="ADAL" clId="{63A399DF-759A-4BB1-BBA7-D242526319D5}" dt="2022-05-31T13:28:05.662" v="464"/>
        <pc:sldMkLst>
          <pc:docMk/>
          <pc:sldMk cId="4180765009" sldId="266"/>
        </pc:sldMkLst>
      </pc:sldChg>
      <pc:sldChg chg="add del">
        <pc:chgData name="Håkan Sandell" userId="16b50c71-fadb-4cad-b51c-b9a27fd4d4e8" providerId="ADAL" clId="{63A399DF-759A-4BB1-BBA7-D242526319D5}" dt="2022-05-31T13:28:05.662" v="464"/>
        <pc:sldMkLst>
          <pc:docMk/>
          <pc:sldMk cId="2758893872" sldId="267"/>
        </pc:sldMkLst>
      </pc:sldChg>
      <pc:sldChg chg="add del">
        <pc:chgData name="Håkan Sandell" userId="16b50c71-fadb-4cad-b51c-b9a27fd4d4e8" providerId="ADAL" clId="{63A399DF-759A-4BB1-BBA7-D242526319D5}" dt="2022-05-31T13:28:05.662" v="464"/>
        <pc:sldMkLst>
          <pc:docMk/>
          <pc:sldMk cId="2060216798" sldId="271"/>
        </pc:sldMkLst>
      </pc:sldChg>
      <pc:sldChg chg="add del">
        <pc:chgData name="Håkan Sandell" userId="16b50c71-fadb-4cad-b51c-b9a27fd4d4e8" providerId="ADAL" clId="{63A399DF-759A-4BB1-BBA7-D242526319D5}" dt="2022-05-31T13:28:05.662" v="464"/>
        <pc:sldMkLst>
          <pc:docMk/>
          <pc:sldMk cId="618016820" sldId="272"/>
        </pc:sldMkLst>
      </pc:sldChg>
      <pc:sldChg chg="add del">
        <pc:chgData name="Håkan Sandell" userId="16b50c71-fadb-4cad-b51c-b9a27fd4d4e8" providerId="ADAL" clId="{63A399DF-759A-4BB1-BBA7-D242526319D5}" dt="2022-05-31T13:28:05.662" v="464"/>
        <pc:sldMkLst>
          <pc:docMk/>
          <pc:sldMk cId="2054945669" sldId="273"/>
        </pc:sldMkLst>
      </pc:sldChg>
      <pc:sldChg chg="add del">
        <pc:chgData name="Håkan Sandell" userId="16b50c71-fadb-4cad-b51c-b9a27fd4d4e8" providerId="ADAL" clId="{63A399DF-759A-4BB1-BBA7-D242526319D5}" dt="2022-05-31T13:28:05.662" v="464"/>
        <pc:sldMkLst>
          <pc:docMk/>
          <pc:sldMk cId="3266073806" sldId="274"/>
        </pc:sldMkLst>
      </pc:sldChg>
      <pc:sldChg chg="addSp delSp modSp add del mod">
        <pc:chgData name="Håkan Sandell" userId="16b50c71-fadb-4cad-b51c-b9a27fd4d4e8" providerId="ADAL" clId="{63A399DF-759A-4BB1-BBA7-D242526319D5}" dt="2022-05-31T15:33:33.166" v="3572"/>
        <pc:sldMkLst>
          <pc:docMk/>
          <pc:sldMk cId="3234342153" sldId="304"/>
        </pc:sldMkLst>
        <pc:spChg chg="add del mod">
          <ac:chgData name="Håkan Sandell" userId="16b50c71-fadb-4cad-b51c-b9a27fd4d4e8" providerId="ADAL" clId="{63A399DF-759A-4BB1-BBA7-D242526319D5}" dt="2022-05-31T13:42:54.284" v="837" actId="478"/>
          <ac:spMkLst>
            <pc:docMk/>
            <pc:sldMk cId="3234342153" sldId="304"/>
            <ac:spMk id="6" creationId="{45E372A0-098A-49ED-9A55-DA481CB83127}"/>
          </ac:spMkLst>
        </pc:spChg>
      </pc:sldChg>
      <pc:sldChg chg="addSp modSp del">
        <pc:chgData name="Håkan Sandell" userId="16b50c71-fadb-4cad-b51c-b9a27fd4d4e8" providerId="ADAL" clId="{63A399DF-759A-4BB1-BBA7-D242526319D5}" dt="2022-05-31T13:41:43.792" v="833" actId="47"/>
        <pc:sldMkLst>
          <pc:docMk/>
          <pc:sldMk cId="1560374337" sldId="305"/>
        </pc:sldMkLst>
        <pc:spChg chg="add mod">
          <ac:chgData name="Håkan Sandell" userId="16b50c71-fadb-4cad-b51c-b9a27fd4d4e8" providerId="ADAL" clId="{63A399DF-759A-4BB1-BBA7-D242526319D5}" dt="2022-05-31T11:52:16.189" v="28"/>
          <ac:spMkLst>
            <pc:docMk/>
            <pc:sldMk cId="1560374337" sldId="305"/>
            <ac:spMk id="6" creationId="{4C668AB0-22B8-48A2-A8FD-B49424BEF78F}"/>
          </ac:spMkLst>
        </pc:spChg>
      </pc:sldChg>
      <pc:sldChg chg="addSp delSp modSp add del mod">
        <pc:chgData name="Håkan Sandell" userId="16b50c71-fadb-4cad-b51c-b9a27fd4d4e8" providerId="ADAL" clId="{63A399DF-759A-4BB1-BBA7-D242526319D5}" dt="2022-05-31T15:33:33.166" v="3572"/>
        <pc:sldMkLst>
          <pc:docMk/>
          <pc:sldMk cId="15625211" sldId="320"/>
        </pc:sldMkLst>
        <pc:spChg chg="add del mod">
          <ac:chgData name="Håkan Sandell" userId="16b50c71-fadb-4cad-b51c-b9a27fd4d4e8" providerId="ADAL" clId="{63A399DF-759A-4BB1-BBA7-D242526319D5}" dt="2022-05-31T14:32:50.433" v="985" actId="478"/>
          <ac:spMkLst>
            <pc:docMk/>
            <pc:sldMk cId="15625211" sldId="320"/>
            <ac:spMk id="6" creationId="{7825FCB0-2C39-4676-8327-4EB408802B74}"/>
          </ac:spMkLst>
        </pc:spChg>
      </pc:sldChg>
      <pc:sldChg chg="addSp modSp del">
        <pc:chgData name="Håkan Sandell" userId="16b50c71-fadb-4cad-b51c-b9a27fd4d4e8" providerId="ADAL" clId="{63A399DF-759A-4BB1-BBA7-D242526319D5}" dt="2022-05-31T13:41:43.792" v="833" actId="47"/>
        <pc:sldMkLst>
          <pc:docMk/>
          <pc:sldMk cId="3051081177" sldId="321"/>
        </pc:sldMkLst>
        <pc:spChg chg="add mod">
          <ac:chgData name="Håkan Sandell" userId="16b50c71-fadb-4cad-b51c-b9a27fd4d4e8" providerId="ADAL" clId="{63A399DF-759A-4BB1-BBA7-D242526319D5}" dt="2022-05-31T11:52:13.691" v="26"/>
          <ac:spMkLst>
            <pc:docMk/>
            <pc:sldMk cId="3051081177" sldId="321"/>
            <ac:spMk id="48" creationId="{4DD60CED-6A81-4736-9A83-681D5374A41E}"/>
          </ac:spMkLst>
        </pc:spChg>
      </pc:sldChg>
      <pc:sldChg chg="addSp modSp del">
        <pc:chgData name="Håkan Sandell" userId="16b50c71-fadb-4cad-b51c-b9a27fd4d4e8" providerId="ADAL" clId="{63A399DF-759A-4BB1-BBA7-D242526319D5}" dt="2022-05-31T13:41:43.792" v="833" actId="47"/>
        <pc:sldMkLst>
          <pc:docMk/>
          <pc:sldMk cId="1806591870" sldId="322"/>
        </pc:sldMkLst>
        <pc:spChg chg="add mod">
          <ac:chgData name="Håkan Sandell" userId="16b50c71-fadb-4cad-b51c-b9a27fd4d4e8" providerId="ADAL" clId="{63A399DF-759A-4BB1-BBA7-D242526319D5}" dt="2022-05-31T11:52:14.590" v="27"/>
          <ac:spMkLst>
            <pc:docMk/>
            <pc:sldMk cId="1806591870" sldId="322"/>
            <ac:spMk id="10" creationId="{15CC57BA-7DE5-4806-8897-5D0C8AD1C803}"/>
          </ac:spMkLst>
        </pc:spChg>
      </pc:sldChg>
      <pc:sldChg chg="addSp modSp del">
        <pc:chgData name="Håkan Sandell" userId="16b50c71-fadb-4cad-b51c-b9a27fd4d4e8" providerId="ADAL" clId="{63A399DF-759A-4BB1-BBA7-D242526319D5}" dt="2022-05-31T13:41:43.792" v="833" actId="47"/>
        <pc:sldMkLst>
          <pc:docMk/>
          <pc:sldMk cId="1245382120" sldId="323"/>
        </pc:sldMkLst>
        <pc:spChg chg="add mod">
          <ac:chgData name="Håkan Sandell" userId="16b50c71-fadb-4cad-b51c-b9a27fd4d4e8" providerId="ADAL" clId="{63A399DF-759A-4BB1-BBA7-D242526319D5}" dt="2022-05-31T11:52:19.148" v="30"/>
          <ac:spMkLst>
            <pc:docMk/>
            <pc:sldMk cId="1245382120" sldId="323"/>
            <ac:spMk id="32" creationId="{B21AECA2-0915-45FF-B90D-102880B071E9}"/>
          </ac:spMkLst>
        </pc:spChg>
      </pc:sldChg>
      <pc:sldChg chg="addSp modSp del">
        <pc:chgData name="Håkan Sandell" userId="16b50c71-fadb-4cad-b51c-b9a27fd4d4e8" providerId="ADAL" clId="{63A399DF-759A-4BB1-BBA7-D242526319D5}" dt="2022-05-31T13:41:43.792" v="833" actId="47"/>
        <pc:sldMkLst>
          <pc:docMk/>
          <pc:sldMk cId="758412737" sldId="324"/>
        </pc:sldMkLst>
        <pc:spChg chg="add mod">
          <ac:chgData name="Håkan Sandell" userId="16b50c71-fadb-4cad-b51c-b9a27fd4d4e8" providerId="ADAL" clId="{63A399DF-759A-4BB1-BBA7-D242526319D5}" dt="2022-05-31T11:52:16.994" v="29"/>
          <ac:spMkLst>
            <pc:docMk/>
            <pc:sldMk cId="758412737" sldId="324"/>
            <ac:spMk id="6" creationId="{37C90851-D615-44C8-A997-8DC497FD5377}"/>
          </ac:spMkLst>
        </pc:spChg>
      </pc:sldChg>
      <pc:sldChg chg="addSp modSp del">
        <pc:chgData name="Håkan Sandell" userId="16b50c71-fadb-4cad-b51c-b9a27fd4d4e8" providerId="ADAL" clId="{63A399DF-759A-4BB1-BBA7-D242526319D5}" dt="2022-05-31T13:41:43.792" v="833" actId="47"/>
        <pc:sldMkLst>
          <pc:docMk/>
          <pc:sldMk cId="442173630" sldId="325"/>
        </pc:sldMkLst>
        <pc:spChg chg="add mod">
          <ac:chgData name="Håkan Sandell" userId="16b50c71-fadb-4cad-b51c-b9a27fd4d4e8" providerId="ADAL" clId="{63A399DF-759A-4BB1-BBA7-D242526319D5}" dt="2022-05-31T11:52:20.504" v="31"/>
          <ac:spMkLst>
            <pc:docMk/>
            <pc:sldMk cId="442173630" sldId="325"/>
            <ac:spMk id="6" creationId="{525A0057-DB06-453D-A480-4BEC76B048DF}"/>
          </ac:spMkLst>
        </pc:spChg>
      </pc:sldChg>
      <pc:sldChg chg="addSp modSp del">
        <pc:chgData name="Håkan Sandell" userId="16b50c71-fadb-4cad-b51c-b9a27fd4d4e8" providerId="ADAL" clId="{63A399DF-759A-4BB1-BBA7-D242526319D5}" dt="2022-05-31T14:35:12.222" v="1346" actId="47"/>
        <pc:sldMkLst>
          <pc:docMk/>
          <pc:sldMk cId="2738439010" sldId="329"/>
        </pc:sldMkLst>
        <pc:spChg chg="add mod">
          <ac:chgData name="Håkan Sandell" userId="16b50c71-fadb-4cad-b51c-b9a27fd4d4e8" providerId="ADAL" clId="{63A399DF-759A-4BB1-BBA7-D242526319D5}" dt="2022-05-31T11:52:29.170" v="37"/>
          <ac:spMkLst>
            <pc:docMk/>
            <pc:sldMk cId="2738439010" sldId="329"/>
            <ac:spMk id="6" creationId="{B6FB3D98-F23F-4354-A1D8-839802564388}"/>
          </ac:spMkLst>
        </pc:spChg>
      </pc:sldChg>
      <pc:sldChg chg="addSp modSp del">
        <pc:chgData name="Håkan Sandell" userId="16b50c71-fadb-4cad-b51c-b9a27fd4d4e8" providerId="ADAL" clId="{63A399DF-759A-4BB1-BBA7-D242526319D5}" dt="2022-05-31T14:35:12.222" v="1346" actId="47"/>
        <pc:sldMkLst>
          <pc:docMk/>
          <pc:sldMk cId="327709851" sldId="330"/>
        </pc:sldMkLst>
        <pc:spChg chg="add mod">
          <ac:chgData name="Håkan Sandell" userId="16b50c71-fadb-4cad-b51c-b9a27fd4d4e8" providerId="ADAL" clId="{63A399DF-759A-4BB1-BBA7-D242526319D5}" dt="2022-05-31T11:52:30.234" v="38"/>
          <ac:spMkLst>
            <pc:docMk/>
            <pc:sldMk cId="327709851" sldId="330"/>
            <ac:spMk id="6" creationId="{7805DA10-251C-42BB-893B-02E460CFA767}"/>
          </ac:spMkLst>
        </pc:spChg>
      </pc:sldChg>
      <pc:sldChg chg="addSp modSp del">
        <pc:chgData name="Håkan Sandell" userId="16b50c71-fadb-4cad-b51c-b9a27fd4d4e8" providerId="ADAL" clId="{63A399DF-759A-4BB1-BBA7-D242526319D5}" dt="2022-05-31T14:35:12.222" v="1346" actId="47"/>
        <pc:sldMkLst>
          <pc:docMk/>
          <pc:sldMk cId="2189838259" sldId="334"/>
        </pc:sldMkLst>
        <pc:spChg chg="add mod">
          <ac:chgData name="Håkan Sandell" userId="16b50c71-fadb-4cad-b51c-b9a27fd4d4e8" providerId="ADAL" clId="{63A399DF-759A-4BB1-BBA7-D242526319D5}" dt="2022-05-31T11:52:33.494" v="40"/>
          <ac:spMkLst>
            <pc:docMk/>
            <pc:sldMk cId="2189838259" sldId="334"/>
            <ac:spMk id="6" creationId="{067731DE-5C4E-4508-8638-86F8EAAEF12D}"/>
          </ac:spMkLst>
        </pc:spChg>
      </pc:sldChg>
      <pc:sldChg chg="addSp modSp del mod">
        <pc:chgData name="Håkan Sandell" userId="16b50c71-fadb-4cad-b51c-b9a27fd4d4e8" providerId="ADAL" clId="{63A399DF-759A-4BB1-BBA7-D242526319D5}" dt="2022-05-31T14:35:12.222" v="1346" actId="47"/>
        <pc:sldMkLst>
          <pc:docMk/>
          <pc:sldMk cId="279050734" sldId="335"/>
        </pc:sldMkLst>
        <pc:spChg chg="add mod">
          <ac:chgData name="Håkan Sandell" userId="16b50c71-fadb-4cad-b51c-b9a27fd4d4e8" providerId="ADAL" clId="{63A399DF-759A-4BB1-BBA7-D242526319D5}" dt="2022-05-31T14:33:05.336" v="987" actId="1076"/>
          <ac:spMkLst>
            <pc:docMk/>
            <pc:sldMk cId="279050734" sldId="335"/>
            <ac:spMk id="6" creationId="{3663531C-5F6C-4AF6-B8E5-B538FF977166}"/>
          </ac:spMkLst>
        </pc:spChg>
      </pc:sldChg>
      <pc:sldChg chg="addSp modSp del">
        <pc:chgData name="Håkan Sandell" userId="16b50c71-fadb-4cad-b51c-b9a27fd4d4e8" providerId="ADAL" clId="{63A399DF-759A-4BB1-BBA7-D242526319D5}" dt="2022-05-31T14:35:12.222" v="1346" actId="47"/>
        <pc:sldMkLst>
          <pc:docMk/>
          <pc:sldMk cId="3423956712" sldId="336"/>
        </pc:sldMkLst>
        <pc:spChg chg="add mod">
          <ac:chgData name="Håkan Sandell" userId="16b50c71-fadb-4cad-b51c-b9a27fd4d4e8" providerId="ADAL" clId="{63A399DF-759A-4BB1-BBA7-D242526319D5}" dt="2022-05-31T11:52:28.431" v="36"/>
          <ac:spMkLst>
            <pc:docMk/>
            <pc:sldMk cId="3423956712" sldId="336"/>
            <ac:spMk id="6" creationId="{9BE78A67-6543-4449-AE62-9DB98622BA65}"/>
          </ac:spMkLst>
        </pc:spChg>
      </pc:sldChg>
      <pc:sldChg chg="addSp modSp del">
        <pc:chgData name="Håkan Sandell" userId="16b50c71-fadb-4cad-b51c-b9a27fd4d4e8" providerId="ADAL" clId="{63A399DF-759A-4BB1-BBA7-D242526319D5}" dt="2022-05-31T14:35:12.222" v="1346" actId="47"/>
        <pc:sldMkLst>
          <pc:docMk/>
          <pc:sldMk cId="2954162922" sldId="337"/>
        </pc:sldMkLst>
        <pc:spChg chg="add mod">
          <ac:chgData name="Håkan Sandell" userId="16b50c71-fadb-4cad-b51c-b9a27fd4d4e8" providerId="ADAL" clId="{63A399DF-759A-4BB1-BBA7-D242526319D5}" dt="2022-05-31T11:52:31.190" v="39"/>
          <ac:spMkLst>
            <pc:docMk/>
            <pc:sldMk cId="2954162922" sldId="337"/>
            <ac:spMk id="6" creationId="{1BD17E91-823A-471F-808F-03A8AF39FD2D}"/>
          </ac:spMkLst>
        </pc:spChg>
      </pc:sldChg>
      <pc:sldChg chg="addSp delSp modSp mod ord">
        <pc:chgData name="Håkan Sandell" userId="16b50c71-fadb-4cad-b51c-b9a27fd4d4e8" providerId="ADAL" clId="{63A399DF-759A-4BB1-BBA7-D242526319D5}" dt="2022-06-01T11:57:21.708" v="4926" actId="208"/>
        <pc:sldMkLst>
          <pc:docMk/>
          <pc:sldMk cId="204361202" sldId="338"/>
        </pc:sldMkLst>
        <pc:spChg chg="mod">
          <ac:chgData name="Håkan Sandell" userId="16b50c71-fadb-4cad-b51c-b9a27fd4d4e8" providerId="ADAL" clId="{63A399DF-759A-4BB1-BBA7-D242526319D5}" dt="2022-05-31T15:04:42.605" v="2603" actId="948"/>
          <ac:spMkLst>
            <pc:docMk/>
            <pc:sldMk cId="204361202" sldId="338"/>
            <ac:spMk id="2" creationId="{19949787-0E13-437C-9934-22971AF0329C}"/>
          </ac:spMkLst>
        </pc:spChg>
        <pc:spChg chg="mod">
          <ac:chgData name="Håkan Sandell" userId="16b50c71-fadb-4cad-b51c-b9a27fd4d4e8" providerId="ADAL" clId="{63A399DF-759A-4BB1-BBA7-D242526319D5}" dt="2022-06-01T11:55:58.982" v="4914" actId="20577"/>
          <ac:spMkLst>
            <pc:docMk/>
            <pc:sldMk cId="204361202" sldId="338"/>
            <ac:spMk id="3" creationId="{84FE3A2B-E294-47F2-8B49-6D5F63BBD394}"/>
          </ac:spMkLst>
        </pc:spChg>
        <pc:spChg chg="add del mod">
          <ac:chgData name="Håkan Sandell" userId="16b50c71-fadb-4cad-b51c-b9a27fd4d4e8" providerId="ADAL" clId="{63A399DF-759A-4BB1-BBA7-D242526319D5}" dt="2022-05-31T15:09:58.192" v="2736" actId="478"/>
          <ac:spMkLst>
            <pc:docMk/>
            <pc:sldMk cId="204361202" sldId="338"/>
            <ac:spMk id="6" creationId="{A0D294B1-039B-498D-854E-899E3E94838C}"/>
          </ac:spMkLst>
        </pc:spChg>
        <pc:spChg chg="add del mod modVis">
          <ac:chgData name="Håkan Sandell" userId="16b50c71-fadb-4cad-b51c-b9a27fd4d4e8" providerId="ADAL" clId="{63A399DF-759A-4BB1-BBA7-D242526319D5}" dt="2022-05-31T15:04:42.631" v="2643"/>
          <ac:spMkLst>
            <pc:docMk/>
            <pc:sldMk cId="204361202" sldId="338"/>
            <ac:spMk id="7" creationId="{6739F82F-333D-40D8-A134-6148FA79238F}"/>
          </ac:spMkLst>
        </pc:spChg>
        <pc:spChg chg="add mod">
          <ac:chgData name="Håkan Sandell" userId="16b50c71-fadb-4cad-b51c-b9a27fd4d4e8" providerId="ADAL" clId="{63A399DF-759A-4BB1-BBA7-D242526319D5}" dt="2022-06-01T11:56:09.841" v="4915" actId="1076"/>
          <ac:spMkLst>
            <pc:docMk/>
            <pc:sldMk cId="204361202" sldId="338"/>
            <ac:spMk id="7" creationId="{CC742B36-4C7C-491D-8852-9DB20AF79B5F}"/>
          </ac:spMkLst>
        </pc:spChg>
        <pc:spChg chg="add mod">
          <ac:chgData name="Håkan Sandell" userId="16b50c71-fadb-4cad-b51c-b9a27fd4d4e8" providerId="ADAL" clId="{63A399DF-759A-4BB1-BBA7-D242526319D5}" dt="2022-06-01T11:57:21.708" v="4926" actId="208"/>
          <ac:spMkLst>
            <pc:docMk/>
            <pc:sldMk cId="204361202" sldId="338"/>
            <ac:spMk id="9" creationId="{C4B312D0-1261-465C-92CD-638B1822AE0D}"/>
          </ac:spMkLst>
        </pc:spChg>
        <pc:graphicFrameChg chg="add mod ord modVis replST">
          <ac:chgData name="Håkan Sandell" userId="16b50c71-fadb-4cad-b51c-b9a27fd4d4e8" providerId="ADAL" clId="{63A399DF-759A-4BB1-BBA7-D242526319D5}" dt="2022-05-31T15:04:42.647" v="2659"/>
          <ac:graphicFrameMkLst>
            <pc:docMk/>
            <pc:sldMk cId="204361202" sldId="338"/>
            <ac:graphicFrameMk id="8" creationId="{33D2381F-D5ED-4AA8-8773-E99699C53481}"/>
          </ac:graphicFrameMkLst>
        </pc:graphicFrameChg>
        <pc:picChg chg="add mod">
          <ac:chgData name="Håkan Sandell" userId="16b50c71-fadb-4cad-b51c-b9a27fd4d4e8" providerId="ADAL" clId="{63A399DF-759A-4BB1-BBA7-D242526319D5}" dt="2022-06-01T11:56:23.984" v="4917" actId="1076"/>
          <ac:picMkLst>
            <pc:docMk/>
            <pc:sldMk cId="204361202" sldId="338"/>
            <ac:picMk id="6" creationId="{774B0514-00E2-413F-96DE-47AC53358973}"/>
          </ac:picMkLst>
        </pc:picChg>
      </pc:sldChg>
      <pc:sldChg chg="add">
        <pc:chgData name="Håkan Sandell" userId="16b50c71-fadb-4cad-b51c-b9a27fd4d4e8" providerId="ADAL" clId="{63A399DF-759A-4BB1-BBA7-D242526319D5}" dt="2022-05-31T15:33:33.166" v="3572"/>
        <pc:sldMkLst>
          <pc:docMk/>
          <pc:sldMk cId="4041356975" sldId="339"/>
        </pc:sldMkLst>
      </pc:sldChg>
      <pc:sldChg chg="addSp modSp del ord">
        <pc:chgData name="Håkan Sandell" userId="16b50c71-fadb-4cad-b51c-b9a27fd4d4e8" providerId="ADAL" clId="{63A399DF-759A-4BB1-BBA7-D242526319D5}" dt="2022-05-31T15:18:59.198" v="3536" actId="2696"/>
        <pc:sldMkLst>
          <pc:docMk/>
          <pc:sldMk cId="4237016523" sldId="339"/>
        </pc:sldMkLst>
        <pc:spChg chg="add mod">
          <ac:chgData name="Håkan Sandell" userId="16b50c71-fadb-4cad-b51c-b9a27fd4d4e8" providerId="ADAL" clId="{63A399DF-759A-4BB1-BBA7-D242526319D5}" dt="2022-05-31T11:52:47.203" v="45"/>
          <ac:spMkLst>
            <pc:docMk/>
            <pc:sldMk cId="4237016523" sldId="339"/>
            <ac:spMk id="6" creationId="{A45262F3-BD7D-48EE-8975-65981ABE7D29}"/>
          </ac:spMkLst>
        </pc:spChg>
      </pc:sldChg>
      <pc:sldChg chg="addSp modSp del mod">
        <pc:chgData name="Håkan Sandell" userId="16b50c71-fadb-4cad-b51c-b9a27fd4d4e8" providerId="ADAL" clId="{63A399DF-759A-4BB1-BBA7-D242526319D5}" dt="2022-05-31T15:19:37.313" v="3539" actId="47"/>
        <pc:sldMkLst>
          <pc:docMk/>
          <pc:sldMk cId="1799224008" sldId="341"/>
        </pc:sldMkLst>
        <pc:spChg chg="add mod">
          <ac:chgData name="Håkan Sandell" userId="16b50c71-fadb-4cad-b51c-b9a27fd4d4e8" providerId="ADAL" clId="{63A399DF-759A-4BB1-BBA7-D242526319D5}" dt="2022-05-31T15:19:10.680" v="3538" actId="1076"/>
          <ac:spMkLst>
            <pc:docMk/>
            <pc:sldMk cId="1799224008" sldId="341"/>
            <ac:spMk id="161" creationId="{2BCA69EB-EAC5-445C-8A7E-9C4F763F58A4}"/>
          </ac:spMkLst>
        </pc:spChg>
      </pc:sldChg>
      <pc:sldChg chg="addSp modSp del">
        <pc:chgData name="Håkan Sandell" userId="16b50c71-fadb-4cad-b51c-b9a27fd4d4e8" providerId="ADAL" clId="{63A399DF-759A-4BB1-BBA7-D242526319D5}" dt="2022-05-31T15:19:37.313" v="3539" actId="47"/>
        <pc:sldMkLst>
          <pc:docMk/>
          <pc:sldMk cId="3951826376" sldId="342"/>
        </pc:sldMkLst>
        <pc:spChg chg="add mod">
          <ac:chgData name="Håkan Sandell" userId="16b50c71-fadb-4cad-b51c-b9a27fd4d4e8" providerId="ADAL" clId="{63A399DF-759A-4BB1-BBA7-D242526319D5}" dt="2022-05-31T11:52:51.133" v="49"/>
          <ac:spMkLst>
            <pc:docMk/>
            <pc:sldMk cId="3951826376" sldId="342"/>
            <ac:spMk id="6" creationId="{C5E460BC-C7E1-4DFE-877E-EA071E2FA8B8}"/>
          </ac:spMkLst>
        </pc:spChg>
      </pc:sldChg>
      <pc:sldChg chg="addSp modSp del">
        <pc:chgData name="Håkan Sandell" userId="16b50c71-fadb-4cad-b51c-b9a27fd4d4e8" providerId="ADAL" clId="{63A399DF-759A-4BB1-BBA7-D242526319D5}" dt="2022-05-31T15:19:37.313" v="3539" actId="47"/>
        <pc:sldMkLst>
          <pc:docMk/>
          <pc:sldMk cId="4027473542" sldId="343"/>
        </pc:sldMkLst>
        <pc:spChg chg="add mod">
          <ac:chgData name="Håkan Sandell" userId="16b50c71-fadb-4cad-b51c-b9a27fd4d4e8" providerId="ADAL" clId="{63A399DF-759A-4BB1-BBA7-D242526319D5}" dt="2022-05-31T11:52:52.620" v="50"/>
          <ac:spMkLst>
            <pc:docMk/>
            <pc:sldMk cId="4027473542" sldId="343"/>
            <ac:spMk id="41" creationId="{7DE714B2-51BA-4C69-8906-1B6F4F90E41D}"/>
          </ac:spMkLst>
        </pc:spChg>
      </pc:sldChg>
      <pc:sldChg chg="addSp delSp modSp mod ord">
        <pc:chgData name="Håkan Sandell" userId="16b50c71-fadb-4cad-b51c-b9a27fd4d4e8" providerId="ADAL" clId="{63A399DF-759A-4BB1-BBA7-D242526319D5}" dt="2022-06-01T12:20:32.912" v="5113"/>
        <pc:sldMkLst>
          <pc:docMk/>
          <pc:sldMk cId="91800279" sldId="344"/>
        </pc:sldMkLst>
        <pc:spChg chg="add mod">
          <ac:chgData name="Håkan Sandell" userId="16b50c71-fadb-4cad-b51c-b9a27fd4d4e8" providerId="ADAL" clId="{63A399DF-759A-4BB1-BBA7-D242526319D5}" dt="2022-05-31T14:04:24.070" v="983" actId="20577"/>
          <ac:spMkLst>
            <pc:docMk/>
            <pc:sldMk cId="91800279" sldId="344"/>
            <ac:spMk id="7" creationId="{771617E8-5455-4382-9B66-4E9BC2942D8C}"/>
          </ac:spMkLst>
        </pc:spChg>
        <pc:spChg chg="add del mod">
          <ac:chgData name="Håkan Sandell" userId="16b50c71-fadb-4cad-b51c-b9a27fd4d4e8" providerId="ADAL" clId="{63A399DF-759A-4BB1-BBA7-D242526319D5}" dt="2022-05-31T14:00:03.903" v="906" actId="478"/>
          <ac:spMkLst>
            <pc:docMk/>
            <pc:sldMk cId="91800279" sldId="344"/>
            <ac:spMk id="9" creationId="{5BABEE88-0AF4-475D-9C24-14CC745730C4}"/>
          </ac:spMkLst>
        </pc:spChg>
      </pc:sldChg>
      <pc:sldChg chg="addSp delSp modSp mod">
        <pc:chgData name="Håkan Sandell" userId="16b50c71-fadb-4cad-b51c-b9a27fd4d4e8" providerId="ADAL" clId="{63A399DF-759A-4BB1-BBA7-D242526319D5}" dt="2022-05-31T14:57:01.199" v="1616" actId="20577"/>
        <pc:sldMkLst>
          <pc:docMk/>
          <pc:sldMk cId="4229654275" sldId="345"/>
        </pc:sldMkLst>
        <pc:spChg chg="mod">
          <ac:chgData name="Håkan Sandell" userId="16b50c71-fadb-4cad-b51c-b9a27fd4d4e8" providerId="ADAL" clId="{63A399DF-759A-4BB1-BBA7-D242526319D5}" dt="2022-05-31T14:57:01.199" v="1616" actId="20577"/>
          <ac:spMkLst>
            <pc:docMk/>
            <pc:sldMk cId="4229654275" sldId="345"/>
            <ac:spMk id="3" creationId="{84FE3A2B-E294-47F2-8B49-6D5F63BBD394}"/>
          </ac:spMkLst>
        </pc:spChg>
        <pc:spChg chg="add del mod">
          <ac:chgData name="Håkan Sandell" userId="16b50c71-fadb-4cad-b51c-b9a27fd4d4e8" providerId="ADAL" clId="{63A399DF-759A-4BB1-BBA7-D242526319D5}" dt="2022-05-31T14:53:54.988" v="1545" actId="478"/>
          <ac:spMkLst>
            <pc:docMk/>
            <pc:sldMk cId="4229654275" sldId="345"/>
            <ac:spMk id="6" creationId="{5D447E44-23C6-463A-9964-B0B8620141D9}"/>
          </ac:spMkLst>
        </pc:spChg>
      </pc:sldChg>
      <pc:sldChg chg="addSp modSp del">
        <pc:chgData name="Håkan Sandell" userId="16b50c71-fadb-4cad-b51c-b9a27fd4d4e8" providerId="ADAL" clId="{63A399DF-759A-4BB1-BBA7-D242526319D5}" dt="2022-05-31T15:19:37.313" v="3539" actId="47"/>
        <pc:sldMkLst>
          <pc:docMk/>
          <pc:sldMk cId="2988078953" sldId="351"/>
        </pc:sldMkLst>
        <pc:spChg chg="add mod">
          <ac:chgData name="Håkan Sandell" userId="16b50c71-fadb-4cad-b51c-b9a27fd4d4e8" providerId="ADAL" clId="{63A399DF-759A-4BB1-BBA7-D242526319D5}" dt="2022-05-31T11:52:57.092" v="53"/>
          <ac:spMkLst>
            <pc:docMk/>
            <pc:sldMk cId="2988078953" sldId="351"/>
            <ac:spMk id="5" creationId="{9F017C8B-1E67-4F05-A14F-2235FAFB24D3}"/>
          </ac:spMkLst>
        </pc:spChg>
      </pc:sldChg>
      <pc:sldChg chg="addSp delSp modSp mod modNotesTx">
        <pc:chgData name="Håkan Sandell" userId="16b50c71-fadb-4cad-b51c-b9a27fd4d4e8" providerId="ADAL" clId="{63A399DF-759A-4BB1-BBA7-D242526319D5}" dt="2022-06-01T12:15:51.217" v="5018" actId="207"/>
        <pc:sldMkLst>
          <pc:docMk/>
          <pc:sldMk cId="1347120473" sldId="361"/>
        </pc:sldMkLst>
        <pc:spChg chg="del">
          <ac:chgData name="Håkan Sandell" userId="16b50c71-fadb-4cad-b51c-b9a27fd4d4e8" providerId="ADAL" clId="{63A399DF-759A-4BB1-BBA7-D242526319D5}" dt="2022-05-31T11:53:51.626" v="70" actId="478"/>
          <ac:spMkLst>
            <pc:docMk/>
            <pc:sldMk cId="1347120473" sldId="361"/>
            <ac:spMk id="2" creationId="{45DDA375-4EB2-4779-A2C7-4922D87CCACA}"/>
          </ac:spMkLst>
        </pc:spChg>
        <pc:spChg chg="add mod">
          <ac:chgData name="Håkan Sandell" userId="16b50c71-fadb-4cad-b51c-b9a27fd4d4e8" providerId="ADAL" clId="{63A399DF-759A-4BB1-BBA7-D242526319D5}" dt="2022-06-01T12:15:51.217" v="5018" actId="207"/>
          <ac:spMkLst>
            <pc:docMk/>
            <pc:sldMk cId="1347120473" sldId="361"/>
            <ac:spMk id="2" creationId="{E8F82F19-CE07-4543-832D-0445490DEDD8}"/>
          </ac:spMkLst>
        </pc:spChg>
        <pc:spChg chg="del">
          <ac:chgData name="Håkan Sandell" userId="16b50c71-fadb-4cad-b51c-b9a27fd4d4e8" providerId="ADAL" clId="{63A399DF-759A-4BB1-BBA7-D242526319D5}" dt="2022-05-31T11:53:52.681" v="71" actId="478"/>
          <ac:spMkLst>
            <pc:docMk/>
            <pc:sldMk cId="1347120473" sldId="361"/>
            <ac:spMk id="4" creationId="{C05D5F66-1D39-4AF7-B11D-4AF5292CA98C}"/>
          </ac:spMkLst>
        </pc:spChg>
        <pc:spChg chg="add del mod">
          <ac:chgData name="Håkan Sandell" userId="16b50c71-fadb-4cad-b51c-b9a27fd4d4e8" providerId="ADAL" clId="{63A399DF-759A-4BB1-BBA7-D242526319D5}" dt="2022-05-31T11:53:42.613" v="69" actId="478"/>
          <ac:spMkLst>
            <pc:docMk/>
            <pc:sldMk cId="1347120473" sldId="361"/>
            <ac:spMk id="7" creationId="{880FA3A2-A1E5-4495-B837-570E4BA45930}"/>
          </ac:spMkLst>
        </pc:spChg>
        <pc:spChg chg="del">
          <ac:chgData name="Håkan Sandell" userId="16b50c71-fadb-4cad-b51c-b9a27fd4d4e8" providerId="ADAL" clId="{63A399DF-759A-4BB1-BBA7-D242526319D5}" dt="2022-05-31T11:55:09.663" v="75" actId="478"/>
          <ac:spMkLst>
            <pc:docMk/>
            <pc:sldMk cId="1347120473" sldId="361"/>
            <ac:spMk id="8" creationId="{00000000-0000-0000-0000-000000000000}"/>
          </ac:spMkLst>
        </pc:spChg>
        <pc:picChg chg="del">
          <ac:chgData name="Håkan Sandell" userId="16b50c71-fadb-4cad-b51c-b9a27fd4d4e8" providerId="ADAL" clId="{63A399DF-759A-4BB1-BBA7-D242526319D5}" dt="2022-05-31T11:55:02.296" v="73" actId="478"/>
          <ac:picMkLst>
            <pc:docMk/>
            <pc:sldMk cId="1347120473" sldId="361"/>
            <ac:picMk id="5" creationId="{29EF9FF3-9AEC-4553-9876-E122C2C2DFB7}"/>
          </ac:picMkLst>
        </pc:picChg>
        <pc:picChg chg="del">
          <ac:chgData name="Håkan Sandell" userId="16b50c71-fadb-4cad-b51c-b9a27fd4d4e8" providerId="ADAL" clId="{63A399DF-759A-4BB1-BBA7-D242526319D5}" dt="2022-05-31T11:55:04.260" v="74" actId="478"/>
          <ac:picMkLst>
            <pc:docMk/>
            <pc:sldMk cId="1347120473" sldId="361"/>
            <ac:picMk id="6" creationId="{91FCD863-6DD2-417D-A676-23874AE93022}"/>
          </ac:picMkLst>
        </pc:picChg>
        <pc:picChg chg="add mod">
          <ac:chgData name="Håkan Sandell" userId="16b50c71-fadb-4cad-b51c-b9a27fd4d4e8" providerId="ADAL" clId="{63A399DF-759A-4BB1-BBA7-D242526319D5}" dt="2022-05-31T11:55:25.468" v="81" actId="1076"/>
          <ac:picMkLst>
            <pc:docMk/>
            <pc:sldMk cId="1347120473" sldId="361"/>
            <ac:picMk id="10" creationId="{1F0C8523-5848-42D6-8FB6-830FDA405CB3}"/>
          </ac:picMkLst>
        </pc:picChg>
      </pc:sldChg>
      <pc:sldChg chg="addSp delSp modSp mod">
        <pc:chgData name="Håkan Sandell" userId="16b50c71-fadb-4cad-b51c-b9a27fd4d4e8" providerId="ADAL" clId="{63A399DF-759A-4BB1-BBA7-D242526319D5}" dt="2022-05-31T12:59:38.179" v="285" actId="1076"/>
        <pc:sldMkLst>
          <pc:docMk/>
          <pc:sldMk cId="2566751761" sldId="367"/>
        </pc:sldMkLst>
        <pc:spChg chg="mod">
          <ac:chgData name="Håkan Sandell" userId="16b50c71-fadb-4cad-b51c-b9a27fd4d4e8" providerId="ADAL" clId="{63A399DF-759A-4BB1-BBA7-D242526319D5}" dt="2022-05-31T12:58:58.311" v="196" actId="948"/>
          <ac:spMkLst>
            <pc:docMk/>
            <pc:sldMk cId="2566751761" sldId="367"/>
            <ac:spMk id="5" creationId="{00000000-0000-0000-0000-000000000000}"/>
          </ac:spMkLst>
        </pc:spChg>
        <pc:spChg chg="add del mod modVis">
          <ac:chgData name="Håkan Sandell" userId="16b50c71-fadb-4cad-b51c-b9a27fd4d4e8" providerId="ADAL" clId="{63A399DF-759A-4BB1-BBA7-D242526319D5}" dt="2022-05-31T12:58:58.358" v="266"/>
          <ac:spMkLst>
            <pc:docMk/>
            <pc:sldMk cId="2566751761" sldId="367"/>
            <ac:spMk id="6" creationId="{12C632DC-21C1-46E7-B425-A5D23B998276}"/>
          </ac:spMkLst>
        </pc:spChg>
        <pc:spChg chg="mod">
          <ac:chgData name="Håkan Sandell" userId="16b50c71-fadb-4cad-b51c-b9a27fd4d4e8" providerId="ADAL" clId="{63A399DF-759A-4BB1-BBA7-D242526319D5}" dt="2022-05-31T12:59:38.179" v="285" actId="1076"/>
          <ac:spMkLst>
            <pc:docMk/>
            <pc:sldMk cId="2566751761" sldId="367"/>
            <ac:spMk id="7" creationId="{00000000-0000-0000-0000-000000000000}"/>
          </ac:spMkLst>
        </pc:spChg>
        <pc:graphicFrameChg chg="mod">
          <ac:chgData name="Håkan Sandell" userId="16b50c71-fadb-4cad-b51c-b9a27fd4d4e8" providerId="ADAL" clId="{63A399DF-759A-4BB1-BBA7-D242526319D5}" dt="2022-05-31T12:58:58.358" v="268"/>
          <ac:graphicFrameMkLst>
            <pc:docMk/>
            <pc:sldMk cId="2566751761" sldId="367"/>
            <ac:graphicFrameMk id="3" creationId="{00000000-0000-0000-0000-000000000000}"/>
          </ac:graphicFrameMkLst>
        </pc:graphicFrameChg>
      </pc:sldChg>
      <pc:sldChg chg="addSp modSp del">
        <pc:chgData name="Håkan Sandell" userId="16b50c71-fadb-4cad-b51c-b9a27fd4d4e8" providerId="ADAL" clId="{63A399DF-759A-4BB1-BBA7-D242526319D5}" dt="2022-05-31T15:19:37.313" v="3539" actId="47"/>
        <pc:sldMkLst>
          <pc:docMk/>
          <pc:sldMk cId="809566284" sldId="372"/>
        </pc:sldMkLst>
        <pc:spChg chg="add mod">
          <ac:chgData name="Håkan Sandell" userId="16b50c71-fadb-4cad-b51c-b9a27fd4d4e8" providerId="ADAL" clId="{63A399DF-759A-4BB1-BBA7-D242526319D5}" dt="2022-05-31T11:52:59.632" v="55"/>
          <ac:spMkLst>
            <pc:docMk/>
            <pc:sldMk cId="809566284" sldId="372"/>
            <ac:spMk id="7" creationId="{475942E8-F570-45BB-8924-415BF3C0896B}"/>
          </ac:spMkLst>
        </pc:spChg>
      </pc:sldChg>
      <pc:sldChg chg="addSp delSp modSp mod">
        <pc:chgData name="Håkan Sandell" userId="16b50c71-fadb-4cad-b51c-b9a27fd4d4e8" providerId="ADAL" clId="{63A399DF-759A-4BB1-BBA7-D242526319D5}" dt="2022-05-31T11:51:37.306" v="17" actId="478"/>
        <pc:sldMkLst>
          <pc:docMk/>
          <pc:sldMk cId="1278705" sldId="379"/>
        </pc:sldMkLst>
        <pc:spChg chg="add del mod">
          <ac:chgData name="Håkan Sandell" userId="16b50c71-fadb-4cad-b51c-b9a27fd4d4e8" providerId="ADAL" clId="{63A399DF-759A-4BB1-BBA7-D242526319D5}" dt="2022-05-31T11:51:37.306" v="17" actId="478"/>
          <ac:spMkLst>
            <pc:docMk/>
            <pc:sldMk cId="1278705" sldId="379"/>
            <ac:spMk id="7" creationId="{86DD7EE2-6749-434E-A62B-7E0904B1847B}"/>
          </ac:spMkLst>
        </pc:spChg>
      </pc:sldChg>
      <pc:sldChg chg="addSp modSp del">
        <pc:chgData name="Håkan Sandell" userId="16b50c71-fadb-4cad-b51c-b9a27fd4d4e8" providerId="ADAL" clId="{63A399DF-759A-4BB1-BBA7-D242526319D5}" dt="2022-05-31T15:19:37.313" v="3539" actId="47"/>
        <pc:sldMkLst>
          <pc:docMk/>
          <pc:sldMk cId="4270896993" sldId="380"/>
        </pc:sldMkLst>
        <pc:spChg chg="add mod">
          <ac:chgData name="Håkan Sandell" userId="16b50c71-fadb-4cad-b51c-b9a27fd4d4e8" providerId="ADAL" clId="{63A399DF-759A-4BB1-BBA7-D242526319D5}" dt="2022-05-31T11:52:58.251" v="54"/>
          <ac:spMkLst>
            <pc:docMk/>
            <pc:sldMk cId="4270896993" sldId="380"/>
            <ac:spMk id="33" creationId="{6CAC5E80-A296-453A-9533-48E0D563255D}"/>
          </ac:spMkLst>
        </pc:spChg>
      </pc:sldChg>
      <pc:sldChg chg="addSp modSp del">
        <pc:chgData name="Håkan Sandell" userId="16b50c71-fadb-4cad-b51c-b9a27fd4d4e8" providerId="ADAL" clId="{63A399DF-759A-4BB1-BBA7-D242526319D5}" dt="2022-05-31T15:19:37.313" v="3539" actId="47"/>
        <pc:sldMkLst>
          <pc:docMk/>
          <pc:sldMk cId="2925818851" sldId="382"/>
        </pc:sldMkLst>
        <pc:spChg chg="add mod">
          <ac:chgData name="Håkan Sandell" userId="16b50c71-fadb-4cad-b51c-b9a27fd4d4e8" providerId="ADAL" clId="{63A399DF-759A-4BB1-BBA7-D242526319D5}" dt="2022-05-31T11:53:02.874" v="57"/>
          <ac:spMkLst>
            <pc:docMk/>
            <pc:sldMk cId="2925818851" sldId="382"/>
            <ac:spMk id="15" creationId="{187F4940-41D2-40A6-A549-64178057B3A6}"/>
          </ac:spMkLst>
        </pc:spChg>
      </pc:sldChg>
      <pc:sldChg chg="addSp modSp del">
        <pc:chgData name="Håkan Sandell" userId="16b50c71-fadb-4cad-b51c-b9a27fd4d4e8" providerId="ADAL" clId="{63A399DF-759A-4BB1-BBA7-D242526319D5}" dt="2022-05-31T15:19:37.313" v="3539" actId="47"/>
        <pc:sldMkLst>
          <pc:docMk/>
          <pc:sldMk cId="706298359" sldId="383"/>
        </pc:sldMkLst>
        <pc:spChg chg="add mod">
          <ac:chgData name="Håkan Sandell" userId="16b50c71-fadb-4cad-b51c-b9a27fd4d4e8" providerId="ADAL" clId="{63A399DF-759A-4BB1-BBA7-D242526319D5}" dt="2022-05-31T11:53:01.262" v="56"/>
          <ac:spMkLst>
            <pc:docMk/>
            <pc:sldMk cId="706298359" sldId="383"/>
            <ac:spMk id="7" creationId="{6593CD45-34AB-4353-8C9B-A78E47A38B01}"/>
          </ac:spMkLst>
        </pc:spChg>
      </pc:sldChg>
      <pc:sldChg chg="del">
        <pc:chgData name="Håkan Sandell" userId="16b50c71-fadb-4cad-b51c-b9a27fd4d4e8" providerId="ADAL" clId="{63A399DF-759A-4BB1-BBA7-D242526319D5}" dt="2022-05-31T13:42:26.634" v="836" actId="2696"/>
        <pc:sldMkLst>
          <pc:docMk/>
          <pc:sldMk cId="1657805346" sldId="385"/>
        </pc:sldMkLst>
      </pc:sldChg>
      <pc:sldChg chg="addSp modSp del mod ord">
        <pc:chgData name="Håkan Sandell" userId="16b50c71-fadb-4cad-b51c-b9a27fd4d4e8" providerId="ADAL" clId="{63A399DF-759A-4BB1-BBA7-D242526319D5}" dt="2022-05-31T14:51:45.007" v="1389" actId="47"/>
        <pc:sldMkLst>
          <pc:docMk/>
          <pc:sldMk cId="3662545285" sldId="386"/>
        </pc:sldMkLst>
        <pc:spChg chg="add mod">
          <ac:chgData name="Håkan Sandell" userId="16b50c71-fadb-4cad-b51c-b9a27fd4d4e8" providerId="ADAL" clId="{63A399DF-759A-4BB1-BBA7-D242526319D5}" dt="2022-05-31T14:51:41.736" v="1388" actId="1076"/>
          <ac:spMkLst>
            <pc:docMk/>
            <pc:sldMk cId="3662545285" sldId="386"/>
            <ac:spMk id="6" creationId="{EF92EC61-5752-4D76-A4BA-697ABDDF1EF3}"/>
          </ac:spMkLst>
        </pc:spChg>
      </pc:sldChg>
      <pc:sldChg chg="addSp delSp modSp mod">
        <pc:chgData name="Håkan Sandell" userId="16b50c71-fadb-4cad-b51c-b9a27fd4d4e8" providerId="ADAL" clId="{63A399DF-759A-4BB1-BBA7-D242526319D5}" dt="2022-05-31T11:51:45.078" v="18" actId="478"/>
        <pc:sldMkLst>
          <pc:docMk/>
          <pc:sldMk cId="4225138288" sldId="389"/>
        </pc:sldMkLst>
        <pc:spChg chg="add del mod">
          <ac:chgData name="Håkan Sandell" userId="16b50c71-fadb-4cad-b51c-b9a27fd4d4e8" providerId="ADAL" clId="{63A399DF-759A-4BB1-BBA7-D242526319D5}" dt="2022-05-31T11:51:45.078" v="18" actId="478"/>
          <ac:spMkLst>
            <pc:docMk/>
            <pc:sldMk cId="4225138288" sldId="389"/>
            <ac:spMk id="6" creationId="{BFCA0105-FEFB-4D27-A5B2-FA22A47665ED}"/>
          </ac:spMkLst>
        </pc:spChg>
      </pc:sldChg>
      <pc:sldChg chg="addSp delSp modSp mod">
        <pc:chgData name="Håkan Sandell" userId="16b50c71-fadb-4cad-b51c-b9a27fd4d4e8" providerId="ADAL" clId="{63A399DF-759A-4BB1-BBA7-D242526319D5}" dt="2022-05-31T13:44:17.064" v="843" actId="478"/>
        <pc:sldMkLst>
          <pc:docMk/>
          <pc:sldMk cId="3796767940" sldId="393"/>
        </pc:sldMkLst>
        <pc:spChg chg="add del mod">
          <ac:chgData name="Håkan Sandell" userId="16b50c71-fadb-4cad-b51c-b9a27fd4d4e8" providerId="ADAL" clId="{63A399DF-759A-4BB1-BBA7-D242526319D5}" dt="2022-05-31T13:44:17.064" v="843" actId="478"/>
          <ac:spMkLst>
            <pc:docMk/>
            <pc:sldMk cId="3796767940" sldId="393"/>
            <ac:spMk id="9" creationId="{1E28596A-02A5-4578-B3E5-585716593723}"/>
          </ac:spMkLst>
        </pc:spChg>
      </pc:sldChg>
      <pc:sldChg chg="addSp delSp modSp mod">
        <pc:chgData name="Håkan Sandell" userId="16b50c71-fadb-4cad-b51c-b9a27fd4d4e8" providerId="ADAL" clId="{63A399DF-759A-4BB1-BBA7-D242526319D5}" dt="2022-06-01T14:52:20.078" v="6134" actId="20577"/>
        <pc:sldMkLst>
          <pc:docMk/>
          <pc:sldMk cId="8733292" sldId="398"/>
        </pc:sldMkLst>
        <pc:spChg chg="mod">
          <ac:chgData name="Håkan Sandell" userId="16b50c71-fadb-4cad-b51c-b9a27fd4d4e8" providerId="ADAL" clId="{63A399DF-759A-4BB1-BBA7-D242526319D5}" dt="2022-06-01T14:52:20.078" v="6134" actId="20577"/>
          <ac:spMkLst>
            <pc:docMk/>
            <pc:sldMk cId="8733292" sldId="398"/>
            <ac:spMk id="4" creationId="{E877A48F-4A29-4D64-895F-208723016DA7}"/>
          </ac:spMkLst>
        </pc:spChg>
        <pc:spChg chg="mod">
          <ac:chgData name="Håkan Sandell" userId="16b50c71-fadb-4cad-b51c-b9a27fd4d4e8" providerId="ADAL" clId="{63A399DF-759A-4BB1-BBA7-D242526319D5}" dt="2022-05-31T13:45:02.139" v="850" actId="20577"/>
          <ac:spMkLst>
            <pc:docMk/>
            <pc:sldMk cId="8733292" sldId="398"/>
            <ac:spMk id="8" creationId="{2F12E338-DC6C-43C2-83C9-62214E84B73E}"/>
          </ac:spMkLst>
        </pc:spChg>
        <pc:spChg chg="add del mod">
          <ac:chgData name="Håkan Sandell" userId="16b50c71-fadb-4cad-b51c-b9a27fd4d4e8" providerId="ADAL" clId="{63A399DF-759A-4BB1-BBA7-D242526319D5}" dt="2022-05-31T13:44:27.702" v="844" actId="478"/>
          <ac:spMkLst>
            <pc:docMk/>
            <pc:sldMk cId="8733292" sldId="398"/>
            <ac:spMk id="17" creationId="{B041411A-246F-4D91-8FA0-D806B3E7EA4D}"/>
          </ac:spMkLst>
        </pc:spChg>
      </pc:sldChg>
      <pc:sldChg chg="addSp delSp modSp mod">
        <pc:chgData name="Håkan Sandell" userId="16b50c71-fadb-4cad-b51c-b9a27fd4d4e8" providerId="ADAL" clId="{63A399DF-759A-4BB1-BBA7-D242526319D5}" dt="2022-06-01T11:59:16.033" v="4967" actId="20577"/>
        <pc:sldMkLst>
          <pc:docMk/>
          <pc:sldMk cId="1913467087" sldId="1206"/>
        </pc:sldMkLst>
        <pc:spChg chg="add del mod">
          <ac:chgData name="Håkan Sandell" userId="16b50c71-fadb-4cad-b51c-b9a27fd4d4e8" providerId="ADAL" clId="{63A399DF-759A-4BB1-BBA7-D242526319D5}" dt="2022-06-01T11:58:49.340" v="4928" actId="478"/>
          <ac:spMkLst>
            <pc:docMk/>
            <pc:sldMk cId="1913467087" sldId="1206"/>
            <ac:spMk id="10" creationId="{9D7C1125-1DCE-407A-AC0C-C487B66ED8F1}"/>
          </ac:spMkLst>
        </pc:spChg>
        <pc:spChg chg="mod">
          <ac:chgData name="Håkan Sandell" userId="16b50c71-fadb-4cad-b51c-b9a27fd4d4e8" providerId="ADAL" clId="{63A399DF-759A-4BB1-BBA7-D242526319D5}" dt="2022-06-01T11:59:16.033" v="4967" actId="20577"/>
          <ac:spMkLst>
            <pc:docMk/>
            <pc:sldMk cId="1913467087" sldId="1206"/>
            <ac:spMk id="16" creationId="{CDE6BA80-F35B-43C1-ADB2-54DD33B8C4B9}"/>
          </ac:spMkLst>
        </pc:spChg>
      </pc:sldChg>
      <pc:sldChg chg="addSp modSp del">
        <pc:chgData name="Håkan Sandell" userId="16b50c71-fadb-4cad-b51c-b9a27fd4d4e8" providerId="ADAL" clId="{63A399DF-759A-4BB1-BBA7-D242526319D5}" dt="2022-06-17T13:38:39.722" v="6159" actId="2696"/>
        <pc:sldMkLst>
          <pc:docMk/>
          <pc:sldMk cId="2695600724" sldId="1265"/>
        </pc:sldMkLst>
        <pc:spChg chg="add mod">
          <ac:chgData name="Håkan Sandell" userId="16b50c71-fadb-4cad-b51c-b9a27fd4d4e8" providerId="ADAL" clId="{63A399DF-759A-4BB1-BBA7-D242526319D5}" dt="2022-05-31T11:53:14.267" v="63"/>
          <ac:spMkLst>
            <pc:docMk/>
            <pc:sldMk cId="2695600724" sldId="1265"/>
            <ac:spMk id="6" creationId="{EF2B71DF-33AB-44B2-A298-69172DD8DF85}"/>
          </ac:spMkLst>
        </pc:spChg>
      </pc:sldChg>
      <pc:sldChg chg="add del">
        <pc:chgData name="Håkan Sandell" userId="16b50c71-fadb-4cad-b51c-b9a27fd4d4e8" providerId="ADAL" clId="{63A399DF-759A-4BB1-BBA7-D242526319D5}" dt="2022-05-31T12:56:24.543" v="95" actId="47"/>
        <pc:sldMkLst>
          <pc:docMk/>
          <pc:sldMk cId="3089140085" sldId="3212"/>
        </pc:sldMkLst>
      </pc:sldChg>
      <pc:sldChg chg="del">
        <pc:chgData name="Håkan Sandell" userId="16b50c71-fadb-4cad-b51c-b9a27fd4d4e8" providerId="ADAL" clId="{63A399DF-759A-4BB1-BBA7-D242526319D5}" dt="2022-05-31T13:39:08.289" v="826" actId="2696"/>
        <pc:sldMkLst>
          <pc:docMk/>
          <pc:sldMk cId="1861352377" sldId="3213"/>
        </pc:sldMkLst>
      </pc:sldChg>
      <pc:sldChg chg="addSp delSp modSp del mod">
        <pc:chgData name="Håkan Sandell" userId="16b50c71-fadb-4cad-b51c-b9a27fd4d4e8" providerId="ADAL" clId="{63A399DF-759A-4BB1-BBA7-D242526319D5}" dt="2022-05-31T11:56:08.338" v="84" actId="47"/>
        <pc:sldMkLst>
          <pc:docMk/>
          <pc:sldMk cId="2985726909" sldId="3232"/>
        </pc:sldMkLst>
        <pc:spChg chg="add del mod">
          <ac:chgData name="Håkan Sandell" userId="16b50c71-fadb-4cad-b51c-b9a27fd4d4e8" providerId="ADAL" clId="{63A399DF-759A-4BB1-BBA7-D242526319D5}" dt="2022-05-31T11:56:01.408" v="83" actId="478"/>
          <ac:spMkLst>
            <pc:docMk/>
            <pc:sldMk cId="2985726909" sldId="3232"/>
            <ac:spMk id="15" creationId="{288B1883-7532-4A9B-8116-26510AD4786B}"/>
          </ac:spMkLst>
        </pc:spChg>
      </pc:sldChg>
      <pc:sldChg chg="modSp add mod">
        <pc:chgData name="Håkan Sandell" userId="16b50c71-fadb-4cad-b51c-b9a27fd4d4e8" providerId="ADAL" clId="{63A399DF-759A-4BB1-BBA7-D242526319D5}" dt="2022-06-17T13:39:01.545" v="6161" actId="20577"/>
        <pc:sldMkLst>
          <pc:docMk/>
          <pc:sldMk cId="1607818838" sldId="3233"/>
        </pc:sldMkLst>
        <pc:spChg chg="mod">
          <ac:chgData name="Håkan Sandell" userId="16b50c71-fadb-4cad-b51c-b9a27fd4d4e8" providerId="ADAL" clId="{63A399DF-759A-4BB1-BBA7-D242526319D5}" dt="2022-06-17T13:39:01.545" v="6161" actId="20577"/>
          <ac:spMkLst>
            <pc:docMk/>
            <pc:sldMk cId="1607818838" sldId="3233"/>
            <ac:spMk id="78" creationId="{119BA034-365B-4C28-BE80-7DD5411BE9E8}"/>
          </ac:spMkLst>
        </pc:spChg>
      </pc:sldChg>
      <pc:sldChg chg="modSp add del mod">
        <pc:chgData name="Håkan Sandell" userId="16b50c71-fadb-4cad-b51c-b9a27fd4d4e8" providerId="ADAL" clId="{63A399DF-759A-4BB1-BBA7-D242526319D5}" dt="2022-05-31T12:56:30.940" v="96"/>
        <pc:sldMkLst>
          <pc:docMk/>
          <pc:sldMk cId="2472407161" sldId="3234"/>
        </pc:sldMkLst>
        <pc:spChg chg="mod">
          <ac:chgData name="Håkan Sandell" userId="16b50c71-fadb-4cad-b51c-b9a27fd4d4e8" providerId="ADAL" clId="{63A399DF-759A-4BB1-BBA7-D242526319D5}" dt="2022-05-31T12:34:05.607" v="86"/>
          <ac:spMkLst>
            <pc:docMk/>
            <pc:sldMk cId="2472407161" sldId="3234"/>
            <ac:spMk id="4" creationId="{FD07AC99-667F-4728-B567-F29C9674CEEF}"/>
          </ac:spMkLst>
        </pc:spChg>
        <pc:spChg chg="mod">
          <ac:chgData name="Håkan Sandell" userId="16b50c71-fadb-4cad-b51c-b9a27fd4d4e8" providerId="ADAL" clId="{63A399DF-759A-4BB1-BBA7-D242526319D5}" dt="2022-05-31T12:56:21.150" v="93" actId="6549"/>
          <ac:spMkLst>
            <pc:docMk/>
            <pc:sldMk cId="2472407161" sldId="3234"/>
            <ac:spMk id="18" creationId="{67D3E8F9-5EA8-45B1-9D38-ACB5A5CF2F16}"/>
          </ac:spMkLst>
        </pc:spChg>
      </pc:sldChg>
      <pc:sldChg chg="addSp delSp modSp mod">
        <pc:chgData name="Håkan Sandell" userId="16b50c71-fadb-4cad-b51c-b9a27fd4d4e8" providerId="ADAL" clId="{63A399DF-759A-4BB1-BBA7-D242526319D5}" dt="2022-05-31T12:59:44.732" v="435"/>
        <pc:sldMkLst>
          <pc:docMk/>
          <pc:sldMk cId="2535227618" sldId="3237"/>
        </pc:sldMkLst>
        <pc:spChg chg="mod">
          <ac:chgData name="Håkan Sandell" userId="16b50c71-fadb-4cad-b51c-b9a27fd4d4e8" providerId="ADAL" clId="{63A399DF-759A-4BB1-BBA7-D242526319D5}" dt="2022-05-31T12:59:44.694" v="363" actId="948"/>
          <ac:spMkLst>
            <pc:docMk/>
            <pc:sldMk cId="2535227618" sldId="3237"/>
            <ac:spMk id="5" creationId="{00000000-0000-0000-0000-000000000000}"/>
          </ac:spMkLst>
        </pc:spChg>
        <pc:spChg chg="add del mod modVis">
          <ac:chgData name="Håkan Sandell" userId="16b50c71-fadb-4cad-b51c-b9a27fd4d4e8" providerId="ADAL" clId="{63A399DF-759A-4BB1-BBA7-D242526319D5}" dt="2022-05-31T12:59:44.145" v="359"/>
          <ac:spMkLst>
            <pc:docMk/>
            <pc:sldMk cId="2535227618" sldId="3237"/>
            <ac:spMk id="6" creationId="{388C2C68-7EA0-4843-B575-F3CCE9D15E81}"/>
          </ac:spMkLst>
        </pc:spChg>
        <pc:spChg chg="add mod">
          <ac:chgData name="Håkan Sandell" userId="16b50c71-fadb-4cad-b51c-b9a27fd4d4e8" providerId="ADAL" clId="{63A399DF-759A-4BB1-BBA7-D242526319D5}" dt="2022-05-31T12:59:40.838" v="286"/>
          <ac:spMkLst>
            <pc:docMk/>
            <pc:sldMk cId="2535227618" sldId="3237"/>
            <ac:spMk id="7" creationId="{B1D00A7D-61D3-4223-8ED2-A48B92B99CD1}"/>
          </ac:spMkLst>
        </pc:spChg>
        <pc:spChg chg="del">
          <ac:chgData name="Håkan Sandell" userId="16b50c71-fadb-4cad-b51c-b9a27fd4d4e8" providerId="ADAL" clId="{63A399DF-759A-4BB1-BBA7-D242526319D5}" dt="2022-05-31T12:59:24.714" v="281" actId="478"/>
          <ac:spMkLst>
            <pc:docMk/>
            <pc:sldMk cId="2535227618" sldId="3237"/>
            <ac:spMk id="8" creationId="{DB5F7A30-C503-44AD-8BBF-C123422DB434}"/>
          </ac:spMkLst>
        </pc:spChg>
        <pc:spChg chg="add del mod modVis">
          <ac:chgData name="Håkan Sandell" userId="16b50c71-fadb-4cad-b51c-b9a27fd4d4e8" providerId="ADAL" clId="{63A399DF-759A-4BB1-BBA7-D242526319D5}" dt="2022-05-31T12:59:44.732" v="433"/>
          <ac:spMkLst>
            <pc:docMk/>
            <pc:sldMk cId="2535227618" sldId="3237"/>
            <ac:spMk id="9" creationId="{14F513A8-2029-4C2C-B815-BE7200AF41DD}"/>
          </ac:spMkLst>
        </pc:spChg>
        <pc:graphicFrameChg chg="mod">
          <ac:chgData name="Håkan Sandell" userId="16b50c71-fadb-4cad-b51c-b9a27fd4d4e8" providerId="ADAL" clId="{63A399DF-759A-4BB1-BBA7-D242526319D5}" dt="2022-05-31T12:59:44.732" v="435"/>
          <ac:graphicFrameMkLst>
            <pc:docMk/>
            <pc:sldMk cId="2535227618" sldId="3237"/>
            <ac:graphicFrameMk id="3" creationId="{00000000-0000-0000-0000-000000000000}"/>
          </ac:graphicFrameMkLst>
        </pc:graphicFrameChg>
      </pc:sldChg>
      <pc:sldChg chg="addSp delSp modSp mod">
        <pc:chgData name="Håkan Sandell" userId="16b50c71-fadb-4cad-b51c-b9a27fd4d4e8" providerId="ADAL" clId="{63A399DF-759A-4BB1-BBA7-D242526319D5}" dt="2022-05-31T13:40:04.310" v="828" actId="478"/>
        <pc:sldMkLst>
          <pc:docMk/>
          <pc:sldMk cId="3645623106" sldId="3243"/>
        </pc:sldMkLst>
        <pc:spChg chg="add del mod">
          <ac:chgData name="Håkan Sandell" userId="16b50c71-fadb-4cad-b51c-b9a27fd4d4e8" providerId="ADAL" clId="{63A399DF-759A-4BB1-BBA7-D242526319D5}" dt="2022-05-31T13:40:04.310" v="828" actId="478"/>
          <ac:spMkLst>
            <pc:docMk/>
            <pc:sldMk cId="3645623106" sldId="3243"/>
            <ac:spMk id="7" creationId="{B98B2487-83F8-462A-8265-D25BBDB3DCF3}"/>
          </ac:spMkLst>
        </pc:spChg>
      </pc:sldChg>
      <pc:sldChg chg="addSp delSp modSp mod ord">
        <pc:chgData name="Håkan Sandell" userId="16b50c71-fadb-4cad-b51c-b9a27fd4d4e8" providerId="ADAL" clId="{63A399DF-759A-4BB1-BBA7-D242526319D5}" dt="2022-05-31T13:40:39.651" v="832"/>
        <pc:sldMkLst>
          <pc:docMk/>
          <pc:sldMk cId="630631994" sldId="3245"/>
        </pc:sldMkLst>
        <pc:spChg chg="add del mod">
          <ac:chgData name="Håkan Sandell" userId="16b50c71-fadb-4cad-b51c-b9a27fd4d4e8" providerId="ADAL" clId="{63A399DF-759A-4BB1-BBA7-D242526319D5}" dt="2022-05-31T13:40:16.037" v="830" actId="478"/>
          <ac:spMkLst>
            <pc:docMk/>
            <pc:sldMk cId="630631994" sldId="3245"/>
            <ac:spMk id="7" creationId="{4E9D7B7A-D4BF-4FCA-96AD-D7AC65FC711C}"/>
          </ac:spMkLst>
        </pc:spChg>
      </pc:sldChg>
      <pc:sldChg chg="addSp delSp modSp mod">
        <pc:chgData name="Håkan Sandell" userId="16b50c71-fadb-4cad-b51c-b9a27fd4d4e8" providerId="ADAL" clId="{63A399DF-759A-4BB1-BBA7-D242526319D5}" dt="2022-06-01T12:20:23.991" v="5111"/>
        <pc:sldMkLst>
          <pc:docMk/>
          <pc:sldMk cId="396761514" sldId="3430"/>
        </pc:sldMkLst>
        <pc:spChg chg="add del mod modVis">
          <ac:chgData name="Håkan Sandell" userId="16b50c71-fadb-4cad-b51c-b9a27fd4d4e8" providerId="ADAL" clId="{63A399DF-759A-4BB1-BBA7-D242526319D5}" dt="2022-06-01T12:20:23.991" v="5109"/>
          <ac:spMkLst>
            <pc:docMk/>
            <pc:sldMk cId="396761514" sldId="3430"/>
            <ac:spMk id="2" creationId="{DCA4F75E-E55B-42A8-8B3B-BC5DB574F879}"/>
          </ac:spMkLst>
        </pc:spChg>
        <pc:spChg chg="mod">
          <ac:chgData name="Håkan Sandell" userId="16b50c71-fadb-4cad-b51c-b9a27fd4d4e8" providerId="ADAL" clId="{63A399DF-759A-4BB1-BBA7-D242526319D5}" dt="2022-06-01T12:20:23.943" v="5020" actId="948"/>
          <ac:spMkLst>
            <pc:docMk/>
            <pc:sldMk cId="396761514" sldId="3430"/>
            <ac:spMk id="5" creationId="{00000000-0000-0000-0000-000000000000}"/>
          </ac:spMkLst>
        </pc:spChg>
        <pc:graphicFrameChg chg="mod">
          <ac:chgData name="Håkan Sandell" userId="16b50c71-fadb-4cad-b51c-b9a27fd4d4e8" providerId="ADAL" clId="{63A399DF-759A-4BB1-BBA7-D242526319D5}" dt="2022-06-01T12:20:23.991" v="5111"/>
          <ac:graphicFrameMkLst>
            <pc:docMk/>
            <pc:sldMk cId="396761514" sldId="3430"/>
            <ac:graphicFrameMk id="6" creationId="{EB811C7E-A78E-4BF2-B9BD-6F1B3729C05E}"/>
          </ac:graphicFrameMkLst>
        </pc:graphicFrameChg>
      </pc:sldChg>
      <pc:sldChg chg="addSp delSp modSp mod">
        <pc:chgData name="Håkan Sandell" userId="16b50c71-fadb-4cad-b51c-b9a27fd4d4e8" providerId="ADAL" clId="{63A399DF-759A-4BB1-BBA7-D242526319D5}" dt="2022-05-31T13:36:25.550" v="815" actId="313"/>
        <pc:sldMkLst>
          <pc:docMk/>
          <pc:sldMk cId="1271635271" sldId="3435"/>
        </pc:sldMkLst>
        <pc:spChg chg="mod">
          <ac:chgData name="Håkan Sandell" userId="16b50c71-fadb-4cad-b51c-b9a27fd4d4e8" providerId="ADAL" clId="{63A399DF-759A-4BB1-BBA7-D242526319D5}" dt="2022-05-31T12:58:48.740" v="132" actId="948"/>
          <ac:spMkLst>
            <pc:docMk/>
            <pc:sldMk cId="1271635271" sldId="3435"/>
            <ac:spMk id="2" creationId="{F8A247A0-FEEA-4065-B3A4-877091AC5EA2}"/>
          </ac:spMkLst>
        </pc:spChg>
        <pc:spChg chg="mod">
          <ac:chgData name="Håkan Sandell" userId="16b50c71-fadb-4cad-b51c-b9a27fd4d4e8" providerId="ADAL" clId="{63A399DF-759A-4BB1-BBA7-D242526319D5}" dt="2022-05-31T13:36:25.550" v="815" actId="313"/>
          <ac:spMkLst>
            <pc:docMk/>
            <pc:sldMk cId="1271635271" sldId="3435"/>
            <ac:spMk id="3" creationId="{97A5B0EC-C8FA-44A4-A2FB-ED3E4A4355BD}"/>
          </ac:spMkLst>
        </pc:spChg>
        <pc:spChg chg="add del mod">
          <ac:chgData name="Håkan Sandell" userId="16b50c71-fadb-4cad-b51c-b9a27fd4d4e8" providerId="ADAL" clId="{63A399DF-759A-4BB1-BBA7-D242526319D5}" dt="2022-05-31T13:36:10.376" v="812" actId="478"/>
          <ac:spMkLst>
            <pc:docMk/>
            <pc:sldMk cId="1271635271" sldId="3435"/>
            <ac:spMk id="8" creationId="{F68FA08B-A649-442F-9B44-3CA32F055F1D}"/>
          </ac:spMkLst>
        </pc:spChg>
        <pc:spChg chg="add del mod modVis">
          <ac:chgData name="Håkan Sandell" userId="16b50c71-fadb-4cad-b51c-b9a27fd4d4e8" providerId="ADAL" clId="{63A399DF-759A-4BB1-BBA7-D242526319D5}" dt="2022-05-31T12:58:48.775" v="191"/>
          <ac:spMkLst>
            <pc:docMk/>
            <pc:sldMk cId="1271635271" sldId="3435"/>
            <ac:spMk id="9" creationId="{568105AA-BECF-416C-8C4D-5923837811A2}"/>
          </ac:spMkLst>
        </pc:spChg>
        <pc:graphicFrameChg chg="mod">
          <ac:chgData name="Håkan Sandell" userId="16b50c71-fadb-4cad-b51c-b9a27fd4d4e8" providerId="ADAL" clId="{63A399DF-759A-4BB1-BBA7-D242526319D5}" dt="2022-05-31T12:58:48.775" v="193"/>
          <ac:graphicFrameMkLst>
            <pc:docMk/>
            <pc:sldMk cId="1271635271" sldId="3435"/>
            <ac:graphicFrameMk id="7" creationId="{65AE68D0-45C9-4576-A6F8-9DEA9B2F1CFE}"/>
          </ac:graphicFrameMkLst>
        </pc:graphicFrameChg>
        <pc:picChg chg="add mod">
          <ac:chgData name="Håkan Sandell" userId="16b50c71-fadb-4cad-b51c-b9a27fd4d4e8" providerId="ADAL" clId="{63A399DF-759A-4BB1-BBA7-D242526319D5}" dt="2022-05-31T13:36:19.715" v="814" actId="1076"/>
          <ac:picMkLst>
            <pc:docMk/>
            <pc:sldMk cId="1271635271" sldId="3435"/>
            <ac:picMk id="10" creationId="{37AB3825-3C27-4CE5-9463-A9F1BC8B9F25}"/>
          </ac:picMkLst>
        </pc:picChg>
      </pc:sldChg>
      <pc:sldChg chg="addSp modSp del">
        <pc:chgData name="Håkan Sandell" userId="16b50c71-fadb-4cad-b51c-b9a27fd4d4e8" providerId="ADAL" clId="{63A399DF-759A-4BB1-BBA7-D242526319D5}" dt="2022-05-31T13:38:35.899" v="825" actId="2696"/>
        <pc:sldMkLst>
          <pc:docMk/>
          <pc:sldMk cId="1949865106" sldId="3437"/>
        </pc:sldMkLst>
        <pc:spChg chg="add mod">
          <ac:chgData name="Håkan Sandell" userId="16b50c71-fadb-4cad-b51c-b9a27fd4d4e8" providerId="ADAL" clId="{63A399DF-759A-4BB1-BBA7-D242526319D5}" dt="2022-05-31T11:51:31.609" v="15"/>
          <ac:spMkLst>
            <pc:docMk/>
            <pc:sldMk cId="1949865106" sldId="3437"/>
            <ac:spMk id="10" creationId="{7A036F4C-34B2-4971-9B9E-E658B434D90A}"/>
          </ac:spMkLst>
        </pc:spChg>
      </pc:sldChg>
      <pc:sldChg chg="addSp delSp modSp mod ord">
        <pc:chgData name="Håkan Sandell" userId="16b50c71-fadb-4cad-b51c-b9a27fd4d4e8" providerId="ADAL" clId="{63A399DF-759A-4BB1-BBA7-D242526319D5}" dt="2022-05-31T14:49:37.622" v="1386"/>
        <pc:sldMkLst>
          <pc:docMk/>
          <pc:sldMk cId="2352622474" sldId="3445"/>
        </pc:sldMkLst>
        <pc:spChg chg="add del mod">
          <ac:chgData name="Håkan Sandell" userId="16b50c71-fadb-4cad-b51c-b9a27fd4d4e8" providerId="ADAL" clId="{63A399DF-759A-4BB1-BBA7-D242526319D5}" dt="2022-05-31T14:35:24.050" v="1348" actId="478"/>
          <ac:spMkLst>
            <pc:docMk/>
            <pc:sldMk cId="2352622474" sldId="3445"/>
            <ac:spMk id="6" creationId="{0EC05722-E912-41E4-A1E1-BFA7CAFF566E}"/>
          </ac:spMkLst>
        </pc:spChg>
      </pc:sldChg>
      <pc:sldChg chg="addSp delSp modSp mod modTransition modShow">
        <pc:chgData name="Håkan Sandell" userId="16b50c71-fadb-4cad-b51c-b9a27fd4d4e8" providerId="ADAL" clId="{63A399DF-759A-4BB1-BBA7-D242526319D5}" dt="2022-06-17T13:39:21.867" v="6163"/>
        <pc:sldMkLst>
          <pc:docMk/>
          <pc:sldMk cId="3731158294" sldId="3448"/>
        </pc:sldMkLst>
        <pc:spChg chg="add del mod">
          <ac:chgData name="Håkan Sandell" userId="16b50c71-fadb-4cad-b51c-b9a27fd4d4e8" providerId="ADAL" clId="{63A399DF-759A-4BB1-BBA7-D242526319D5}" dt="2022-05-31T13:22:27.341" v="436" actId="478"/>
          <ac:spMkLst>
            <pc:docMk/>
            <pc:sldMk cId="3731158294" sldId="3448"/>
            <ac:spMk id="7" creationId="{4D6D9CC9-61BD-4B96-900E-4218F7A76072}"/>
          </ac:spMkLst>
        </pc:spChg>
        <pc:picChg chg="del">
          <ac:chgData name="Håkan Sandell" userId="16b50c71-fadb-4cad-b51c-b9a27fd4d4e8" providerId="ADAL" clId="{63A399DF-759A-4BB1-BBA7-D242526319D5}" dt="2022-05-31T12:56:42.264" v="97" actId="478"/>
          <ac:picMkLst>
            <pc:docMk/>
            <pc:sldMk cId="3731158294" sldId="3448"/>
            <ac:picMk id="8" creationId="{D2C98107-A15E-429B-98E1-A2F86E854567}"/>
          </ac:picMkLst>
        </pc:picChg>
        <pc:picChg chg="add del">
          <ac:chgData name="Håkan Sandell" userId="16b50c71-fadb-4cad-b51c-b9a27fd4d4e8" providerId="ADAL" clId="{63A399DF-759A-4BB1-BBA7-D242526319D5}" dt="2022-05-31T13:24:36.318" v="449" actId="478"/>
          <ac:picMkLst>
            <pc:docMk/>
            <pc:sldMk cId="3731158294" sldId="3448"/>
            <ac:picMk id="9" creationId="{8A4A2FFC-2C08-4DCF-A438-D3F936D81F63}"/>
          </ac:picMkLst>
        </pc:picChg>
        <pc:picChg chg="add">
          <ac:chgData name="Håkan Sandell" userId="16b50c71-fadb-4cad-b51c-b9a27fd4d4e8" providerId="ADAL" clId="{63A399DF-759A-4BB1-BBA7-D242526319D5}" dt="2022-05-31T13:24:38.149" v="451"/>
          <ac:picMkLst>
            <pc:docMk/>
            <pc:sldMk cId="3731158294" sldId="3448"/>
            <ac:picMk id="11" creationId="{B147FCD0-9660-4EBE-8737-1DC017114D02}"/>
          </ac:picMkLst>
        </pc:picChg>
      </pc:sldChg>
      <pc:sldChg chg="addSp delSp modSp mod">
        <pc:chgData name="Håkan Sandell" userId="16b50c71-fadb-4cad-b51c-b9a27fd4d4e8" providerId="ADAL" clId="{63A399DF-759A-4BB1-BBA7-D242526319D5}" dt="2022-05-31T11:52:37.048" v="42" actId="478"/>
        <pc:sldMkLst>
          <pc:docMk/>
          <pc:sldMk cId="1805627613" sldId="3475"/>
        </pc:sldMkLst>
        <pc:spChg chg="add del mod">
          <ac:chgData name="Håkan Sandell" userId="16b50c71-fadb-4cad-b51c-b9a27fd4d4e8" providerId="ADAL" clId="{63A399DF-759A-4BB1-BBA7-D242526319D5}" dt="2022-05-31T11:52:37.048" v="42" actId="478"/>
          <ac:spMkLst>
            <pc:docMk/>
            <pc:sldMk cId="1805627613" sldId="3475"/>
            <ac:spMk id="7" creationId="{74386478-49A7-49A9-A972-D9CC06D1F4A3}"/>
          </ac:spMkLst>
        </pc:spChg>
      </pc:sldChg>
      <pc:sldChg chg="addSp delSp modSp mod ord">
        <pc:chgData name="Håkan Sandell" userId="16b50c71-fadb-4cad-b51c-b9a27fd4d4e8" providerId="ADAL" clId="{63A399DF-759A-4BB1-BBA7-D242526319D5}" dt="2022-05-31T14:52:25.930" v="1467"/>
        <pc:sldMkLst>
          <pc:docMk/>
          <pc:sldMk cId="910205803" sldId="3476"/>
        </pc:sldMkLst>
        <pc:spChg chg="add del mod modVis">
          <ac:chgData name="Håkan Sandell" userId="16b50c71-fadb-4cad-b51c-b9a27fd4d4e8" providerId="ADAL" clId="{63A399DF-759A-4BB1-BBA7-D242526319D5}" dt="2022-05-31T14:52:25.929" v="1465"/>
          <ac:spMkLst>
            <pc:docMk/>
            <pc:sldMk cId="910205803" sldId="3476"/>
            <ac:spMk id="2" creationId="{6E2E51F8-812B-49AF-A9F4-F4AA4D9AE8D7}"/>
          </ac:spMkLst>
        </pc:spChg>
        <pc:spChg chg="mod">
          <ac:chgData name="Håkan Sandell" userId="16b50c71-fadb-4cad-b51c-b9a27fd4d4e8" providerId="ADAL" clId="{63A399DF-759A-4BB1-BBA7-D242526319D5}" dt="2022-05-31T14:52:25.880" v="1391" actId="948"/>
          <ac:spMkLst>
            <pc:docMk/>
            <pc:sldMk cId="910205803" sldId="3476"/>
            <ac:spMk id="5" creationId="{00000000-0000-0000-0000-000000000000}"/>
          </ac:spMkLst>
        </pc:spChg>
        <pc:spChg chg="add del mod">
          <ac:chgData name="Håkan Sandell" userId="16b50c71-fadb-4cad-b51c-b9a27fd4d4e8" providerId="ADAL" clId="{63A399DF-759A-4BB1-BBA7-D242526319D5}" dt="2022-05-31T13:40:10.580" v="829" actId="478"/>
          <ac:spMkLst>
            <pc:docMk/>
            <pc:sldMk cId="910205803" sldId="3476"/>
            <ac:spMk id="7" creationId="{D43414FB-7146-4E8A-9584-14177357B443}"/>
          </ac:spMkLst>
        </pc:spChg>
        <pc:graphicFrameChg chg="mod">
          <ac:chgData name="Håkan Sandell" userId="16b50c71-fadb-4cad-b51c-b9a27fd4d4e8" providerId="ADAL" clId="{63A399DF-759A-4BB1-BBA7-D242526319D5}" dt="2022-05-31T14:52:25.930" v="1467"/>
          <ac:graphicFrameMkLst>
            <pc:docMk/>
            <pc:sldMk cId="910205803" sldId="3476"/>
            <ac:graphicFrameMk id="6" creationId="{EB811C7E-A78E-4BF2-B9BD-6F1B3729C05E}"/>
          </ac:graphicFrameMkLst>
        </pc:graphicFrameChg>
      </pc:sldChg>
      <pc:sldChg chg="addSp modSp del mod ord">
        <pc:chgData name="Håkan Sandell" userId="16b50c71-fadb-4cad-b51c-b9a27fd4d4e8" providerId="ADAL" clId="{63A399DF-759A-4BB1-BBA7-D242526319D5}" dt="2022-06-01T09:45:09.911" v="3593" actId="47"/>
        <pc:sldMkLst>
          <pc:docMk/>
          <pc:sldMk cId="210895523" sldId="3484"/>
        </pc:sldMkLst>
        <pc:spChg chg="add mod">
          <ac:chgData name="Håkan Sandell" userId="16b50c71-fadb-4cad-b51c-b9a27fd4d4e8" providerId="ADAL" clId="{63A399DF-759A-4BB1-BBA7-D242526319D5}" dt="2022-06-01T09:44:22.922" v="3591" actId="1076"/>
          <ac:spMkLst>
            <pc:docMk/>
            <pc:sldMk cId="210895523" sldId="3484"/>
            <ac:spMk id="23" creationId="{AAA81839-44E0-4DB0-9645-589FC4A0A8AA}"/>
          </ac:spMkLst>
        </pc:spChg>
      </pc:sldChg>
      <pc:sldChg chg="addSp modSp del ord">
        <pc:chgData name="Håkan Sandell" userId="16b50c71-fadb-4cad-b51c-b9a27fd4d4e8" providerId="ADAL" clId="{63A399DF-759A-4BB1-BBA7-D242526319D5}" dt="2022-06-01T09:44:39.339" v="3592" actId="47"/>
        <pc:sldMkLst>
          <pc:docMk/>
          <pc:sldMk cId="3396669807" sldId="3488"/>
        </pc:sldMkLst>
        <pc:spChg chg="add mod">
          <ac:chgData name="Håkan Sandell" userId="16b50c71-fadb-4cad-b51c-b9a27fd4d4e8" providerId="ADAL" clId="{63A399DF-759A-4BB1-BBA7-D242526319D5}" dt="2022-05-31T11:52:07.613" v="22"/>
          <ac:spMkLst>
            <pc:docMk/>
            <pc:sldMk cId="3396669807" sldId="3488"/>
            <ac:spMk id="19" creationId="{87A24B55-82F6-487A-8D8C-B2B437C30644}"/>
          </ac:spMkLst>
        </pc:spChg>
      </pc:sldChg>
      <pc:sldChg chg="addSp modSp del">
        <pc:chgData name="Håkan Sandell" userId="16b50c71-fadb-4cad-b51c-b9a27fd4d4e8" providerId="ADAL" clId="{63A399DF-759A-4BB1-BBA7-D242526319D5}" dt="2022-05-31T12:57:32.791" v="99" actId="47"/>
        <pc:sldMkLst>
          <pc:docMk/>
          <pc:sldMk cId="20937122" sldId="3490"/>
        </pc:sldMkLst>
        <pc:spChg chg="add mod">
          <ac:chgData name="Håkan Sandell" userId="16b50c71-fadb-4cad-b51c-b9a27fd4d4e8" providerId="ADAL" clId="{63A399DF-759A-4BB1-BBA7-D242526319D5}" dt="2022-05-31T11:51:29.099" v="12"/>
          <ac:spMkLst>
            <pc:docMk/>
            <pc:sldMk cId="20937122" sldId="3490"/>
            <ac:spMk id="77" creationId="{1681EEFE-9EE7-4AA0-A829-2C23BD8DC9A4}"/>
          </ac:spMkLst>
        </pc:spChg>
      </pc:sldChg>
      <pc:sldChg chg="addSp delSp modSp mod">
        <pc:chgData name="Håkan Sandell" userId="16b50c71-fadb-4cad-b51c-b9a27fd4d4e8" providerId="ADAL" clId="{63A399DF-759A-4BB1-BBA7-D242526319D5}" dt="2022-05-31T15:16:23.268" v="3421" actId="478"/>
        <pc:sldMkLst>
          <pc:docMk/>
          <pc:sldMk cId="4110369895" sldId="3491"/>
        </pc:sldMkLst>
        <pc:spChg chg="mod">
          <ac:chgData name="Håkan Sandell" userId="16b50c71-fadb-4cad-b51c-b9a27fd4d4e8" providerId="ADAL" clId="{63A399DF-759A-4BB1-BBA7-D242526319D5}" dt="2022-05-31T14:57:44.062" v="1639" actId="20577"/>
          <ac:spMkLst>
            <pc:docMk/>
            <pc:sldMk cId="4110369895" sldId="3491"/>
            <ac:spMk id="3" creationId="{00000000-0000-0000-0000-000000000000}"/>
          </ac:spMkLst>
        </pc:spChg>
        <pc:spChg chg="add del mod">
          <ac:chgData name="Håkan Sandell" userId="16b50c71-fadb-4cad-b51c-b9a27fd4d4e8" providerId="ADAL" clId="{63A399DF-759A-4BB1-BBA7-D242526319D5}" dt="2022-05-31T14:57:47.527" v="1640" actId="478"/>
          <ac:spMkLst>
            <pc:docMk/>
            <pc:sldMk cId="4110369895" sldId="3491"/>
            <ac:spMk id="161" creationId="{F984C2D4-526F-4744-9D36-750F9ED375EB}"/>
          </ac:spMkLst>
        </pc:spChg>
        <pc:spChg chg="mod">
          <ac:chgData name="Håkan Sandell" userId="16b50c71-fadb-4cad-b51c-b9a27fd4d4e8" providerId="ADAL" clId="{63A399DF-759A-4BB1-BBA7-D242526319D5}" dt="2022-05-31T14:58:08.457" v="1647" actId="14100"/>
          <ac:spMkLst>
            <pc:docMk/>
            <pc:sldMk cId="4110369895" sldId="3491"/>
            <ac:spMk id="172" creationId="{DAE02C1C-167F-4F0C-B0AF-89911FA76820}"/>
          </ac:spMkLst>
        </pc:spChg>
        <pc:picChg chg="del">
          <ac:chgData name="Håkan Sandell" userId="16b50c71-fadb-4cad-b51c-b9a27fd4d4e8" providerId="ADAL" clId="{63A399DF-759A-4BB1-BBA7-D242526319D5}" dt="2022-05-31T15:16:23.268" v="3421" actId="478"/>
          <ac:picMkLst>
            <pc:docMk/>
            <pc:sldMk cId="4110369895" sldId="3491"/>
            <ac:picMk id="110" creationId="{3C8FAE6D-30F6-4051-97F7-ED5F82C8E493}"/>
          </ac:picMkLst>
        </pc:picChg>
      </pc:sldChg>
      <pc:sldChg chg="addSp modSp del">
        <pc:chgData name="Håkan Sandell" userId="16b50c71-fadb-4cad-b51c-b9a27fd4d4e8" providerId="ADAL" clId="{63A399DF-759A-4BB1-BBA7-D242526319D5}" dt="2022-05-31T15:19:37.313" v="3539" actId="47"/>
        <pc:sldMkLst>
          <pc:docMk/>
          <pc:sldMk cId="1924789573" sldId="3492"/>
        </pc:sldMkLst>
        <pc:spChg chg="add mod">
          <ac:chgData name="Håkan Sandell" userId="16b50c71-fadb-4cad-b51c-b9a27fd4d4e8" providerId="ADAL" clId="{63A399DF-759A-4BB1-BBA7-D242526319D5}" dt="2022-05-31T11:52:53.521" v="51"/>
          <ac:spMkLst>
            <pc:docMk/>
            <pc:sldMk cId="1924789573" sldId="3492"/>
            <ac:spMk id="8" creationId="{04CFDE29-7C1E-46FC-BF33-DAD0214EEC11}"/>
          </ac:spMkLst>
        </pc:spChg>
      </pc:sldChg>
      <pc:sldChg chg="addSp modSp del">
        <pc:chgData name="Håkan Sandell" userId="16b50c71-fadb-4cad-b51c-b9a27fd4d4e8" providerId="ADAL" clId="{63A399DF-759A-4BB1-BBA7-D242526319D5}" dt="2022-05-31T15:19:37.313" v="3539" actId="47"/>
        <pc:sldMkLst>
          <pc:docMk/>
          <pc:sldMk cId="46719171" sldId="3493"/>
        </pc:sldMkLst>
        <pc:spChg chg="add mod">
          <ac:chgData name="Håkan Sandell" userId="16b50c71-fadb-4cad-b51c-b9a27fd4d4e8" providerId="ADAL" clId="{63A399DF-759A-4BB1-BBA7-D242526319D5}" dt="2022-05-31T11:53:08.134" v="60"/>
          <ac:spMkLst>
            <pc:docMk/>
            <pc:sldMk cId="46719171" sldId="3493"/>
            <ac:spMk id="8" creationId="{7A7C1722-F0AE-430C-9372-D5D5B177239F}"/>
          </ac:spMkLst>
        </pc:spChg>
      </pc:sldChg>
      <pc:sldChg chg="addSp modSp del">
        <pc:chgData name="Håkan Sandell" userId="16b50c71-fadb-4cad-b51c-b9a27fd4d4e8" providerId="ADAL" clId="{63A399DF-759A-4BB1-BBA7-D242526319D5}" dt="2022-05-31T15:19:37.313" v="3539" actId="47"/>
        <pc:sldMkLst>
          <pc:docMk/>
          <pc:sldMk cId="4145558792" sldId="3497"/>
        </pc:sldMkLst>
        <pc:spChg chg="add mod">
          <ac:chgData name="Håkan Sandell" userId="16b50c71-fadb-4cad-b51c-b9a27fd4d4e8" providerId="ADAL" clId="{63A399DF-759A-4BB1-BBA7-D242526319D5}" dt="2022-05-31T11:53:06.184" v="59"/>
          <ac:spMkLst>
            <pc:docMk/>
            <pc:sldMk cId="4145558792" sldId="3497"/>
            <ac:spMk id="161" creationId="{300417A9-D584-4C0E-812C-709E537AC847}"/>
          </ac:spMkLst>
        </pc:spChg>
      </pc:sldChg>
      <pc:sldChg chg="addSp delSp modSp mod">
        <pc:chgData name="Håkan Sandell" userId="16b50c71-fadb-4cad-b51c-b9a27fd4d4e8" providerId="ADAL" clId="{63A399DF-759A-4BB1-BBA7-D242526319D5}" dt="2022-06-17T13:43:17.246" v="6226" actId="478"/>
        <pc:sldMkLst>
          <pc:docMk/>
          <pc:sldMk cId="1160886579" sldId="3498"/>
        </pc:sldMkLst>
        <pc:spChg chg="mod">
          <ac:chgData name="Håkan Sandell" userId="16b50c71-fadb-4cad-b51c-b9a27fd4d4e8" providerId="ADAL" clId="{63A399DF-759A-4BB1-BBA7-D242526319D5}" dt="2022-06-01T12:23:12.737" v="5212" actId="948"/>
          <ac:spMkLst>
            <pc:docMk/>
            <pc:sldMk cId="1160886579" sldId="3498"/>
            <ac:spMk id="2" creationId="{00000000-0000-0000-0000-000000000000}"/>
          </ac:spMkLst>
        </pc:spChg>
        <pc:spChg chg="add del mod modVis">
          <ac:chgData name="Håkan Sandell" userId="16b50c71-fadb-4cad-b51c-b9a27fd4d4e8" providerId="ADAL" clId="{63A399DF-759A-4BB1-BBA7-D242526319D5}" dt="2022-06-01T12:23:11.181" v="5208"/>
          <ac:spMkLst>
            <pc:docMk/>
            <pc:sldMk cId="1160886579" sldId="3498"/>
            <ac:spMk id="3" creationId="{596C37A1-9FDF-47E9-8DBE-6B96F61EE207}"/>
          </ac:spMkLst>
        </pc:spChg>
        <pc:spChg chg="add del mod modVis">
          <ac:chgData name="Håkan Sandell" userId="16b50c71-fadb-4cad-b51c-b9a27fd4d4e8" providerId="ADAL" clId="{63A399DF-759A-4BB1-BBA7-D242526319D5}" dt="2022-06-01T12:23:12.764" v="5267"/>
          <ac:spMkLst>
            <pc:docMk/>
            <pc:sldMk cId="1160886579" sldId="3498"/>
            <ac:spMk id="6" creationId="{F1FAF846-F48F-4CE2-A594-002D993C9688}"/>
          </ac:spMkLst>
        </pc:spChg>
        <pc:spChg chg="mod">
          <ac:chgData name="Håkan Sandell" userId="16b50c71-fadb-4cad-b51c-b9a27fd4d4e8" providerId="ADAL" clId="{63A399DF-759A-4BB1-BBA7-D242526319D5}" dt="2022-06-17T13:43:11.040" v="6225" actId="13926"/>
          <ac:spMkLst>
            <pc:docMk/>
            <pc:sldMk cId="1160886579" sldId="3498"/>
            <ac:spMk id="9" creationId="{8B83E024-88B7-4970-986E-C3F92004DB77}"/>
          </ac:spMkLst>
        </pc:spChg>
        <pc:spChg chg="add del mod">
          <ac:chgData name="Håkan Sandell" userId="16b50c71-fadb-4cad-b51c-b9a27fd4d4e8" providerId="ADAL" clId="{63A399DF-759A-4BB1-BBA7-D242526319D5}" dt="2022-06-17T13:43:17.246" v="6226" actId="478"/>
          <ac:spMkLst>
            <pc:docMk/>
            <pc:sldMk cId="1160886579" sldId="3498"/>
            <ac:spMk id="10" creationId="{481546C4-D158-4A74-BDAB-14DCFFBD51F7}"/>
          </ac:spMkLst>
        </pc:spChg>
        <pc:graphicFrameChg chg="mod">
          <ac:chgData name="Håkan Sandell" userId="16b50c71-fadb-4cad-b51c-b9a27fd4d4e8" providerId="ADAL" clId="{63A399DF-759A-4BB1-BBA7-D242526319D5}" dt="2022-06-01T12:23:12.764" v="5269"/>
          <ac:graphicFrameMkLst>
            <pc:docMk/>
            <pc:sldMk cId="1160886579" sldId="3498"/>
            <ac:graphicFrameMk id="5" creationId="{00000000-0000-0000-0000-000000000000}"/>
          </ac:graphicFrameMkLst>
        </pc:graphicFrameChg>
      </pc:sldChg>
      <pc:sldChg chg="addSp delSp modSp del mod ord">
        <pc:chgData name="Håkan Sandell" userId="16b50c71-fadb-4cad-b51c-b9a27fd4d4e8" providerId="ADAL" clId="{63A399DF-759A-4BB1-BBA7-D242526319D5}" dt="2022-05-31T15:02:09.940" v="2068" actId="47"/>
        <pc:sldMkLst>
          <pc:docMk/>
          <pc:sldMk cId="720126954" sldId="3499"/>
        </pc:sldMkLst>
        <pc:spChg chg="mod">
          <ac:chgData name="Håkan Sandell" userId="16b50c71-fadb-4cad-b51c-b9a27fd4d4e8" providerId="ADAL" clId="{63A399DF-759A-4BB1-BBA7-D242526319D5}" dt="2022-05-31T15:01:34.763" v="1935" actId="948"/>
          <ac:spMkLst>
            <pc:docMk/>
            <pc:sldMk cId="720126954" sldId="3499"/>
            <ac:spMk id="2" creationId="{A2389DA4-DB61-4BFC-8BA6-3F7CD45A5DEC}"/>
          </ac:spMkLst>
        </pc:spChg>
        <pc:spChg chg="mod">
          <ac:chgData name="Håkan Sandell" userId="16b50c71-fadb-4cad-b51c-b9a27fd4d4e8" providerId="ADAL" clId="{63A399DF-759A-4BB1-BBA7-D242526319D5}" dt="2022-05-31T15:01:12.990" v="1801" actId="20577"/>
          <ac:spMkLst>
            <pc:docMk/>
            <pc:sldMk cId="720126954" sldId="3499"/>
            <ac:spMk id="3" creationId="{F08CDB96-0F92-4E03-B264-57ED2A597FB1}"/>
          </ac:spMkLst>
        </pc:spChg>
        <pc:spChg chg="add del mod modVis">
          <ac:chgData name="Håkan Sandell" userId="16b50c71-fadb-4cad-b51c-b9a27fd4d4e8" providerId="ADAL" clId="{63A399DF-759A-4BB1-BBA7-D242526319D5}" dt="2022-05-31T15:00:54.765" v="1735"/>
          <ac:spMkLst>
            <pc:docMk/>
            <pc:sldMk cId="720126954" sldId="3499"/>
            <ac:spMk id="6" creationId="{BD9BC8A8-5459-4D92-8545-B3F405CC67C6}"/>
          </ac:spMkLst>
        </pc:spChg>
        <pc:spChg chg="add del mod">
          <ac:chgData name="Håkan Sandell" userId="16b50c71-fadb-4cad-b51c-b9a27fd4d4e8" providerId="ADAL" clId="{63A399DF-759A-4BB1-BBA7-D242526319D5}" dt="2022-05-31T15:00:25.810" v="1687" actId="478"/>
          <ac:spMkLst>
            <pc:docMk/>
            <pc:sldMk cId="720126954" sldId="3499"/>
            <ac:spMk id="8" creationId="{526DD875-E6F6-4215-A360-A8C9A4907CE0}"/>
          </ac:spMkLst>
        </pc:spChg>
        <pc:spChg chg="add del mod modVis">
          <ac:chgData name="Håkan Sandell" userId="16b50c71-fadb-4cad-b51c-b9a27fd4d4e8" providerId="ADAL" clId="{63A399DF-759A-4BB1-BBA7-D242526319D5}" dt="2022-05-31T15:00:55.964" v="1780"/>
          <ac:spMkLst>
            <pc:docMk/>
            <pc:sldMk cId="720126954" sldId="3499"/>
            <ac:spMk id="9" creationId="{F6AE2A79-0461-4852-9081-C303F9387A60}"/>
          </ac:spMkLst>
        </pc:spChg>
        <pc:spChg chg="add del mod modVis">
          <ac:chgData name="Håkan Sandell" userId="16b50c71-fadb-4cad-b51c-b9a27fd4d4e8" providerId="ADAL" clId="{63A399DF-759A-4BB1-BBA7-D242526319D5}" dt="2022-05-31T15:01:26.842" v="1884" actId="962"/>
          <ac:spMkLst>
            <pc:docMk/>
            <pc:sldMk cId="720126954" sldId="3499"/>
            <ac:spMk id="10" creationId="{A1D1C16A-52FC-4544-B63B-984EEDE55B48}"/>
          </ac:spMkLst>
        </pc:spChg>
        <pc:spChg chg="add del mod modVis">
          <ac:chgData name="Håkan Sandell" userId="16b50c71-fadb-4cad-b51c-b9a27fd4d4e8" providerId="ADAL" clId="{63A399DF-759A-4BB1-BBA7-D242526319D5}" dt="2022-05-31T15:01:28.526" v="1931"/>
          <ac:spMkLst>
            <pc:docMk/>
            <pc:sldMk cId="720126954" sldId="3499"/>
            <ac:spMk id="11" creationId="{BD9FB27E-296D-436B-88A7-13AE183B860C}"/>
          </ac:spMkLst>
        </pc:spChg>
        <pc:spChg chg="add del mod modVis">
          <ac:chgData name="Håkan Sandell" userId="16b50c71-fadb-4cad-b51c-b9a27fd4d4e8" providerId="ADAL" clId="{63A399DF-759A-4BB1-BBA7-D242526319D5}" dt="2022-05-31T15:01:34.785" v="1975"/>
          <ac:spMkLst>
            <pc:docMk/>
            <pc:sldMk cId="720126954" sldId="3499"/>
            <ac:spMk id="12" creationId="{14B7A9FD-7248-4432-A3C4-B60A57B6A55C}"/>
          </ac:spMkLst>
        </pc:spChg>
        <pc:graphicFrameChg chg="mod">
          <ac:chgData name="Håkan Sandell" userId="16b50c71-fadb-4cad-b51c-b9a27fd4d4e8" providerId="ADAL" clId="{63A399DF-759A-4BB1-BBA7-D242526319D5}" dt="2022-05-31T15:01:34.786" v="1977"/>
          <ac:graphicFrameMkLst>
            <pc:docMk/>
            <pc:sldMk cId="720126954" sldId="3499"/>
            <ac:graphicFrameMk id="7" creationId="{513D9366-9E76-4D84-AD79-4C6B8132E5AC}"/>
          </ac:graphicFrameMkLst>
        </pc:graphicFrameChg>
      </pc:sldChg>
      <pc:sldChg chg="addSp modSp del">
        <pc:chgData name="Håkan Sandell" userId="16b50c71-fadb-4cad-b51c-b9a27fd4d4e8" providerId="ADAL" clId="{63A399DF-759A-4BB1-BBA7-D242526319D5}" dt="2022-05-31T15:19:37.313" v="3539" actId="47"/>
        <pc:sldMkLst>
          <pc:docMk/>
          <pc:sldMk cId="1194054562" sldId="3500"/>
        </pc:sldMkLst>
        <pc:spChg chg="add mod">
          <ac:chgData name="Håkan Sandell" userId="16b50c71-fadb-4cad-b51c-b9a27fd4d4e8" providerId="ADAL" clId="{63A399DF-759A-4BB1-BBA7-D242526319D5}" dt="2022-05-31T11:53:09.168" v="61"/>
          <ac:spMkLst>
            <pc:docMk/>
            <pc:sldMk cId="1194054562" sldId="3500"/>
            <ac:spMk id="8" creationId="{14517C0A-74A9-4ECD-88B4-42BF6B01DBE9}"/>
          </ac:spMkLst>
        </pc:spChg>
      </pc:sldChg>
      <pc:sldChg chg="addSp modSp del">
        <pc:chgData name="Håkan Sandell" userId="16b50c71-fadb-4cad-b51c-b9a27fd4d4e8" providerId="ADAL" clId="{63A399DF-759A-4BB1-BBA7-D242526319D5}" dt="2022-05-31T15:19:37.313" v="3539" actId="47"/>
        <pc:sldMkLst>
          <pc:docMk/>
          <pc:sldMk cId="2949243083" sldId="3501"/>
        </pc:sldMkLst>
        <pc:spChg chg="add mod">
          <ac:chgData name="Håkan Sandell" userId="16b50c71-fadb-4cad-b51c-b9a27fd4d4e8" providerId="ADAL" clId="{63A399DF-759A-4BB1-BBA7-D242526319D5}" dt="2022-05-31T11:53:04.396" v="58"/>
          <ac:spMkLst>
            <pc:docMk/>
            <pc:sldMk cId="2949243083" sldId="3501"/>
            <ac:spMk id="8" creationId="{7D48E15E-236E-4EA0-8610-AC9F56E8B377}"/>
          </ac:spMkLst>
        </pc:spChg>
      </pc:sldChg>
      <pc:sldChg chg="addSp modSp del">
        <pc:chgData name="Håkan Sandell" userId="16b50c71-fadb-4cad-b51c-b9a27fd4d4e8" providerId="ADAL" clId="{63A399DF-759A-4BB1-BBA7-D242526319D5}" dt="2022-05-31T15:19:37.313" v="3539" actId="47"/>
        <pc:sldMkLst>
          <pc:docMk/>
          <pc:sldMk cId="53999744" sldId="3502"/>
        </pc:sldMkLst>
        <pc:spChg chg="add mod">
          <ac:chgData name="Håkan Sandell" userId="16b50c71-fadb-4cad-b51c-b9a27fd4d4e8" providerId="ADAL" clId="{63A399DF-759A-4BB1-BBA7-D242526319D5}" dt="2022-05-31T11:52:55.287" v="52"/>
          <ac:spMkLst>
            <pc:docMk/>
            <pc:sldMk cId="53999744" sldId="3502"/>
            <ac:spMk id="8" creationId="{80A47532-1516-4FBD-B65B-1011A98874F6}"/>
          </ac:spMkLst>
        </pc:spChg>
      </pc:sldChg>
      <pc:sldChg chg="addSp delSp modSp mod ord">
        <pc:chgData name="Håkan Sandell" userId="16b50c71-fadb-4cad-b51c-b9a27fd4d4e8" providerId="ADAL" clId="{63A399DF-759A-4BB1-BBA7-D242526319D5}" dt="2022-06-01T11:49:44.814" v="4899" actId="6549"/>
        <pc:sldMkLst>
          <pc:docMk/>
          <pc:sldMk cId="3392707470" sldId="3503"/>
        </pc:sldMkLst>
        <pc:spChg chg="add del mod">
          <ac:chgData name="Håkan Sandell" userId="16b50c71-fadb-4cad-b51c-b9a27fd4d4e8" providerId="ADAL" clId="{63A399DF-759A-4BB1-BBA7-D242526319D5}" dt="2022-05-31T13:43:20.697" v="838" actId="478"/>
          <ac:spMkLst>
            <pc:docMk/>
            <pc:sldMk cId="3392707470" sldId="3503"/>
            <ac:spMk id="6" creationId="{84ED0F25-4F24-40B4-A559-AC3806C9459C}"/>
          </ac:spMkLst>
        </pc:spChg>
        <pc:spChg chg="add mod">
          <ac:chgData name="Håkan Sandell" userId="16b50c71-fadb-4cad-b51c-b9a27fd4d4e8" providerId="ADAL" clId="{63A399DF-759A-4BB1-BBA7-D242526319D5}" dt="2022-06-01T11:49:44.814" v="4899" actId="6549"/>
          <ac:spMkLst>
            <pc:docMk/>
            <pc:sldMk cId="3392707470" sldId="3503"/>
            <ac:spMk id="7" creationId="{F479598C-B5A6-4066-9B03-91ED50BE62E6}"/>
          </ac:spMkLst>
        </pc:spChg>
      </pc:sldChg>
      <pc:sldChg chg="addSp add mod modTransition modShow">
        <pc:chgData name="Håkan Sandell" userId="16b50c71-fadb-4cad-b51c-b9a27fd4d4e8" providerId="ADAL" clId="{63A399DF-759A-4BB1-BBA7-D242526319D5}" dt="2022-06-17T13:39:21.867" v="6163"/>
        <pc:sldMkLst>
          <pc:docMk/>
          <pc:sldMk cId="2138766797" sldId="3504"/>
        </pc:sldMkLst>
        <pc:picChg chg="add">
          <ac:chgData name="Håkan Sandell" userId="16b50c71-fadb-4cad-b51c-b9a27fd4d4e8" providerId="ADAL" clId="{63A399DF-759A-4BB1-BBA7-D242526319D5}" dt="2022-05-31T13:24:59.806" v="453"/>
          <ac:picMkLst>
            <pc:docMk/>
            <pc:sldMk cId="2138766797" sldId="3504"/>
            <ac:picMk id="7" creationId="{F43994F5-692F-4FFF-8227-D65385316FD4}"/>
          </ac:picMkLst>
        </pc:picChg>
      </pc:sldChg>
      <pc:sldChg chg="addSp add mod">
        <pc:chgData name="Håkan Sandell" userId="16b50c71-fadb-4cad-b51c-b9a27fd4d4e8" providerId="ADAL" clId="{63A399DF-759A-4BB1-BBA7-D242526319D5}" dt="2022-05-31T13:25:33.089" v="455"/>
        <pc:sldMkLst>
          <pc:docMk/>
          <pc:sldMk cId="766222233" sldId="3505"/>
        </pc:sldMkLst>
        <pc:picChg chg="add">
          <ac:chgData name="Håkan Sandell" userId="16b50c71-fadb-4cad-b51c-b9a27fd4d4e8" providerId="ADAL" clId="{63A399DF-759A-4BB1-BBA7-D242526319D5}" dt="2022-05-31T13:25:33.089" v="455"/>
          <ac:picMkLst>
            <pc:docMk/>
            <pc:sldMk cId="766222233" sldId="3505"/>
            <ac:picMk id="7" creationId="{856F6533-DF80-4D4F-8788-3F8A33F35863}"/>
          </ac:picMkLst>
        </pc:picChg>
      </pc:sldChg>
      <pc:sldChg chg="addSp delSp add mod">
        <pc:chgData name="Håkan Sandell" userId="16b50c71-fadb-4cad-b51c-b9a27fd4d4e8" providerId="ADAL" clId="{63A399DF-759A-4BB1-BBA7-D242526319D5}" dt="2022-05-31T13:26:47.677" v="460"/>
        <pc:sldMkLst>
          <pc:docMk/>
          <pc:sldMk cId="1435680370" sldId="3506"/>
        </pc:sldMkLst>
        <pc:picChg chg="add del">
          <ac:chgData name="Håkan Sandell" userId="16b50c71-fadb-4cad-b51c-b9a27fd4d4e8" providerId="ADAL" clId="{63A399DF-759A-4BB1-BBA7-D242526319D5}" dt="2022-05-31T13:26:25.168" v="458" actId="478"/>
          <ac:picMkLst>
            <pc:docMk/>
            <pc:sldMk cId="1435680370" sldId="3506"/>
            <ac:picMk id="7" creationId="{D665774D-353A-40C2-A98A-A9E7CB0193B8}"/>
          </ac:picMkLst>
        </pc:picChg>
        <pc:picChg chg="add">
          <ac:chgData name="Håkan Sandell" userId="16b50c71-fadb-4cad-b51c-b9a27fd4d4e8" providerId="ADAL" clId="{63A399DF-759A-4BB1-BBA7-D242526319D5}" dt="2022-05-31T13:26:47.677" v="460"/>
          <ac:picMkLst>
            <pc:docMk/>
            <pc:sldMk cId="1435680370" sldId="3506"/>
            <ac:picMk id="9" creationId="{DFA08347-21D5-4CDF-844A-1B83905A1B9B}"/>
          </ac:picMkLst>
        </pc:picChg>
      </pc:sldChg>
      <pc:sldChg chg="addSp delSp modSp add mod modTransition modShow">
        <pc:chgData name="Håkan Sandell" userId="16b50c71-fadb-4cad-b51c-b9a27fd4d4e8" providerId="ADAL" clId="{63A399DF-759A-4BB1-BBA7-D242526319D5}" dt="2022-06-01T09:42:32.518" v="3588"/>
        <pc:sldMkLst>
          <pc:docMk/>
          <pc:sldMk cId="2485625349" sldId="3507"/>
        </pc:sldMkLst>
        <pc:spChg chg="del mod">
          <ac:chgData name="Håkan Sandell" userId="16b50c71-fadb-4cad-b51c-b9a27fd4d4e8" providerId="ADAL" clId="{63A399DF-759A-4BB1-BBA7-D242526319D5}" dt="2022-06-01T08:12:04.064" v="3582" actId="478"/>
          <ac:spMkLst>
            <pc:docMk/>
            <pc:sldMk cId="2485625349" sldId="3507"/>
            <ac:spMk id="2" creationId="{603EDC8A-1CE5-464B-A971-93850D79C186}"/>
          </ac:spMkLst>
        </pc:spChg>
        <pc:spChg chg="del mod">
          <ac:chgData name="Håkan Sandell" userId="16b50c71-fadb-4cad-b51c-b9a27fd4d4e8" providerId="ADAL" clId="{63A399DF-759A-4BB1-BBA7-D242526319D5}" dt="2022-06-01T08:12:07.305" v="3586" actId="478"/>
          <ac:spMkLst>
            <pc:docMk/>
            <pc:sldMk cId="2485625349" sldId="3507"/>
            <ac:spMk id="3" creationId="{3EBC0F8A-3CB1-4B7A-80B9-54E493243ED8}"/>
          </ac:spMkLst>
        </pc:spChg>
        <pc:spChg chg="add del mod modVis">
          <ac:chgData name="Håkan Sandell" userId="16b50c71-fadb-4cad-b51c-b9a27fd4d4e8" providerId="ADAL" clId="{63A399DF-759A-4BB1-BBA7-D242526319D5}" dt="2022-05-31T13:30:21.961" v="605"/>
          <ac:spMkLst>
            <pc:docMk/>
            <pc:sldMk cId="2485625349" sldId="3507"/>
            <ac:spMk id="7" creationId="{5F8C87E1-5453-4B3D-9551-DE4870FC3063}"/>
          </ac:spMkLst>
        </pc:spChg>
        <pc:graphicFrameChg chg="add mod ord modVis replST">
          <ac:chgData name="Håkan Sandell" userId="16b50c71-fadb-4cad-b51c-b9a27fd4d4e8" providerId="ADAL" clId="{63A399DF-759A-4BB1-BBA7-D242526319D5}" dt="2022-06-01T08:12:04.568" v="3585"/>
          <ac:graphicFrameMkLst>
            <pc:docMk/>
            <pc:sldMk cId="2485625349" sldId="3507"/>
            <ac:graphicFrameMk id="6" creationId="{561E71A4-AA1C-4A5C-B9BD-32BB6F0BF7A0}"/>
          </ac:graphicFrameMkLst>
        </pc:graphicFrameChg>
        <pc:picChg chg="add">
          <ac:chgData name="Håkan Sandell" userId="16b50c71-fadb-4cad-b51c-b9a27fd4d4e8" providerId="ADAL" clId="{63A399DF-759A-4BB1-BBA7-D242526319D5}" dt="2022-06-01T08:11:47.202" v="3581"/>
          <ac:picMkLst>
            <pc:docMk/>
            <pc:sldMk cId="2485625349" sldId="3507"/>
            <ac:picMk id="8" creationId="{80455429-26B1-4BE9-8B73-6D95F34DF140}"/>
          </ac:picMkLst>
        </pc:picChg>
      </pc:sldChg>
      <pc:sldChg chg="add del">
        <pc:chgData name="Håkan Sandell" userId="16b50c71-fadb-4cad-b51c-b9a27fd4d4e8" providerId="ADAL" clId="{63A399DF-759A-4BB1-BBA7-D242526319D5}" dt="2022-05-31T13:27:49.079" v="461" actId="2696"/>
        <pc:sldMkLst>
          <pc:docMk/>
          <pc:sldMk cId="188085903" sldId="3508"/>
        </pc:sldMkLst>
      </pc:sldChg>
      <pc:sldChg chg="modSp add mod">
        <pc:chgData name="Håkan Sandell" userId="16b50c71-fadb-4cad-b51c-b9a27fd4d4e8" providerId="ADAL" clId="{63A399DF-759A-4BB1-BBA7-D242526319D5}" dt="2022-05-31T13:38:18.127" v="824" actId="207"/>
        <pc:sldMkLst>
          <pc:docMk/>
          <pc:sldMk cId="2343474961" sldId="3508"/>
        </pc:sldMkLst>
        <pc:spChg chg="mod">
          <ac:chgData name="Håkan Sandell" userId="16b50c71-fadb-4cad-b51c-b9a27fd4d4e8" providerId="ADAL" clId="{63A399DF-759A-4BB1-BBA7-D242526319D5}" dt="2022-05-31T13:38:18.127" v="824" actId="207"/>
          <ac:spMkLst>
            <pc:docMk/>
            <pc:sldMk cId="2343474961" sldId="3508"/>
            <ac:spMk id="9" creationId="{8B83E024-88B7-4970-986E-C3F92004DB77}"/>
          </ac:spMkLst>
        </pc:spChg>
      </pc:sldChg>
      <pc:sldChg chg="modSp add del ord">
        <pc:chgData name="Håkan Sandell" userId="16b50c71-fadb-4cad-b51c-b9a27fd4d4e8" providerId="ADAL" clId="{63A399DF-759A-4BB1-BBA7-D242526319D5}" dt="2022-06-01T12:23:16.429" v="5270" actId="47"/>
        <pc:sldMkLst>
          <pc:docMk/>
          <pc:sldMk cId="2559374128" sldId="3509"/>
        </pc:sldMkLst>
        <pc:spChg chg="mod">
          <ac:chgData name="Håkan Sandell" userId="16b50c71-fadb-4cad-b51c-b9a27fd4d4e8" providerId="ADAL" clId="{63A399DF-759A-4BB1-BBA7-D242526319D5}" dt="2022-05-31T13:44:01.795" v="840"/>
          <ac:spMkLst>
            <pc:docMk/>
            <pc:sldMk cId="2559374128" sldId="3509"/>
            <ac:spMk id="2" creationId="{00000000-0000-0000-0000-000000000000}"/>
          </ac:spMkLst>
        </pc:spChg>
        <pc:spChg chg="mod">
          <ac:chgData name="Håkan Sandell" userId="16b50c71-fadb-4cad-b51c-b9a27fd4d4e8" providerId="ADAL" clId="{63A399DF-759A-4BB1-BBA7-D242526319D5}" dt="2022-05-31T13:44:01.795" v="840"/>
          <ac:spMkLst>
            <pc:docMk/>
            <pc:sldMk cId="2559374128" sldId="3509"/>
            <ac:spMk id="4" creationId="{00000000-0000-0000-0000-000000000000}"/>
          </ac:spMkLst>
        </pc:spChg>
        <pc:spChg chg="mod">
          <ac:chgData name="Håkan Sandell" userId="16b50c71-fadb-4cad-b51c-b9a27fd4d4e8" providerId="ADAL" clId="{63A399DF-759A-4BB1-BBA7-D242526319D5}" dt="2022-05-31T13:44:01.795" v="840"/>
          <ac:spMkLst>
            <pc:docMk/>
            <pc:sldMk cId="2559374128" sldId="3509"/>
            <ac:spMk id="7" creationId="{00000000-0000-0000-0000-000000000000}"/>
          </ac:spMkLst>
        </pc:spChg>
        <pc:spChg chg="mod">
          <ac:chgData name="Håkan Sandell" userId="16b50c71-fadb-4cad-b51c-b9a27fd4d4e8" providerId="ADAL" clId="{63A399DF-759A-4BB1-BBA7-D242526319D5}" dt="2022-05-31T13:44:01.795" v="840"/>
          <ac:spMkLst>
            <pc:docMk/>
            <pc:sldMk cId="2559374128" sldId="3509"/>
            <ac:spMk id="8" creationId="{00000000-0000-0000-0000-000000000000}"/>
          </ac:spMkLst>
        </pc:spChg>
        <pc:spChg chg="mod">
          <ac:chgData name="Håkan Sandell" userId="16b50c71-fadb-4cad-b51c-b9a27fd4d4e8" providerId="ADAL" clId="{63A399DF-759A-4BB1-BBA7-D242526319D5}" dt="2022-05-31T13:44:01.795" v="840"/>
          <ac:spMkLst>
            <pc:docMk/>
            <pc:sldMk cId="2559374128" sldId="3509"/>
            <ac:spMk id="9" creationId="{8B83E024-88B7-4970-986E-C3F92004DB77}"/>
          </ac:spMkLst>
        </pc:spChg>
        <pc:grpChg chg="mod">
          <ac:chgData name="Håkan Sandell" userId="16b50c71-fadb-4cad-b51c-b9a27fd4d4e8" providerId="ADAL" clId="{63A399DF-759A-4BB1-BBA7-D242526319D5}" dt="2022-05-31T13:44:01.795" v="840"/>
          <ac:grpSpMkLst>
            <pc:docMk/>
            <pc:sldMk cId="2559374128" sldId="3509"/>
            <ac:grpSpMk id="1" creationId="{00000000-0000-0000-0000-000000000000}"/>
          </ac:grpSpMkLst>
        </pc:grpChg>
        <pc:graphicFrameChg chg="mod">
          <ac:chgData name="Håkan Sandell" userId="16b50c71-fadb-4cad-b51c-b9a27fd4d4e8" providerId="ADAL" clId="{63A399DF-759A-4BB1-BBA7-D242526319D5}" dt="2022-05-31T13:44:01.795" v="840"/>
          <ac:graphicFrameMkLst>
            <pc:docMk/>
            <pc:sldMk cId="2559374128" sldId="3509"/>
            <ac:graphicFrameMk id="5" creationId="{00000000-0000-0000-0000-000000000000}"/>
          </ac:graphicFrameMkLst>
        </pc:graphicFrameChg>
      </pc:sldChg>
      <pc:sldChg chg="addSp delSp modSp new add mod ord">
        <pc:chgData name="Håkan Sandell" userId="16b50c71-fadb-4cad-b51c-b9a27fd4d4e8" providerId="ADAL" clId="{63A399DF-759A-4BB1-BBA7-D242526319D5}" dt="2022-05-31T15:33:45.591" v="3574"/>
        <pc:sldMkLst>
          <pc:docMk/>
          <pc:sldMk cId="4102440738" sldId="3510"/>
        </pc:sldMkLst>
        <pc:spChg chg="mod">
          <ac:chgData name="Håkan Sandell" userId="16b50c71-fadb-4cad-b51c-b9a27fd4d4e8" providerId="ADAL" clId="{63A399DF-759A-4BB1-BBA7-D242526319D5}" dt="2022-05-31T14:34:35.446" v="1301" actId="948"/>
          <ac:spMkLst>
            <pc:docMk/>
            <pc:sldMk cId="4102440738" sldId="3510"/>
            <ac:spMk id="2" creationId="{CCA86105-2F07-4EC4-B97D-3E90C222B162}"/>
          </ac:spMkLst>
        </pc:spChg>
        <pc:spChg chg="add del mod modVis">
          <ac:chgData name="Håkan Sandell" userId="16b50c71-fadb-4cad-b51c-b9a27fd4d4e8" providerId="ADAL" clId="{63A399DF-759A-4BB1-BBA7-D242526319D5}" dt="2022-05-31T14:34:28.700" v="1111"/>
          <ac:spMkLst>
            <pc:docMk/>
            <pc:sldMk cId="4102440738" sldId="3510"/>
            <ac:spMk id="9" creationId="{962AEE7D-A7AD-4CB6-AFEF-854091144FB7}"/>
          </ac:spMkLst>
        </pc:spChg>
        <pc:spChg chg="add del mod modVis">
          <ac:chgData name="Håkan Sandell" userId="16b50c71-fadb-4cad-b51c-b9a27fd4d4e8" providerId="ADAL" clId="{63A399DF-759A-4BB1-BBA7-D242526319D5}" dt="2022-05-31T14:34:30.035" v="1158"/>
          <ac:spMkLst>
            <pc:docMk/>
            <pc:sldMk cId="4102440738" sldId="3510"/>
            <ac:spMk id="10" creationId="{B37E9358-F8D1-4D81-8373-676C7BDAE163}"/>
          </ac:spMkLst>
        </pc:spChg>
        <pc:spChg chg="add del mod modVis">
          <ac:chgData name="Håkan Sandell" userId="16b50c71-fadb-4cad-b51c-b9a27fd4d4e8" providerId="ADAL" clId="{63A399DF-759A-4BB1-BBA7-D242526319D5}" dt="2022-05-31T14:34:31.539" v="1204"/>
          <ac:spMkLst>
            <pc:docMk/>
            <pc:sldMk cId="4102440738" sldId="3510"/>
            <ac:spMk id="11" creationId="{79B68BD7-59A1-4B22-948E-BA74D384D97A}"/>
          </ac:spMkLst>
        </pc:spChg>
        <pc:spChg chg="add del mod modVis">
          <ac:chgData name="Håkan Sandell" userId="16b50c71-fadb-4cad-b51c-b9a27fd4d4e8" providerId="ADAL" clId="{63A399DF-759A-4BB1-BBA7-D242526319D5}" dt="2022-05-31T14:34:32.700" v="1248"/>
          <ac:spMkLst>
            <pc:docMk/>
            <pc:sldMk cId="4102440738" sldId="3510"/>
            <ac:spMk id="12" creationId="{8625B5C8-2FBC-4839-BA90-BF7C172C8E8A}"/>
          </ac:spMkLst>
        </pc:spChg>
        <pc:spChg chg="add del mod modVis">
          <ac:chgData name="Håkan Sandell" userId="16b50c71-fadb-4cad-b51c-b9a27fd4d4e8" providerId="ADAL" clId="{63A399DF-759A-4BB1-BBA7-D242526319D5}" dt="2022-05-31T14:34:33.242" v="1292"/>
          <ac:spMkLst>
            <pc:docMk/>
            <pc:sldMk cId="4102440738" sldId="3510"/>
            <ac:spMk id="13" creationId="{BEA8D02F-EB6F-4298-9A46-4B5814BE543E}"/>
          </ac:spMkLst>
        </pc:spChg>
        <pc:spChg chg="add del mod modVis">
          <ac:chgData name="Håkan Sandell" userId="16b50c71-fadb-4cad-b51c-b9a27fd4d4e8" providerId="ADAL" clId="{63A399DF-759A-4BB1-BBA7-D242526319D5}" dt="2022-05-31T14:34:35.461" v="1341"/>
          <ac:spMkLst>
            <pc:docMk/>
            <pc:sldMk cId="4102440738" sldId="3510"/>
            <ac:spMk id="14" creationId="{8C54B6A2-23CF-4C82-BEF3-86D56E80F100}"/>
          </ac:spMkLst>
        </pc:spChg>
        <pc:graphicFrameChg chg="add mod ord modVis replST">
          <ac:chgData name="Håkan Sandell" userId="16b50c71-fadb-4cad-b51c-b9a27fd4d4e8" providerId="ADAL" clId="{63A399DF-759A-4BB1-BBA7-D242526319D5}" dt="2022-05-31T14:34:35.461" v="1343"/>
          <ac:graphicFrameMkLst>
            <pc:docMk/>
            <pc:sldMk cId="4102440738" sldId="3510"/>
            <ac:graphicFrameMk id="8" creationId="{4D45E69A-708B-4EC8-8563-60F2F1BE8EF9}"/>
          </ac:graphicFrameMkLst>
        </pc:graphicFrameChg>
        <pc:picChg chg="add mod">
          <ac:chgData name="Håkan Sandell" userId="16b50c71-fadb-4cad-b51c-b9a27fd4d4e8" providerId="ADAL" clId="{63A399DF-759A-4BB1-BBA7-D242526319D5}" dt="2022-05-31T14:34:50.321" v="1345" actId="1076"/>
          <ac:picMkLst>
            <pc:docMk/>
            <pc:sldMk cId="4102440738" sldId="3510"/>
            <ac:picMk id="7" creationId="{ED301117-0DDC-4D48-B9D3-BA0643FCFE38}"/>
          </ac:picMkLst>
        </pc:picChg>
      </pc:sldChg>
      <pc:sldChg chg="addSp delSp modSp new add mod">
        <pc:chgData name="Håkan Sandell" userId="16b50c71-fadb-4cad-b51c-b9a27fd4d4e8" providerId="ADAL" clId="{63A399DF-759A-4BB1-BBA7-D242526319D5}" dt="2022-05-31T14:46:11.927" v="1371"/>
        <pc:sldMkLst>
          <pc:docMk/>
          <pc:sldMk cId="783720710" sldId="3511"/>
        </pc:sldMkLst>
        <pc:spChg chg="del">
          <ac:chgData name="Håkan Sandell" userId="16b50c71-fadb-4cad-b51c-b9a27fd4d4e8" providerId="ADAL" clId="{63A399DF-759A-4BB1-BBA7-D242526319D5}" dt="2022-05-31T14:45:28.772" v="1352" actId="478"/>
          <ac:spMkLst>
            <pc:docMk/>
            <pc:sldMk cId="783720710" sldId="3511"/>
            <ac:spMk id="2" creationId="{523F30B3-B3C6-4D9F-9BBF-63C2B2331F1B}"/>
          </ac:spMkLst>
        </pc:spChg>
        <pc:spChg chg="del">
          <ac:chgData name="Håkan Sandell" userId="16b50c71-fadb-4cad-b51c-b9a27fd4d4e8" providerId="ADAL" clId="{63A399DF-759A-4BB1-BBA7-D242526319D5}" dt="2022-05-31T14:45:27.856" v="1351" actId="478"/>
          <ac:spMkLst>
            <pc:docMk/>
            <pc:sldMk cId="783720710" sldId="3511"/>
            <ac:spMk id="3" creationId="{99CDA230-A99C-4570-ADF5-9558EE89C067}"/>
          </ac:spMkLst>
        </pc:spChg>
        <pc:graphicFrameChg chg="add mod ord modVis replST">
          <ac:chgData name="Håkan Sandell" userId="16b50c71-fadb-4cad-b51c-b9a27fd4d4e8" providerId="ADAL" clId="{63A399DF-759A-4BB1-BBA7-D242526319D5}" dt="2022-05-31T14:45:29.300" v="1369"/>
          <ac:graphicFrameMkLst>
            <pc:docMk/>
            <pc:sldMk cId="783720710" sldId="3511"/>
            <ac:graphicFrameMk id="6" creationId="{A695C4D9-19B1-404B-9EE0-36A075AB9C7A}"/>
          </ac:graphicFrameMkLst>
        </pc:graphicFrameChg>
        <pc:picChg chg="add">
          <ac:chgData name="Håkan Sandell" userId="16b50c71-fadb-4cad-b51c-b9a27fd4d4e8" providerId="ADAL" clId="{63A399DF-759A-4BB1-BBA7-D242526319D5}" dt="2022-05-31T14:46:11.927" v="1371"/>
          <ac:picMkLst>
            <pc:docMk/>
            <pc:sldMk cId="783720710" sldId="3511"/>
            <ac:picMk id="8" creationId="{CD545425-FD34-40D9-AB50-876A4B616490}"/>
          </ac:picMkLst>
        </pc:picChg>
      </pc:sldChg>
      <pc:sldChg chg="addSp delSp modSp add mod">
        <pc:chgData name="Håkan Sandell" userId="16b50c71-fadb-4cad-b51c-b9a27fd4d4e8" providerId="ADAL" clId="{63A399DF-759A-4BB1-BBA7-D242526319D5}" dt="2022-05-31T14:47:38.134" v="1383"/>
        <pc:sldMkLst>
          <pc:docMk/>
          <pc:sldMk cId="1351874202" sldId="3512"/>
        </pc:sldMkLst>
        <pc:spChg chg="mod">
          <ac:chgData name="Håkan Sandell" userId="16b50c71-fadb-4cad-b51c-b9a27fd4d4e8" providerId="ADAL" clId="{63A399DF-759A-4BB1-BBA7-D242526319D5}" dt="2022-05-31T14:46:24.472" v="1373"/>
          <ac:spMkLst>
            <pc:docMk/>
            <pc:sldMk cId="1351874202" sldId="3512"/>
            <ac:spMk id="4" creationId="{2BF3953B-823A-444C-9F4B-8842B97395B1}"/>
          </ac:spMkLst>
        </pc:spChg>
        <pc:spChg chg="mod">
          <ac:chgData name="Håkan Sandell" userId="16b50c71-fadb-4cad-b51c-b9a27fd4d4e8" providerId="ADAL" clId="{63A399DF-759A-4BB1-BBA7-D242526319D5}" dt="2022-05-31T14:46:24.472" v="1373"/>
          <ac:spMkLst>
            <pc:docMk/>
            <pc:sldMk cId="1351874202" sldId="3512"/>
            <ac:spMk id="5" creationId="{D79D8A8D-0E8E-4AA3-938D-AFE7A2A97D85}"/>
          </ac:spMkLst>
        </pc:spChg>
        <pc:grpChg chg="mod">
          <ac:chgData name="Håkan Sandell" userId="16b50c71-fadb-4cad-b51c-b9a27fd4d4e8" providerId="ADAL" clId="{63A399DF-759A-4BB1-BBA7-D242526319D5}" dt="2022-05-31T14:46:24.472" v="1373"/>
          <ac:grpSpMkLst>
            <pc:docMk/>
            <pc:sldMk cId="1351874202" sldId="3512"/>
            <ac:grpSpMk id="1" creationId="{00000000-0000-0000-0000-000000000000}"/>
          </ac:grpSpMkLst>
        </pc:grpChg>
        <pc:graphicFrameChg chg="mod">
          <ac:chgData name="Håkan Sandell" userId="16b50c71-fadb-4cad-b51c-b9a27fd4d4e8" providerId="ADAL" clId="{63A399DF-759A-4BB1-BBA7-D242526319D5}" dt="2022-05-31T14:46:24.472" v="1373"/>
          <ac:graphicFrameMkLst>
            <pc:docMk/>
            <pc:sldMk cId="1351874202" sldId="3512"/>
            <ac:graphicFrameMk id="6" creationId="{A695C4D9-19B1-404B-9EE0-36A075AB9C7A}"/>
          </ac:graphicFrameMkLst>
        </pc:graphicFrameChg>
        <pc:picChg chg="add">
          <ac:chgData name="Håkan Sandell" userId="16b50c71-fadb-4cad-b51c-b9a27fd4d4e8" providerId="ADAL" clId="{63A399DF-759A-4BB1-BBA7-D242526319D5}" dt="2022-05-31T14:47:38.134" v="1383"/>
          <ac:picMkLst>
            <pc:docMk/>
            <pc:sldMk cId="1351874202" sldId="3512"/>
            <ac:picMk id="3" creationId="{F5ACC97E-AA07-4C6D-A90C-0103EEA7A92E}"/>
          </ac:picMkLst>
        </pc:picChg>
        <pc:picChg chg="del mod">
          <ac:chgData name="Håkan Sandell" userId="16b50c71-fadb-4cad-b51c-b9a27fd4d4e8" providerId="ADAL" clId="{63A399DF-759A-4BB1-BBA7-D242526319D5}" dt="2022-05-31T14:46:30.323" v="1376" actId="478"/>
          <ac:picMkLst>
            <pc:docMk/>
            <pc:sldMk cId="1351874202" sldId="3512"/>
            <ac:picMk id="8" creationId="{CD545425-FD34-40D9-AB50-876A4B616490}"/>
          </ac:picMkLst>
        </pc:picChg>
      </pc:sldChg>
      <pc:sldChg chg="addSp delSp modSp add mod ord">
        <pc:chgData name="Håkan Sandell" userId="16b50c71-fadb-4cad-b51c-b9a27fd4d4e8" providerId="ADAL" clId="{63A399DF-759A-4BB1-BBA7-D242526319D5}" dt="2022-05-31T14:47:11.480" v="1381"/>
        <pc:sldMkLst>
          <pc:docMk/>
          <pc:sldMk cId="2527922842" sldId="3513"/>
        </pc:sldMkLst>
        <pc:spChg chg="mod">
          <ac:chgData name="Håkan Sandell" userId="16b50c71-fadb-4cad-b51c-b9a27fd4d4e8" providerId="ADAL" clId="{63A399DF-759A-4BB1-BBA7-D242526319D5}" dt="2022-05-31T14:46:25.088" v="1375"/>
          <ac:spMkLst>
            <pc:docMk/>
            <pc:sldMk cId="2527922842" sldId="3513"/>
            <ac:spMk id="4" creationId="{2BF3953B-823A-444C-9F4B-8842B97395B1}"/>
          </ac:spMkLst>
        </pc:spChg>
        <pc:spChg chg="mod">
          <ac:chgData name="Håkan Sandell" userId="16b50c71-fadb-4cad-b51c-b9a27fd4d4e8" providerId="ADAL" clId="{63A399DF-759A-4BB1-BBA7-D242526319D5}" dt="2022-05-31T14:46:25.088" v="1375"/>
          <ac:spMkLst>
            <pc:docMk/>
            <pc:sldMk cId="2527922842" sldId="3513"/>
            <ac:spMk id="5" creationId="{D79D8A8D-0E8E-4AA3-938D-AFE7A2A97D85}"/>
          </ac:spMkLst>
        </pc:spChg>
        <pc:grpChg chg="mod">
          <ac:chgData name="Håkan Sandell" userId="16b50c71-fadb-4cad-b51c-b9a27fd4d4e8" providerId="ADAL" clId="{63A399DF-759A-4BB1-BBA7-D242526319D5}" dt="2022-05-31T14:46:25.088" v="1375"/>
          <ac:grpSpMkLst>
            <pc:docMk/>
            <pc:sldMk cId="2527922842" sldId="3513"/>
            <ac:grpSpMk id="1" creationId="{00000000-0000-0000-0000-000000000000}"/>
          </ac:grpSpMkLst>
        </pc:grpChg>
        <pc:graphicFrameChg chg="mod">
          <ac:chgData name="Håkan Sandell" userId="16b50c71-fadb-4cad-b51c-b9a27fd4d4e8" providerId="ADAL" clId="{63A399DF-759A-4BB1-BBA7-D242526319D5}" dt="2022-05-31T14:46:25.088" v="1375"/>
          <ac:graphicFrameMkLst>
            <pc:docMk/>
            <pc:sldMk cId="2527922842" sldId="3513"/>
            <ac:graphicFrameMk id="6" creationId="{A695C4D9-19B1-404B-9EE0-36A075AB9C7A}"/>
          </ac:graphicFrameMkLst>
        </pc:graphicFrameChg>
        <pc:picChg chg="add">
          <ac:chgData name="Håkan Sandell" userId="16b50c71-fadb-4cad-b51c-b9a27fd4d4e8" providerId="ADAL" clId="{63A399DF-759A-4BB1-BBA7-D242526319D5}" dt="2022-05-31T14:47:07.976" v="1379"/>
          <ac:picMkLst>
            <pc:docMk/>
            <pc:sldMk cId="2527922842" sldId="3513"/>
            <ac:picMk id="3" creationId="{ECAF4063-6021-4C7F-970D-4EE831A33FF2}"/>
          </ac:picMkLst>
        </pc:picChg>
        <pc:picChg chg="del mod">
          <ac:chgData name="Håkan Sandell" userId="16b50c71-fadb-4cad-b51c-b9a27fd4d4e8" providerId="ADAL" clId="{63A399DF-759A-4BB1-BBA7-D242526319D5}" dt="2022-05-31T14:46:34.020" v="1377" actId="478"/>
          <ac:picMkLst>
            <pc:docMk/>
            <pc:sldMk cId="2527922842" sldId="3513"/>
            <ac:picMk id="8" creationId="{CD545425-FD34-40D9-AB50-876A4B616490}"/>
          </ac:picMkLst>
        </pc:picChg>
      </pc:sldChg>
      <pc:sldChg chg="delSp modSp add mod">
        <pc:chgData name="Håkan Sandell" userId="16b50c71-fadb-4cad-b51c-b9a27fd4d4e8" providerId="ADAL" clId="{63A399DF-759A-4BB1-BBA7-D242526319D5}" dt="2022-05-31T15:16:19.683" v="3420" actId="478"/>
        <pc:sldMkLst>
          <pc:docMk/>
          <pc:sldMk cId="547694540" sldId="3514"/>
        </pc:sldMkLst>
        <pc:spChg chg="mod">
          <ac:chgData name="Håkan Sandell" userId="16b50c71-fadb-4cad-b51c-b9a27fd4d4e8" providerId="ADAL" clId="{63A399DF-759A-4BB1-BBA7-D242526319D5}" dt="2022-05-31T14:58:32.851" v="1653" actId="20577"/>
          <ac:spMkLst>
            <pc:docMk/>
            <pc:sldMk cId="547694540" sldId="3514"/>
            <ac:spMk id="172" creationId="{DAE02C1C-167F-4F0C-B0AF-89911FA76820}"/>
          </ac:spMkLst>
        </pc:spChg>
        <pc:picChg chg="del">
          <ac:chgData name="Håkan Sandell" userId="16b50c71-fadb-4cad-b51c-b9a27fd4d4e8" providerId="ADAL" clId="{63A399DF-759A-4BB1-BBA7-D242526319D5}" dt="2022-05-31T15:16:19.683" v="3420" actId="478"/>
          <ac:picMkLst>
            <pc:docMk/>
            <pc:sldMk cId="547694540" sldId="3514"/>
            <ac:picMk id="110" creationId="{3C8FAE6D-30F6-4051-97F7-ED5F82C8E493}"/>
          </ac:picMkLst>
        </pc:picChg>
      </pc:sldChg>
      <pc:sldChg chg="delSp modSp add mod">
        <pc:chgData name="Håkan Sandell" userId="16b50c71-fadb-4cad-b51c-b9a27fd4d4e8" providerId="ADAL" clId="{63A399DF-759A-4BB1-BBA7-D242526319D5}" dt="2022-05-31T15:17:01.434" v="3459" actId="20577"/>
        <pc:sldMkLst>
          <pc:docMk/>
          <pc:sldMk cId="3624749366" sldId="3515"/>
        </pc:sldMkLst>
        <pc:spChg chg="mod">
          <ac:chgData name="Håkan Sandell" userId="16b50c71-fadb-4cad-b51c-b9a27fd4d4e8" providerId="ADAL" clId="{63A399DF-759A-4BB1-BBA7-D242526319D5}" dt="2022-05-31T15:17:01.434" v="3459" actId="20577"/>
          <ac:spMkLst>
            <pc:docMk/>
            <pc:sldMk cId="3624749366" sldId="3515"/>
            <ac:spMk id="3" creationId="{00000000-0000-0000-0000-000000000000}"/>
          </ac:spMkLst>
        </pc:spChg>
        <pc:spChg chg="mod">
          <ac:chgData name="Håkan Sandell" userId="16b50c71-fadb-4cad-b51c-b9a27fd4d4e8" providerId="ADAL" clId="{63A399DF-759A-4BB1-BBA7-D242526319D5}" dt="2022-05-31T14:58:50.154" v="1659" actId="20577"/>
          <ac:spMkLst>
            <pc:docMk/>
            <pc:sldMk cId="3624749366" sldId="3515"/>
            <ac:spMk id="172" creationId="{DAE02C1C-167F-4F0C-B0AF-89911FA76820}"/>
          </ac:spMkLst>
        </pc:spChg>
        <pc:picChg chg="del mod">
          <ac:chgData name="Håkan Sandell" userId="16b50c71-fadb-4cad-b51c-b9a27fd4d4e8" providerId="ADAL" clId="{63A399DF-759A-4BB1-BBA7-D242526319D5}" dt="2022-05-31T15:16:11.483" v="3418" actId="478"/>
          <ac:picMkLst>
            <pc:docMk/>
            <pc:sldMk cId="3624749366" sldId="3515"/>
            <ac:picMk id="110" creationId="{3C8FAE6D-30F6-4051-97F7-ED5F82C8E493}"/>
          </ac:picMkLst>
        </pc:picChg>
      </pc:sldChg>
      <pc:sldChg chg="delSp modSp add mod">
        <pc:chgData name="Håkan Sandell" userId="16b50c71-fadb-4cad-b51c-b9a27fd4d4e8" providerId="ADAL" clId="{63A399DF-759A-4BB1-BBA7-D242526319D5}" dt="2022-06-01T11:41:37.447" v="4183"/>
        <pc:sldMkLst>
          <pc:docMk/>
          <pc:sldMk cId="1349010040" sldId="3516"/>
        </pc:sldMkLst>
        <pc:spChg chg="mod">
          <ac:chgData name="Håkan Sandell" userId="16b50c71-fadb-4cad-b51c-b9a27fd4d4e8" providerId="ADAL" clId="{63A399DF-759A-4BB1-BBA7-D242526319D5}" dt="2022-06-01T11:41:37.447" v="4183"/>
          <ac:spMkLst>
            <pc:docMk/>
            <pc:sldMk cId="1349010040" sldId="3516"/>
            <ac:spMk id="3" creationId="{00000000-0000-0000-0000-000000000000}"/>
          </ac:spMkLst>
        </pc:spChg>
        <pc:spChg chg="mod">
          <ac:chgData name="Håkan Sandell" userId="16b50c71-fadb-4cad-b51c-b9a27fd4d4e8" providerId="ADAL" clId="{63A399DF-759A-4BB1-BBA7-D242526319D5}" dt="2022-05-31T14:59:19.898" v="1667" actId="20577"/>
          <ac:spMkLst>
            <pc:docMk/>
            <pc:sldMk cId="1349010040" sldId="3516"/>
            <ac:spMk id="172" creationId="{DAE02C1C-167F-4F0C-B0AF-89911FA76820}"/>
          </ac:spMkLst>
        </pc:spChg>
        <pc:picChg chg="del">
          <ac:chgData name="Håkan Sandell" userId="16b50c71-fadb-4cad-b51c-b9a27fd4d4e8" providerId="ADAL" clId="{63A399DF-759A-4BB1-BBA7-D242526319D5}" dt="2022-05-31T15:16:16.318" v="3419" actId="478"/>
          <ac:picMkLst>
            <pc:docMk/>
            <pc:sldMk cId="1349010040" sldId="3516"/>
            <ac:picMk id="110" creationId="{3C8FAE6D-30F6-4051-97F7-ED5F82C8E493}"/>
          </ac:picMkLst>
        </pc:picChg>
      </pc:sldChg>
      <pc:sldChg chg="addSp delSp modSp add mod">
        <pc:chgData name="Håkan Sandell" userId="16b50c71-fadb-4cad-b51c-b9a27fd4d4e8" providerId="ADAL" clId="{63A399DF-759A-4BB1-BBA7-D242526319D5}" dt="2022-05-31T15:01:58.717" v="2067"/>
        <pc:sldMkLst>
          <pc:docMk/>
          <pc:sldMk cId="2484962132" sldId="3517"/>
        </pc:sldMkLst>
        <pc:spChg chg="mod">
          <ac:chgData name="Håkan Sandell" userId="16b50c71-fadb-4cad-b51c-b9a27fd4d4e8" providerId="ADAL" clId="{63A399DF-759A-4BB1-BBA7-D242526319D5}" dt="2022-05-31T15:01:58.693" v="2025" actId="948"/>
          <ac:spMkLst>
            <pc:docMk/>
            <pc:sldMk cId="2484962132" sldId="3517"/>
            <ac:spMk id="2" creationId="{A2389DA4-DB61-4BFC-8BA6-3F7CD45A5DEC}"/>
          </ac:spMkLst>
        </pc:spChg>
        <pc:spChg chg="mod">
          <ac:chgData name="Håkan Sandell" userId="16b50c71-fadb-4cad-b51c-b9a27fd4d4e8" providerId="ADAL" clId="{63A399DF-759A-4BB1-BBA7-D242526319D5}" dt="2022-05-31T15:01:39.290" v="1979"/>
          <ac:spMkLst>
            <pc:docMk/>
            <pc:sldMk cId="2484962132" sldId="3517"/>
            <ac:spMk id="3" creationId="{F08CDB96-0F92-4E03-B264-57ED2A597FB1}"/>
          </ac:spMkLst>
        </pc:spChg>
        <pc:spChg chg="mod">
          <ac:chgData name="Håkan Sandell" userId="16b50c71-fadb-4cad-b51c-b9a27fd4d4e8" providerId="ADAL" clId="{63A399DF-759A-4BB1-BBA7-D242526319D5}" dt="2022-05-31T15:01:39.290" v="1979"/>
          <ac:spMkLst>
            <pc:docMk/>
            <pc:sldMk cId="2484962132" sldId="3517"/>
            <ac:spMk id="4" creationId="{36536640-F5C6-4A64-8442-31FA0BDB1D18}"/>
          </ac:spMkLst>
        </pc:spChg>
        <pc:spChg chg="mod">
          <ac:chgData name="Håkan Sandell" userId="16b50c71-fadb-4cad-b51c-b9a27fd4d4e8" providerId="ADAL" clId="{63A399DF-759A-4BB1-BBA7-D242526319D5}" dt="2022-05-31T15:01:39.290" v="1979"/>
          <ac:spMkLst>
            <pc:docMk/>
            <pc:sldMk cId="2484962132" sldId="3517"/>
            <ac:spMk id="5" creationId="{989DCB4C-6A0D-44DC-AF78-CBA80110DD2E}"/>
          </ac:spMkLst>
        </pc:spChg>
        <pc:spChg chg="add del mod modVis">
          <ac:chgData name="Håkan Sandell" userId="16b50c71-fadb-4cad-b51c-b9a27fd4d4e8" providerId="ADAL" clId="{63A399DF-759A-4BB1-BBA7-D242526319D5}" dt="2022-05-31T15:01:56.251" v="2021"/>
          <ac:spMkLst>
            <pc:docMk/>
            <pc:sldMk cId="2484962132" sldId="3517"/>
            <ac:spMk id="6" creationId="{CCE7728A-72C5-47EA-AD96-ADD3B076662C}"/>
          </ac:spMkLst>
        </pc:spChg>
        <pc:spChg chg="add del mod modVis">
          <ac:chgData name="Håkan Sandell" userId="16b50c71-fadb-4cad-b51c-b9a27fd4d4e8" providerId="ADAL" clId="{63A399DF-759A-4BB1-BBA7-D242526319D5}" dt="2022-05-31T15:01:58.716" v="2065"/>
          <ac:spMkLst>
            <pc:docMk/>
            <pc:sldMk cId="2484962132" sldId="3517"/>
            <ac:spMk id="8" creationId="{A7081EB0-DF91-4B6A-B5B2-E65106A529B0}"/>
          </ac:spMkLst>
        </pc:spChg>
        <pc:grpChg chg="mod">
          <ac:chgData name="Håkan Sandell" userId="16b50c71-fadb-4cad-b51c-b9a27fd4d4e8" providerId="ADAL" clId="{63A399DF-759A-4BB1-BBA7-D242526319D5}" dt="2022-05-31T15:01:39.290" v="1979"/>
          <ac:grpSpMkLst>
            <pc:docMk/>
            <pc:sldMk cId="2484962132" sldId="3517"/>
            <ac:grpSpMk id="1" creationId="{00000000-0000-0000-0000-000000000000}"/>
          </ac:grpSpMkLst>
        </pc:grpChg>
        <pc:graphicFrameChg chg="mod">
          <ac:chgData name="Håkan Sandell" userId="16b50c71-fadb-4cad-b51c-b9a27fd4d4e8" providerId="ADAL" clId="{63A399DF-759A-4BB1-BBA7-D242526319D5}" dt="2022-05-31T15:01:58.717" v="2067"/>
          <ac:graphicFrameMkLst>
            <pc:docMk/>
            <pc:sldMk cId="2484962132" sldId="3517"/>
            <ac:graphicFrameMk id="7" creationId="{513D9366-9E76-4D84-AD79-4C6B8132E5AC}"/>
          </ac:graphicFrameMkLst>
        </pc:graphicFrameChg>
      </pc:sldChg>
      <pc:sldChg chg="addSp delSp modSp add mod ord">
        <pc:chgData name="Håkan Sandell" userId="16b50c71-fadb-4cad-b51c-b9a27fd4d4e8" providerId="ADAL" clId="{63A399DF-759A-4BB1-BBA7-D242526319D5}" dt="2022-05-31T15:03:21.844" v="2596"/>
        <pc:sldMkLst>
          <pc:docMk/>
          <pc:sldMk cId="3040159751" sldId="3518"/>
        </pc:sldMkLst>
        <pc:spChg chg="mod">
          <ac:chgData name="Håkan Sandell" userId="16b50c71-fadb-4cad-b51c-b9a27fd4d4e8" providerId="ADAL" clId="{63A399DF-759A-4BB1-BBA7-D242526319D5}" dt="2022-05-31T15:03:21.807" v="2554" actId="948"/>
          <ac:spMkLst>
            <pc:docMk/>
            <pc:sldMk cId="3040159751" sldId="3518"/>
            <ac:spMk id="2" creationId="{A2389DA4-DB61-4BFC-8BA6-3F7CD45A5DEC}"/>
          </ac:spMkLst>
        </pc:spChg>
        <pc:spChg chg="mod">
          <ac:chgData name="Håkan Sandell" userId="16b50c71-fadb-4cad-b51c-b9a27fd4d4e8" providerId="ADAL" clId="{63A399DF-759A-4BB1-BBA7-D242526319D5}" dt="2022-05-31T15:02:11.951" v="2070"/>
          <ac:spMkLst>
            <pc:docMk/>
            <pc:sldMk cId="3040159751" sldId="3518"/>
            <ac:spMk id="3" creationId="{F08CDB96-0F92-4E03-B264-57ED2A597FB1}"/>
          </ac:spMkLst>
        </pc:spChg>
        <pc:spChg chg="mod">
          <ac:chgData name="Håkan Sandell" userId="16b50c71-fadb-4cad-b51c-b9a27fd4d4e8" providerId="ADAL" clId="{63A399DF-759A-4BB1-BBA7-D242526319D5}" dt="2022-05-31T15:02:11.951" v="2070"/>
          <ac:spMkLst>
            <pc:docMk/>
            <pc:sldMk cId="3040159751" sldId="3518"/>
            <ac:spMk id="4" creationId="{36536640-F5C6-4A64-8442-31FA0BDB1D18}"/>
          </ac:spMkLst>
        </pc:spChg>
        <pc:spChg chg="mod">
          <ac:chgData name="Håkan Sandell" userId="16b50c71-fadb-4cad-b51c-b9a27fd4d4e8" providerId="ADAL" clId="{63A399DF-759A-4BB1-BBA7-D242526319D5}" dt="2022-05-31T15:02:11.951" v="2070"/>
          <ac:spMkLst>
            <pc:docMk/>
            <pc:sldMk cId="3040159751" sldId="3518"/>
            <ac:spMk id="5" creationId="{989DCB4C-6A0D-44DC-AF78-CBA80110DD2E}"/>
          </ac:spMkLst>
        </pc:spChg>
        <pc:spChg chg="add del mod modVis">
          <ac:chgData name="Håkan Sandell" userId="16b50c71-fadb-4cad-b51c-b9a27fd4d4e8" providerId="ADAL" clId="{63A399DF-759A-4BB1-BBA7-D242526319D5}" dt="2022-05-31T15:03:19.884" v="2500"/>
          <ac:spMkLst>
            <pc:docMk/>
            <pc:sldMk cId="3040159751" sldId="3518"/>
            <ac:spMk id="6" creationId="{9C7F5CFE-D219-433C-B91C-111F4651675D}"/>
          </ac:spMkLst>
        </pc:spChg>
        <pc:spChg chg="add del mod modVis">
          <ac:chgData name="Håkan Sandell" userId="16b50c71-fadb-4cad-b51c-b9a27fd4d4e8" providerId="ADAL" clId="{63A399DF-759A-4BB1-BBA7-D242526319D5}" dt="2022-05-31T15:03:21.130" v="2550"/>
          <ac:spMkLst>
            <pc:docMk/>
            <pc:sldMk cId="3040159751" sldId="3518"/>
            <ac:spMk id="8" creationId="{06BC4D6C-740E-4437-89DB-06143CDF0551}"/>
          </ac:spMkLst>
        </pc:spChg>
        <pc:spChg chg="add del mod modVis">
          <ac:chgData name="Håkan Sandell" userId="16b50c71-fadb-4cad-b51c-b9a27fd4d4e8" providerId="ADAL" clId="{63A399DF-759A-4BB1-BBA7-D242526319D5}" dt="2022-05-31T15:03:21.842" v="2594"/>
          <ac:spMkLst>
            <pc:docMk/>
            <pc:sldMk cId="3040159751" sldId="3518"/>
            <ac:spMk id="9" creationId="{F918D9C1-FCE1-45E4-9B02-ED58A2E9B05D}"/>
          </ac:spMkLst>
        </pc:spChg>
        <pc:grpChg chg="mod">
          <ac:chgData name="Håkan Sandell" userId="16b50c71-fadb-4cad-b51c-b9a27fd4d4e8" providerId="ADAL" clId="{63A399DF-759A-4BB1-BBA7-D242526319D5}" dt="2022-05-31T15:02:11.951" v="2070"/>
          <ac:grpSpMkLst>
            <pc:docMk/>
            <pc:sldMk cId="3040159751" sldId="3518"/>
            <ac:grpSpMk id="1" creationId="{00000000-0000-0000-0000-000000000000}"/>
          </ac:grpSpMkLst>
        </pc:grpChg>
        <pc:graphicFrameChg chg="mod">
          <ac:chgData name="Håkan Sandell" userId="16b50c71-fadb-4cad-b51c-b9a27fd4d4e8" providerId="ADAL" clId="{63A399DF-759A-4BB1-BBA7-D242526319D5}" dt="2022-05-31T15:03:21.844" v="2596"/>
          <ac:graphicFrameMkLst>
            <pc:docMk/>
            <pc:sldMk cId="3040159751" sldId="3518"/>
            <ac:graphicFrameMk id="7" creationId="{513D9366-9E76-4D84-AD79-4C6B8132E5AC}"/>
          </ac:graphicFrameMkLst>
        </pc:graphicFrameChg>
      </pc:sldChg>
      <pc:sldChg chg="addSp delSp modSp add mod ord">
        <pc:chgData name="Håkan Sandell" userId="16b50c71-fadb-4cad-b51c-b9a27fd4d4e8" providerId="ADAL" clId="{63A399DF-759A-4BB1-BBA7-D242526319D5}" dt="2022-05-31T15:12:38.198" v="3157"/>
        <pc:sldMkLst>
          <pc:docMk/>
          <pc:sldMk cId="1676705278" sldId="3519"/>
        </pc:sldMkLst>
        <pc:spChg chg="mod">
          <ac:chgData name="Håkan Sandell" userId="16b50c71-fadb-4cad-b51c-b9a27fd4d4e8" providerId="ADAL" clId="{63A399DF-759A-4BB1-BBA7-D242526319D5}" dt="2022-05-31T15:12:38.170" v="3115" actId="948"/>
          <ac:spMkLst>
            <pc:docMk/>
            <pc:sldMk cId="1676705278" sldId="3519"/>
            <ac:spMk id="2" creationId="{A2389DA4-DB61-4BFC-8BA6-3F7CD45A5DEC}"/>
          </ac:spMkLst>
        </pc:spChg>
        <pc:spChg chg="mod">
          <ac:chgData name="Håkan Sandell" userId="16b50c71-fadb-4cad-b51c-b9a27fd4d4e8" providerId="ADAL" clId="{63A399DF-759A-4BB1-BBA7-D242526319D5}" dt="2022-05-31T15:02:12.585" v="2072"/>
          <ac:spMkLst>
            <pc:docMk/>
            <pc:sldMk cId="1676705278" sldId="3519"/>
            <ac:spMk id="3" creationId="{F08CDB96-0F92-4E03-B264-57ED2A597FB1}"/>
          </ac:spMkLst>
        </pc:spChg>
        <pc:spChg chg="mod">
          <ac:chgData name="Håkan Sandell" userId="16b50c71-fadb-4cad-b51c-b9a27fd4d4e8" providerId="ADAL" clId="{63A399DF-759A-4BB1-BBA7-D242526319D5}" dt="2022-05-31T15:02:12.585" v="2072"/>
          <ac:spMkLst>
            <pc:docMk/>
            <pc:sldMk cId="1676705278" sldId="3519"/>
            <ac:spMk id="4" creationId="{36536640-F5C6-4A64-8442-31FA0BDB1D18}"/>
          </ac:spMkLst>
        </pc:spChg>
        <pc:spChg chg="mod">
          <ac:chgData name="Håkan Sandell" userId="16b50c71-fadb-4cad-b51c-b9a27fd4d4e8" providerId="ADAL" clId="{63A399DF-759A-4BB1-BBA7-D242526319D5}" dt="2022-05-31T15:02:12.585" v="2072"/>
          <ac:spMkLst>
            <pc:docMk/>
            <pc:sldMk cId="1676705278" sldId="3519"/>
            <ac:spMk id="5" creationId="{989DCB4C-6A0D-44DC-AF78-CBA80110DD2E}"/>
          </ac:spMkLst>
        </pc:spChg>
        <pc:spChg chg="add del mod modVis">
          <ac:chgData name="Håkan Sandell" userId="16b50c71-fadb-4cad-b51c-b9a27fd4d4e8" providerId="ADAL" clId="{63A399DF-759A-4BB1-BBA7-D242526319D5}" dt="2022-05-31T15:03:00.421" v="2216"/>
          <ac:spMkLst>
            <pc:docMk/>
            <pc:sldMk cId="1676705278" sldId="3519"/>
            <ac:spMk id="6" creationId="{0217EDE0-10BE-4E8B-BEE3-8D3311B9EAF5}"/>
          </ac:spMkLst>
        </pc:spChg>
        <pc:spChg chg="add del mod modVis">
          <ac:chgData name="Håkan Sandell" userId="16b50c71-fadb-4cad-b51c-b9a27fd4d4e8" providerId="ADAL" clId="{63A399DF-759A-4BB1-BBA7-D242526319D5}" dt="2022-05-31T15:03:01.020" v="2260"/>
          <ac:spMkLst>
            <pc:docMk/>
            <pc:sldMk cId="1676705278" sldId="3519"/>
            <ac:spMk id="8" creationId="{4FBB6989-1151-42DF-93AD-B31FA2A7909D}"/>
          </ac:spMkLst>
        </pc:spChg>
        <pc:spChg chg="add del mod modVis">
          <ac:chgData name="Håkan Sandell" userId="16b50c71-fadb-4cad-b51c-b9a27fd4d4e8" providerId="ADAL" clId="{63A399DF-759A-4BB1-BBA7-D242526319D5}" dt="2022-05-31T15:03:02.002" v="2306"/>
          <ac:spMkLst>
            <pc:docMk/>
            <pc:sldMk cId="1676705278" sldId="3519"/>
            <ac:spMk id="9" creationId="{9FD18F1B-37C9-4DF8-9997-71D30E8FB8BD}"/>
          </ac:spMkLst>
        </pc:spChg>
        <pc:spChg chg="add del mod modVis">
          <ac:chgData name="Håkan Sandell" userId="16b50c71-fadb-4cad-b51c-b9a27fd4d4e8" providerId="ADAL" clId="{63A399DF-759A-4BB1-BBA7-D242526319D5}" dt="2022-05-31T15:03:04.094" v="2356"/>
          <ac:spMkLst>
            <pc:docMk/>
            <pc:sldMk cId="1676705278" sldId="3519"/>
            <ac:spMk id="10" creationId="{FD6D0F34-7F26-4BA6-B3E4-1E2739DD51AF}"/>
          </ac:spMkLst>
        </pc:spChg>
        <pc:spChg chg="add del mod modVis">
          <ac:chgData name="Håkan Sandell" userId="16b50c71-fadb-4cad-b51c-b9a27fd4d4e8" providerId="ADAL" clId="{63A399DF-759A-4BB1-BBA7-D242526319D5}" dt="2022-05-31T15:03:05.741" v="2401"/>
          <ac:spMkLst>
            <pc:docMk/>
            <pc:sldMk cId="1676705278" sldId="3519"/>
            <ac:spMk id="11" creationId="{B44F868E-B79B-4796-8B30-F6F9665A7D51}"/>
          </ac:spMkLst>
        </pc:spChg>
        <pc:spChg chg="add del mod modVis">
          <ac:chgData name="Håkan Sandell" userId="16b50c71-fadb-4cad-b51c-b9a27fd4d4e8" providerId="ADAL" clId="{63A399DF-759A-4BB1-BBA7-D242526319D5}" dt="2022-05-31T15:03:06.929" v="2448"/>
          <ac:spMkLst>
            <pc:docMk/>
            <pc:sldMk cId="1676705278" sldId="3519"/>
            <ac:spMk id="12" creationId="{B651364C-0443-4F2A-9988-6784E0A7A3D9}"/>
          </ac:spMkLst>
        </pc:spChg>
        <pc:spChg chg="add del mod modVis">
          <ac:chgData name="Håkan Sandell" userId="16b50c71-fadb-4cad-b51c-b9a27fd4d4e8" providerId="ADAL" clId="{63A399DF-759A-4BB1-BBA7-D242526319D5}" dt="2022-05-31T15:12:38.196" v="3155"/>
          <ac:spMkLst>
            <pc:docMk/>
            <pc:sldMk cId="1676705278" sldId="3519"/>
            <ac:spMk id="13" creationId="{6DDDF112-0787-4404-8F68-D829EFC4A64B}"/>
          </ac:spMkLst>
        </pc:spChg>
        <pc:grpChg chg="mod">
          <ac:chgData name="Håkan Sandell" userId="16b50c71-fadb-4cad-b51c-b9a27fd4d4e8" providerId="ADAL" clId="{63A399DF-759A-4BB1-BBA7-D242526319D5}" dt="2022-05-31T15:02:12.585" v="2072"/>
          <ac:grpSpMkLst>
            <pc:docMk/>
            <pc:sldMk cId="1676705278" sldId="3519"/>
            <ac:grpSpMk id="1" creationId="{00000000-0000-0000-0000-000000000000}"/>
          </ac:grpSpMkLst>
        </pc:grpChg>
        <pc:graphicFrameChg chg="mod">
          <ac:chgData name="Håkan Sandell" userId="16b50c71-fadb-4cad-b51c-b9a27fd4d4e8" providerId="ADAL" clId="{63A399DF-759A-4BB1-BBA7-D242526319D5}" dt="2022-05-31T15:12:38.198" v="3157"/>
          <ac:graphicFrameMkLst>
            <pc:docMk/>
            <pc:sldMk cId="1676705278" sldId="3519"/>
            <ac:graphicFrameMk id="7" creationId="{513D9366-9E76-4D84-AD79-4C6B8132E5AC}"/>
          </ac:graphicFrameMkLst>
        </pc:graphicFrameChg>
      </pc:sldChg>
      <pc:sldChg chg="addSp delSp modSp add mod ord">
        <pc:chgData name="Håkan Sandell" userId="16b50c71-fadb-4cad-b51c-b9a27fd4d4e8" providerId="ADAL" clId="{63A399DF-759A-4BB1-BBA7-D242526319D5}" dt="2022-05-31T15:02:49.990" v="2168"/>
        <pc:sldMkLst>
          <pc:docMk/>
          <pc:sldMk cId="2174920258" sldId="3520"/>
        </pc:sldMkLst>
        <pc:spChg chg="mod">
          <ac:chgData name="Håkan Sandell" userId="16b50c71-fadb-4cad-b51c-b9a27fd4d4e8" providerId="ADAL" clId="{63A399DF-759A-4BB1-BBA7-D242526319D5}" dt="2022-05-31T15:02:49.966" v="2126" actId="948"/>
          <ac:spMkLst>
            <pc:docMk/>
            <pc:sldMk cId="2174920258" sldId="3520"/>
            <ac:spMk id="2" creationId="{A2389DA4-DB61-4BFC-8BA6-3F7CD45A5DEC}"/>
          </ac:spMkLst>
        </pc:spChg>
        <pc:spChg chg="mod">
          <ac:chgData name="Håkan Sandell" userId="16b50c71-fadb-4cad-b51c-b9a27fd4d4e8" providerId="ADAL" clId="{63A399DF-759A-4BB1-BBA7-D242526319D5}" dt="2022-05-31T15:02:13.268" v="2074"/>
          <ac:spMkLst>
            <pc:docMk/>
            <pc:sldMk cId="2174920258" sldId="3520"/>
            <ac:spMk id="3" creationId="{F08CDB96-0F92-4E03-B264-57ED2A597FB1}"/>
          </ac:spMkLst>
        </pc:spChg>
        <pc:spChg chg="mod">
          <ac:chgData name="Håkan Sandell" userId="16b50c71-fadb-4cad-b51c-b9a27fd4d4e8" providerId="ADAL" clId="{63A399DF-759A-4BB1-BBA7-D242526319D5}" dt="2022-05-31T15:02:13.268" v="2074"/>
          <ac:spMkLst>
            <pc:docMk/>
            <pc:sldMk cId="2174920258" sldId="3520"/>
            <ac:spMk id="4" creationId="{36536640-F5C6-4A64-8442-31FA0BDB1D18}"/>
          </ac:spMkLst>
        </pc:spChg>
        <pc:spChg chg="mod">
          <ac:chgData name="Håkan Sandell" userId="16b50c71-fadb-4cad-b51c-b9a27fd4d4e8" providerId="ADAL" clId="{63A399DF-759A-4BB1-BBA7-D242526319D5}" dt="2022-05-31T15:02:13.268" v="2074"/>
          <ac:spMkLst>
            <pc:docMk/>
            <pc:sldMk cId="2174920258" sldId="3520"/>
            <ac:spMk id="5" creationId="{989DCB4C-6A0D-44DC-AF78-CBA80110DD2E}"/>
          </ac:spMkLst>
        </pc:spChg>
        <pc:spChg chg="add del mod modVis">
          <ac:chgData name="Håkan Sandell" userId="16b50c71-fadb-4cad-b51c-b9a27fd4d4e8" providerId="ADAL" clId="{63A399DF-759A-4BB1-BBA7-D242526319D5}" dt="2022-05-31T15:02:44.439" v="2122"/>
          <ac:spMkLst>
            <pc:docMk/>
            <pc:sldMk cId="2174920258" sldId="3520"/>
            <ac:spMk id="6" creationId="{A4D61F07-F086-4E4C-A72D-C2A313144F04}"/>
          </ac:spMkLst>
        </pc:spChg>
        <pc:spChg chg="add del mod modVis">
          <ac:chgData name="Håkan Sandell" userId="16b50c71-fadb-4cad-b51c-b9a27fd4d4e8" providerId="ADAL" clId="{63A399DF-759A-4BB1-BBA7-D242526319D5}" dt="2022-05-31T15:02:49.988" v="2166"/>
          <ac:spMkLst>
            <pc:docMk/>
            <pc:sldMk cId="2174920258" sldId="3520"/>
            <ac:spMk id="8" creationId="{44E72882-6C62-409F-B3B2-DF88EAE4053F}"/>
          </ac:spMkLst>
        </pc:spChg>
        <pc:grpChg chg="mod">
          <ac:chgData name="Håkan Sandell" userId="16b50c71-fadb-4cad-b51c-b9a27fd4d4e8" providerId="ADAL" clId="{63A399DF-759A-4BB1-BBA7-D242526319D5}" dt="2022-05-31T15:02:13.268" v="2074"/>
          <ac:grpSpMkLst>
            <pc:docMk/>
            <pc:sldMk cId="2174920258" sldId="3520"/>
            <ac:grpSpMk id="1" creationId="{00000000-0000-0000-0000-000000000000}"/>
          </ac:grpSpMkLst>
        </pc:grpChg>
        <pc:graphicFrameChg chg="mod">
          <ac:chgData name="Håkan Sandell" userId="16b50c71-fadb-4cad-b51c-b9a27fd4d4e8" providerId="ADAL" clId="{63A399DF-759A-4BB1-BBA7-D242526319D5}" dt="2022-05-31T15:02:49.990" v="2168"/>
          <ac:graphicFrameMkLst>
            <pc:docMk/>
            <pc:sldMk cId="2174920258" sldId="3520"/>
            <ac:graphicFrameMk id="7" creationId="{513D9366-9E76-4D84-AD79-4C6B8132E5AC}"/>
          </ac:graphicFrameMkLst>
        </pc:graphicFrameChg>
      </pc:sldChg>
      <pc:sldChg chg="addSp delSp modSp add mod ord">
        <pc:chgData name="Håkan Sandell" userId="16b50c71-fadb-4cad-b51c-b9a27fd4d4e8" providerId="ADAL" clId="{63A399DF-759A-4BB1-BBA7-D242526319D5}" dt="2022-06-01T11:47:25.634" v="4217" actId="20577"/>
        <pc:sldMkLst>
          <pc:docMk/>
          <pc:sldMk cId="3156842213" sldId="3521"/>
        </pc:sldMkLst>
        <pc:spChg chg="mod">
          <ac:chgData name="Håkan Sandell" userId="16b50c71-fadb-4cad-b51c-b9a27fd4d4e8" providerId="ADAL" clId="{63A399DF-759A-4BB1-BBA7-D242526319D5}" dt="2022-05-31T15:11:27.162" v="2742" actId="948"/>
          <ac:spMkLst>
            <pc:docMk/>
            <pc:sldMk cId="3156842213" sldId="3521"/>
            <ac:spMk id="2" creationId="{19949787-0E13-437C-9934-22971AF0329C}"/>
          </ac:spMkLst>
        </pc:spChg>
        <pc:spChg chg="mod">
          <ac:chgData name="Håkan Sandell" userId="16b50c71-fadb-4cad-b51c-b9a27fd4d4e8" providerId="ADAL" clId="{63A399DF-759A-4BB1-BBA7-D242526319D5}" dt="2022-06-01T11:47:25.634" v="4217" actId="20577"/>
          <ac:spMkLst>
            <pc:docMk/>
            <pc:sldMk cId="3156842213" sldId="3521"/>
            <ac:spMk id="3" creationId="{84FE3A2B-E294-47F2-8B49-6D5F63BBD394}"/>
          </ac:spMkLst>
        </pc:spChg>
        <pc:spChg chg="mod">
          <ac:chgData name="Håkan Sandell" userId="16b50c71-fadb-4cad-b51c-b9a27fd4d4e8" providerId="ADAL" clId="{63A399DF-759A-4BB1-BBA7-D242526319D5}" dt="2022-05-31T15:11:01.622" v="2738"/>
          <ac:spMkLst>
            <pc:docMk/>
            <pc:sldMk cId="3156842213" sldId="3521"/>
            <ac:spMk id="4" creationId="{302CA9E6-BE6C-4C25-8616-D290790EC1FD}"/>
          </ac:spMkLst>
        </pc:spChg>
        <pc:spChg chg="mod">
          <ac:chgData name="Håkan Sandell" userId="16b50c71-fadb-4cad-b51c-b9a27fd4d4e8" providerId="ADAL" clId="{63A399DF-759A-4BB1-BBA7-D242526319D5}" dt="2022-05-31T15:11:01.622" v="2738"/>
          <ac:spMkLst>
            <pc:docMk/>
            <pc:sldMk cId="3156842213" sldId="3521"/>
            <ac:spMk id="5" creationId="{129B4EE5-413D-4921-BD3D-9F5513C45AB4}"/>
          </ac:spMkLst>
        </pc:spChg>
        <pc:spChg chg="add del mod modVis">
          <ac:chgData name="Håkan Sandell" userId="16b50c71-fadb-4cad-b51c-b9a27fd4d4e8" providerId="ADAL" clId="{63A399DF-759A-4BB1-BBA7-D242526319D5}" dt="2022-05-31T15:11:27.186" v="2782"/>
          <ac:spMkLst>
            <pc:docMk/>
            <pc:sldMk cId="3156842213" sldId="3521"/>
            <ac:spMk id="6" creationId="{06318EF7-63AA-407B-A983-8189B85ABEA9}"/>
          </ac:spMkLst>
        </pc:spChg>
        <pc:spChg chg="add del mod">
          <ac:chgData name="Håkan Sandell" userId="16b50c71-fadb-4cad-b51c-b9a27fd4d4e8" providerId="ADAL" clId="{63A399DF-759A-4BB1-BBA7-D242526319D5}" dt="2022-06-01T11:47:05.116" v="4214" actId="478"/>
          <ac:spMkLst>
            <pc:docMk/>
            <pc:sldMk cId="3156842213" sldId="3521"/>
            <ac:spMk id="9" creationId="{F59045F0-0937-49A8-AC15-2C82869DE04C}"/>
          </ac:spMkLst>
        </pc:spChg>
        <pc:grpChg chg="mod">
          <ac:chgData name="Håkan Sandell" userId="16b50c71-fadb-4cad-b51c-b9a27fd4d4e8" providerId="ADAL" clId="{63A399DF-759A-4BB1-BBA7-D242526319D5}" dt="2022-05-31T15:11:01.622" v="2738"/>
          <ac:grpSpMkLst>
            <pc:docMk/>
            <pc:sldMk cId="3156842213" sldId="3521"/>
            <ac:grpSpMk id="1" creationId="{00000000-0000-0000-0000-000000000000}"/>
          </ac:grpSpMkLst>
        </pc:grpChg>
        <pc:graphicFrameChg chg="mod">
          <ac:chgData name="Håkan Sandell" userId="16b50c71-fadb-4cad-b51c-b9a27fd4d4e8" providerId="ADAL" clId="{63A399DF-759A-4BB1-BBA7-D242526319D5}" dt="2022-05-31T15:11:27.187" v="2784"/>
          <ac:graphicFrameMkLst>
            <pc:docMk/>
            <pc:sldMk cId="3156842213" sldId="3521"/>
            <ac:graphicFrameMk id="8" creationId="{33D2381F-D5ED-4AA8-8773-E99699C53481}"/>
          </ac:graphicFrameMkLst>
        </pc:graphicFrameChg>
      </pc:sldChg>
      <pc:sldChg chg="addSp delSp modSp add mod ord">
        <pc:chgData name="Håkan Sandell" userId="16b50c71-fadb-4cad-b51c-b9a27fd4d4e8" providerId="ADAL" clId="{63A399DF-759A-4BB1-BBA7-D242526319D5}" dt="2022-06-01T11:09:52.771" v="3785" actId="1440"/>
        <pc:sldMkLst>
          <pc:docMk/>
          <pc:sldMk cId="2825125868" sldId="3522"/>
        </pc:sldMkLst>
        <pc:spChg chg="mod">
          <ac:chgData name="Håkan Sandell" userId="16b50c71-fadb-4cad-b51c-b9a27fd4d4e8" providerId="ADAL" clId="{63A399DF-759A-4BB1-BBA7-D242526319D5}" dt="2022-05-31T15:12:28.330" v="3071" actId="948"/>
          <ac:spMkLst>
            <pc:docMk/>
            <pc:sldMk cId="2825125868" sldId="3522"/>
            <ac:spMk id="2" creationId="{19949787-0E13-437C-9934-22971AF0329C}"/>
          </ac:spMkLst>
        </pc:spChg>
        <pc:spChg chg="mod">
          <ac:chgData name="Håkan Sandell" userId="16b50c71-fadb-4cad-b51c-b9a27fd4d4e8" providerId="ADAL" clId="{63A399DF-759A-4BB1-BBA7-D242526319D5}" dt="2022-05-31T15:18:06.714" v="3529" actId="20577"/>
          <ac:spMkLst>
            <pc:docMk/>
            <pc:sldMk cId="2825125868" sldId="3522"/>
            <ac:spMk id="3" creationId="{84FE3A2B-E294-47F2-8B49-6D5F63BBD394}"/>
          </ac:spMkLst>
        </pc:spChg>
        <pc:spChg chg="mod">
          <ac:chgData name="Håkan Sandell" userId="16b50c71-fadb-4cad-b51c-b9a27fd4d4e8" providerId="ADAL" clId="{63A399DF-759A-4BB1-BBA7-D242526319D5}" dt="2022-05-31T15:11:49.714" v="2787"/>
          <ac:spMkLst>
            <pc:docMk/>
            <pc:sldMk cId="2825125868" sldId="3522"/>
            <ac:spMk id="4" creationId="{302CA9E6-BE6C-4C25-8616-D290790EC1FD}"/>
          </ac:spMkLst>
        </pc:spChg>
        <pc:spChg chg="mod">
          <ac:chgData name="Håkan Sandell" userId="16b50c71-fadb-4cad-b51c-b9a27fd4d4e8" providerId="ADAL" clId="{63A399DF-759A-4BB1-BBA7-D242526319D5}" dt="2022-05-31T15:11:49.714" v="2787"/>
          <ac:spMkLst>
            <pc:docMk/>
            <pc:sldMk cId="2825125868" sldId="3522"/>
            <ac:spMk id="5" creationId="{129B4EE5-413D-4921-BD3D-9F5513C45AB4}"/>
          </ac:spMkLst>
        </pc:spChg>
        <pc:spChg chg="add del mod modVis">
          <ac:chgData name="Håkan Sandell" userId="16b50c71-fadb-4cad-b51c-b9a27fd4d4e8" providerId="ADAL" clId="{63A399DF-759A-4BB1-BBA7-D242526319D5}" dt="2022-05-31T15:12:15.896" v="2836"/>
          <ac:spMkLst>
            <pc:docMk/>
            <pc:sldMk cId="2825125868" sldId="3522"/>
            <ac:spMk id="6" creationId="{97EE9DF4-6DDB-44DD-90EA-DD4E6EC9CAE1}"/>
          </ac:spMkLst>
        </pc:spChg>
        <pc:spChg chg="add del mod modVis">
          <ac:chgData name="Håkan Sandell" userId="16b50c71-fadb-4cad-b51c-b9a27fd4d4e8" providerId="ADAL" clId="{63A399DF-759A-4BB1-BBA7-D242526319D5}" dt="2022-05-31T15:12:22.553" v="2882"/>
          <ac:spMkLst>
            <pc:docMk/>
            <pc:sldMk cId="2825125868" sldId="3522"/>
            <ac:spMk id="7" creationId="{65959F5A-BC72-4E8D-88D1-C2A544E6F2FF}"/>
          </ac:spMkLst>
        </pc:spChg>
        <pc:spChg chg="del mod">
          <ac:chgData name="Håkan Sandell" userId="16b50c71-fadb-4cad-b51c-b9a27fd4d4e8" providerId="ADAL" clId="{63A399DF-759A-4BB1-BBA7-D242526319D5}" dt="2022-05-31T15:12:06.813" v="2794" actId="478"/>
          <ac:spMkLst>
            <pc:docMk/>
            <pc:sldMk cId="2825125868" sldId="3522"/>
            <ac:spMk id="9" creationId="{F59045F0-0937-49A8-AC15-2C82869DE04C}"/>
          </ac:spMkLst>
        </pc:spChg>
        <pc:spChg chg="add del mod modVis">
          <ac:chgData name="Håkan Sandell" userId="16b50c71-fadb-4cad-b51c-b9a27fd4d4e8" providerId="ADAL" clId="{63A399DF-759A-4BB1-BBA7-D242526319D5}" dt="2022-05-31T15:12:22.775" v="2926"/>
          <ac:spMkLst>
            <pc:docMk/>
            <pc:sldMk cId="2825125868" sldId="3522"/>
            <ac:spMk id="10" creationId="{EB7857BC-2388-41F4-92BC-8167261F0355}"/>
          </ac:spMkLst>
        </pc:spChg>
        <pc:spChg chg="add del mod modVis">
          <ac:chgData name="Håkan Sandell" userId="16b50c71-fadb-4cad-b51c-b9a27fd4d4e8" providerId="ADAL" clId="{63A399DF-759A-4BB1-BBA7-D242526319D5}" dt="2022-05-31T15:12:25.618" v="2975"/>
          <ac:spMkLst>
            <pc:docMk/>
            <pc:sldMk cId="2825125868" sldId="3522"/>
            <ac:spMk id="11" creationId="{3FC023A1-D51A-4E28-849D-2ACEC4736E91}"/>
          </ac:spMkLst>
        </pc:spChg>
        <pc:spChg chg="add del mod modVis">
          <ac:chgData name="Håkan Sandell" userId="16b50c71-fadb-4cad-b51c-b9a27fd4d4e8" providerId="ADAL" clId="{63A399DF-759A-4BB1-BBA7-D242526319D5}" dt="2022-05-31T15:12:26.880" v="3022"/>
          <ac:spMkLst>
            <pc:docMk/>
            <pc:sldMk cId="2825125868" sldId="3522"/>
            <ac:spMk id="12" creationId="{AFBF0DDC-B711-4009-9286-DDB865F7E105}"/>
          </ac:spMkLst>
        </pc:spChg>
        <pc:spChg chg="add del mod modVis">
          <ac:chgData name="Håkan Sandell" userId="16b50c71-fadb-4cad-b51c-b9a27fd4d4e8" providerId="ADAL" clId="{63A399DF-759A-4BB1-BBA7-D242526319D5}" dt="2022-05-31T15:12:27.471" v="3066"/>
          <ac:spMkLst>
            <pc:docMk/>
            <pc:sldMk cId="2825125868" sldId="3522"/>
            <ac:spMk id="13" creationId="{DEAC32A2-BF96-4081-946C-B9D066ADA87F}"/>
          </ac:spMkLst>
        </pc:spChg>
        <pc:spChg chg="add del mod modVis">
          <ac:chgData name="Håkan Sandell" userId="16b50c71-fadb-4cad-b51c-b9a27fd4d4e8" providerId="ADAL" clId="{63A399DF-759A-4BB1-BBA7-D242526319D5}" dt="2022-05-31T15:12:28.353" v="3111"/>
          <ac:spMkLst>
            <pc:docMk/>
            <pc:sldMk cId="2825125868" sldId="3522"/>
            <ac:spMk id="14" creationId="{F0DABDBA-E720-4E66-AB76-D7FBD357B18B}"/>
          </ac:spMkLst>
        </pc:spChg>
        <pc:grpChg chg="mod">
          <ac:chgData name="Håkan Sandell" userId="16b50c71-fadb-4cad-b51c-b9a27fd4d4e8" providerId="ADAL" clId="{63A399DF-759A-4BB1-BBA7-D242526319D5}" dt="2022-05-31T15:11:49.714" v="2787"/>
          <ac:grpSpMkLst>
            <pc:docMk/>
            <pc:sldMk cId="2825125868" sldId="3522"/>
            <ac:grpSpMk id="1" creationId="{00000000-0000-0000-0000-000000000000}"/>
          </ac:grpSpMkLst>
        </pc:grpChg>
        <pc:graphicFrameChg chg="mod">
          <ac:chgData name="Håkan Sandell" userId="16b50c71-fadb-4cad-b51c-b9a27fd4d4e8" providerId="ADAL" clId="{63A399DF-759A-4BB1-BBA7-D242526319D5}" dt="2022-05-31T15:12:28.354" v="3113"/>
          <ac:graphicFrameMkLst>
            <pc:docMk/>
            <pc:sldMk cId="2825125868" sldId="3522"/>
            <ac:graphicFrameMk id="8" creationId="{33D2381F-D5ED-4AA8-8773-E99699C53481}"/>
          </ac:graphicFrameMkLst>
        </pc:graphicFrameChg>
        <pc:picChg chg="add del">
          <ac:chgData name="Håkan Sandell" userId="16b50c71-fadb-4cad-b51c-b9a27fd4d4e8" providerId="ADAL" clId="{63A399DF-759A-4BB1-BBA7-D242526319D5}" dt="2022-06-01T11:09:10.963" v="3780" actId="22"/>
          <ac:picMkLst>
            <pc:docMk/>
            <pc:sldMk cId="2825125868" sldId="3522"/>
            <ac:picMk id="7" creationId="{73827498-9546-4999-A0A3-6EE76993D8E2}"/>
          </ac:picMkLst>
        </pc:picChg>
        <pc:picChg chg="add mod">
          <ac:chgData name="Håkan Sandell" userId="16b50c71-fadb-4cad-b51c-b9a27fd4d4e8" providerId="ADAL" clId="{63A399DF-759A-4BB1-BBA7-D242526319D5}" dt="2022-06-01T11:09:52.771" v="3785" actId="1440"/>
          <ac:picMkLst>
            <pc:docMk/>
            <pc:sldMk cId="2825125868" sldId="3522"/>
            <ac:picMk id="10" creationId="{E48CF542-004A-458D-AA6C-9F11B4C2A55F}"/>
          </ac:picMkLst>
        </pc:picChg>
      </pc:sldChg>
      <pc:sldChg chg="addSp delSp modSp add mod ord">
        <pc:chgData name="Håkan Sandell" userId="16b50c71-fadb-4cad-b51c-b9a27fd4d4e8" providerId="ADAL" clId="{63A399DF-759A-4BB1-BBA7-D242526319D5}" dt="2022-06-01T11:05:10.241" v="3773" actId="20577"/>
        <pc:sldMkLst>
          <pc:docMk/>
          <pc:sldMk cId="552939733" sldId="3523"/>
        </pc:sldMkLst>
        <pc:spChg chg="mod">
          <ac:chgData name="Håkan Sandell" userId="16b50c71-fadb-4cad-b51c-b9a27fd4d4e8" providerId="ADAL" clId="{63A399DF-759A-4BB1-BBA7-D242526319D5}" dt="2022-06-01T11:04:57.769" v="3730" actId="948"/>
          <ac:spMkLst>
            <pc:docMk/>
            <pc:sldMk cId="552939733" sldId="3523"/>
            <ac:spMk id="2" creationId="{19949787-0E13-437C-9934-22971AF0329C}"/>
          </ac:spMkLst>
        </pc:spChg>
        <pc:spChg chg="mod">
          <ac:chgData name="Håkan Sandell" userId="16b50c71-fadb-4cad-b51c-b9a27fd4d4e8" providerId="ADAL" clId="{63A399DF-759A-4BB1-BBA7-D242526319D5}" dt="2022-06-01T11:05:10.241" v="3773" actId="20577"/>
          <ac:spMkLst>
            <pc:docMk/>
            <pc:sldMk cId="552939733" sldId="3523"/>
            <ac:spMk id="3" creationId="{84FE3A2B-E294-47F2-8B49-6D5F63BBD394}"/>
          </ac:spMkLst>
        </pc:spChg>
        <pc:spChg chg="mod">
          <ac:chgData name="Håkan Sandell" userId="16b50c71-fadb-4cad-b51c-b9a27fd4d4e8" providerId="ADAL" clId="{63A399DF-759A-4BB1-BBA7-D242526319D5}" dt="2022-05-31T15:11:52.481" v="2791"/>
          <ac:spMkLst>
            <pc:docMk/>
            <pc:sldMk cId="552939733" sldId="3523"/>
            <ac:spMk id="4" creationId="{302CA9E6-BE6C-4C25-8616-D290790EC1FD}"/>
          </ac:spMkLst>
        </pc:spChg>
        <pc:spChg chg="mod">
          <ac:chgData name="Håkan Sandell" userId="16b50c71-fadb-4cad-b51c-b9a27fd4d4e8" providerId="ADAL" clId="{63A399DF-759A-4BB1-BBA7-D242526319D5}" dt="2022-05-31T15:11:52.481" v="2791"/>
          <ac:spMkLst>
            <pc:docMk/>
            <pc:sldMk cId="552939733" sldId="3523"/>
            <ac:spMk id="5" creationId="{129B4EE5-413D-4921-BD3D-9F5513C45AB4}"/>
          </ac:spMkLst>
        </pc:spChg>
        <pc:spChg chg="add del mod modVis">
          <ac:chgData name="Håkan Sandell" userId="16b50c71-fadb-4cad-b51c-b9a27fd4d4e8" providerId="ADAL" clId="{63A399DF-759A-4BB1-BBA7-D242526319D5}" dt="2022-06-01T11:04:49.787" v="3726"/>
          <ac:spMkLst>
            <pc:docMk/>
            <pc:sldMk cId="552939733" sldId="3523"/>
            <ac:spMk id="6" creationId="{CAD3D51A-51CE-4777-AEAE-9A28E1E97F12}"/>
          </ac:spMkLst>
        </pc:spChg>
        <pc:spChg chg="add del mod modVis">
          <ac:chgData name="Håkan Sandell" userId="16b50c71-fadb-4cad-b51c-b9a27fd4d4e8" providerId="ADAL" clId="{63A399DF-759A-4BB1-BBA7-D242526319D5}" dt="2022-06-01T11:04:57.785" v="3770"/>
          <ac:spMkLst>
            <pc:docMk/>
            <pc:sldMk cId="552939733" sldId="3523"/>
            <ac:spMk id="7" creationId="{FBEF7FC7-ED62-4001-9E7B-5BE0E7F3B98D}"/>
          </ac:spMkLst>
        </pc:spChg>
        <pc:spChg chg="del mod">
          <ac:chgData name="Håkan Sandell" userId="16b50c71-fadb-4cad-b51c-b9a27fd4d4e8" providerId="ADAL" clId="{63A399DF-759A-4BB1-BBA7-D242526319D5}" dt="2022-06-01T11:03:39.953" v="3679" actId="478"/>
          <ac:spMkLst>
            <pc:docMk/>
            <pc:sldMk cId="552939733" sldId="3523"/>
            <ac:spMk id="9" creationId="{F59045F0-0937-49A8-AC15-2C82869DE04C}"/>
          </ac:spMkLst>
        </pc:spChg>
        <pc:spChg chg="add mod">
          <ac:chgData name="Håkan Sandell" userId="16b50c71-fadb-4cad-b51c-b9a27fd4d4e8" providerId="ADAL" clId="{63A399DF-759A-4BB1-BBA7-D242526319D5}" dt="2022-05-31T15:26:29.771" v="3567"/>
          <ac:spMkLst>
            <pc:docMk/>
            <pc:sldMk cId="552939733" sldId="3523"/>
            <ac:spMk id="10" creationId="{44DC84A6-BDBA-415D-81AF-DBD08B45AAFC}"/>
          </ac:spMkLst>
        </pc:spChg>
        <pc:grpChg chg="mod">
          <ac:chgData name="Håkan Sandell" userId="16b50c71-fadb-4cad-b51c-b9a27fd4d4e8" providerId="ADAL" clId="{63A399DF-759A-4BB1-BBA7-D242526319D5}" dt="2022-05-31T15:11:52.481" v="2791"/>
          <ac:grpSpMkLst>
            <pc:docMk/>
            <pc:sldMk cId="552939733" sldId="3523"/>
            <ac:grpSpMk id="1" creationId="{00000000-0000-0000-0000-000000000000}"/>
          </ac:grpSpMkLst>
        </pc:grpChg>
        <pc:graphicFrameChg chg="mod">
          <ac:chgData name="Håkan Sandell" userId="16b50c71-fadb-4cad-b51c-b9a27fd4d4e8" providerId="ADAL" clId="{63A399DF-759A-4BB1-BBA7-D242526319D5}" dt="2022-06-01T11:04:57.785" v="3772"/>
          <ac:graphicFrameMkLst>
            <pc:docMk/>
            <pc:sldMk cId="552939733" sldId="3523"/>
            <ac:graphicFrameMk id="8" creationId="{33D2381F-D5ED-4AA8-8773-E99699C53481}"/>
          </ac:graphicFrameMkLst>
        </pc:graphicFrameChg>
      </pc:sldChg>
      <pc:sldChg chg="addSp delSp modSp new add mod">
        <pc:chgData name="Håkan Sandell" userId="16b50c71-fadb-4cad-b51c-b9a27fd4d4e8" providerId="ADAL" clId="{63A399DF-759A-4BB1-BBA7-D242526319D5}" dt="2022-06-01T11:41:58.164" v="4184" actId="208"/>
        <pc:sldMkLst>
          <pc:docMk/>
          <pc:sldMk cId="1011398568" sldId="3524"/>
        </pc:sldMkLst>
        <pc:spChg chg="mod ord">
          <ac:chgData name="Håkan Sandell" userId="16b50c71-fadb-4cad-b51c-b9a27fd4d4e8" providerId="ADAL" clId="{63A399DF-759A-4BB1-BBA7-D242526319D5}" dt="2022-06-01T11:40:39.224" v="4166"/>
          <ac:spMkLst>
            <pc:docMk/>
            <pc:sldMk cId="1011398568" sldId="3524"/>
            <ac:spMk id="2" creationId="{17A3FAF3-2980-4A69-83E0-59C2B5620101}"/>
          </ac:spMkLst>
        </pc:spChg>
        <pc:spChg chg="del mod ord">
          <ac:chgData name="Håkan Sandell" userId="16b50c71-fadb-4cad-b51c-b9a27fd4d4e8" providerId="ADAL" clId="{63A399DF-759A-4BB1-BBA7-D242526319D5}" dt="2022-06-01T11:39:32.712" v="4154" actId="478"/>
          <ac:spMkLst>
            <pc:docMk/>
            <pc:sldMk cId="1011398568" sldId="3524"/>
            <ac:spMk id="3" creationId="{8830B3F0-DE84-4A85-B0C9-35D31B4D266A}"/>
          </ac:spMkLst>
        </pc:spChg>
        <pc:spChg chg="mod ord">
          <ac:chgData name="Håkan Sandell" userId="16b50c71-fadb-4cad-b51c-b9a27fd4d4e8" providerId="ADAL" clId="{63A399DF-759A-4BB1-BBA7-D242526319D5}" dt="2022-06-01T11:40:39.225" v="4168"/>
          <ac:spMkLst>
            <pc:docMk/>
            <pc:sldMk cId="1011398568" sldId="3524"/>
            <ac:spMk id="4" creationId="{9CAE3FCC-E740-4075-AE2F-CABF0F4F4FF9}"/>
          </ac:spMkLst>
        </pc:spChg>
        <pc:spChg chg="mod ord">
          <ac:chgData name="Håkan Sandell" userId="16b50c71-fadb-4cad-b51c-b9a27fd4d4e8" providerId="ADAL" clId="{63A399DF-759A-4BB1-BBA7-D242526319D5}" dt="2022-06-01T11:40:39.225" v="4170"/>
          <ac:spMkLst>
            <pc:docMk/>
            <pc:sldMk cId="1011398568" sldId="3524"/>
            <ac:spMk id="5" creationId="{820E5635-AECC-48C5-984B-1FB912451145}"/>
          </ac:spMkLst>
        </pc:spChg>
        <pc:spChg chg="add del mod">
          <ac:chgData name="Håkan Sandell" userId="16b50c71-fadb-4cad-b51c-b9a27fd4d4e8" providerId="ADAL" clId="{63A399DF-759A-4BB1-BBA7-D242526319D5}" dt="2022-06-01T11:05:23.499" v="3775" actId="478"/>
          <ac:spMkLst>
            <pc:docMk/>
            <pc:sldMk cId="1011398568" sldId="3524"/>
            <ac:spMk id="8" creationId="{4087330C-89D7-4FE9-861C-E8296BB2BC13}"/>
          </ac:spMkLst>
        </pc:spChg>
        <pc:spChg chg="add del mod">
          <ac:chgData name="Håkan Sandell" userId="16b50c71-fadb-4cad-b51c-b9a27fd4d4e8" providerId="ADAL" clId="{63A399DF-759A-4BB1-BBA7-D242526319D5}" dt="2022-06-01T11:31:17.317" v="3786" actId="478"/>
          <ac:spMkLst>
            <pc:docMk/>
            <pc:sldMk cId="1011398568" sldId="3524"/>
            <ac:spMk id="10" creationId="{5F7BD621-27F7-4E22-9E49-DE21DACF12C1}"/>
          </ac:spMkLst>
        </pc:spChg>
        <pc:spChg chg="add del mod modVis">
          <ac:chgData name="Håkan Sandell" userId="16b50c71-fadb-4cad-b51c-b9a27fd4d4e8" providerId="ADAL" clId="{63A399DF-759A-4BB1-BBA7-D242526319D5}" dt="2022-06-01T11:32:32.437" v="3891"/>
          <ac:spMkLst>
            <pc:docMk/>
            <pc:sldMk cId="1011398568" sldId="3524"/>
            <ac:spMk id="12" creationId="{FE52039D-F32B-492A-9D90-66705A7EF36F}"/>
          </ac:spMkLst>
        </pc:spChg>
        <pc:spChg chg="add del mod modVis">
          <ac:chgData name="Håkan Sandell" userId="16b50c71-fadb-4cad-b51c-b9a27fd4d4e8" providerId="ADAL" clId="{63A399DF-759A-4BB1-BBA7-D242526319D5}" dt="2022-06-01T11:32:43.722" v="3939"/>
          <ac:spMkLst>
            <pc:docMk/>
            <pc:sldMk cId="1011398568" sldId="3524"/>
            <ac:spMk id="13" creationId="{932CBABA-D84A-4959-B8F4-C303C33C197A}"/>
          </ac:spMkLst>
        </pc:spChg>
        <pc:spChg chg="add del mod modVis">
          <ac:chgData name="Håkan Sandell" userId="16b50c71-fadb-4cad-b51c-b9a27fd4d4e8" providerId="ADAL" clId="{63A399DF-759A-4BB1-BBA7-D242526319D5}" dt="2022-06-01T11:32:51.580" v="3984"/>
          <ac:spMkLst>
            <pc:docMk/>
            <pc:sldMk cId="1011398568" sldId="3524"/>
            <ac:spMk id="14" creationId="{D3DEBE43-0C6C-4A6D-84E4-0A1FB9D11658}"/>
          </ac:spMkLst>
        </pc:spChg>
        <pc:spChg chg="add del mod modVis">
          <ac:chgData name="Håkan Sandell" userId="16b50c71-fadb-4cad-b51c-b9a27fd4d4e8" providerId="ADAL" clId="{63A399DF-759A-4BB1-BBA7-D242526319D5}" dt="2022-06-01T11:32:54.848" v="4040"/>
          <ac:spMkLst>
            <pc:docMk/>
            <pc:sldMk cId="1011398568" sldId="3524"/>
            <ac:spMk id="15" creationId="{F9FAD19E-5856-4C37-BA26-8DFB7ED3031D}"/>
          </ac:spMkLst>
        </pc:spChg>
        <pc:spChg chg="add del mod modVis">
          <ac:chgData name="Håkan Sandell" userId="16b50c71-fadb-4cad-b51c-b9a27fd4d4e8" providerId="ADAL" clId="{63A399DF-759A-4BB1-BBA7-D242526319D5}" dt="2022-06-01T11:32:55.671" v="4085"/>
          <ac:spMkLst>
            <pc:docMk/>
            <pc:sldMk cId="1011398568" sldId="3524"/>
            <ac:spMk id="16" creationId="{E85E5A5A-3F2D-47CC-B443-95E608E1DD4F}"/>
          </ac:spMkLst>
        </pc:spChg>
        <pc:spChg chg="add mod ord">
          <ac:chgData name="Håkan Sandell" userId="16b50c71-fadb-4cad-b51c-b9a27fd4d4e8" providerId="ADAL" clId="{63A399DF-759A-4BB1-BBA7-D242526319D5}" dt="2022-06-01T11:41:58.164" v="4184" actId="208"/>
          <ac:spMkLst>
            <pc:docMk/>
            <pc:sldMk cId="1011398568" sldId="3524"/>
            <ac:spMk id="19" creationId="{FA2C4E5B-DE4A-42A0-8290-CAA57646E07D}"/>
          </ac:spMkLst>
        </pc:spChg>
        <pc:spChg chg="add mod ord">
          <ac:chgData name="Håkan Sandell" userId="16b50c71-fadb-4cad-b51c-b9a27fd4d4e8" providerId="ADAL" clId="{63A399DF-759A-4BB1-BBA7-D242526319D5}" dt="2022-06-01T11:40:39.226" v="4176"/>
          <ac:spMkLst>
            <pc:docMk/>
            <pc:sldMk cId="1011398568" sldId="3524"/>
            <ac:spMk id="20" creationId="{3259622B-2F8C-4288-B760-082B4FEC426A}"/>
          </ac:spMkLst>
        </pc:spChg>
        <pc:graphicFrameChg chg="add mod ord modVis replST">
          <ac:chgData name="Håkan Sandell" userId="16b50c71-fadb-4cad-b51c-b9a27fd4d4e8" providerId="ADAL" clId="{63A399DF-759A-4BB1-BBA7-D242526319D5}" dt="2022-06-01T11:40:39.227" v="4179"/>
          <ac:graphicFrameMkLst>
            <pc:docMk/>
            <pc:sldMk cId="1011398568" sldId="3524"/>
            <ac:graphicFrameMk id="11" creationId="{AE63DC16-C606-4772-86BC-97E21E7EC8E7}"/>
          </ac:graphicFrameMkLst>
        </pc:graphicFrameChg>
        <pc:picChg chg="add mod ord modCrop">
          <ac:chgData name="Håkan Sandell" userId="16b50c71-fadb-4cad-b51c-b9a27fd4d4e8" providerId="ADAL" clId="{63A399DF-759A-4BB1-BBA7-D242526319D5}" dt="2022-06-01T11:40:39.225" v="4172"/>
          <ac:picMkLst>
            <pc:docMk/>
            <pc:sldMk cId="1011398568" sldId="3524"/>
            <ac:picMk id="7" creationId="{4B58F614-1806-4AB6-AD3A-425026781150}"/>
          </ac:picMkLst>
        </pc:picChg>
        <pc:picChg chg="add del mod ord">
          <ac:chgData name="Håkan Sandell" userId="16b50c71-fadb-4cad-b51c-b9a27fd4d4e8" providerId="ADAL" clId="{63A399DF-759A-4BB1-BBA7-D242526319D5}" dt="2022-06-01T11:33:39.580" v="4088" actId="478"/>
          <ac:picMkLst>
            <pc:docMk/>
            <pc:sldMk cId="1011398568" sldId="3524"/>
            <ac:picMk id="9" creationId="{8D6C2833-3140-4AC7-91AA-8333CE95BA05}"/>
          </ac:picMkLst>
        </pc:picChg>
        <pc:picChg chg="add del mod ord">
          <ac:chgData name="Håkan Sandell" userId="16b50c71-fadb-4cad-b51c-b9a27fd4d4e8" providerId="ADAL" clId="{63A399DF-759A-4BB1-BBA7-D242526319D5}" dt="2022-06-01T11:39:00.517" v="4128" actId="478"/>
          <ac:picMkLst>
            <pc:docMk/>
            <pc:sldMk cId="1011398568" sldId="3524"/>
            <ac:picMk id="18" creationId="{4F13F02E-50B9-4169-BCC3-9B97F2DE8AE5}"/>
          </ac:picMkLst>
        </pc:picChg>
        <pc:picChg chg="add del mod ord">
          <ac:chgData name="Håkan Sandell" userId="16b50c71-fadb-4cad-b51c-b9a27fd4d4e8" providerId="ADAL" clId="{63A399DF-759A-4BB1-BBA7-D242526319D5}" dt="2022-06-01T11:40:26.365" v="4157" actId="478"/>
          <ac:picMkLst>
            <pc:docMk/>
            <pc:sldMk cId="1011398568" sldId="3524"/>
            <ac:picMk id="22" creationId="{19A1BC27-AE78-4434-9B32-A06BE7700291}"/>
          </ac:picMkLst>
        </pc:picChg>
        <pc:picChg chg="add mod ord">
          <ac:chgData name="Håkan Sandell" userId="16b50c71-fadb-4cad-b51c-b9a27fd4d4e8" providerId="ADAL" clId="{63A399DF-759A-4BB1-BBA7-D242526319D5}" dt="2022-06-01T11:40:48.162" v="4182" actId="14100"/>
          <ac:picMkLst>
            <pc:docMk/>
            <pc:sldMk cId="1011398568" sldId="3524"/>
            <ac:picMk id="24" creationId="{B638A353-7733-4ED7-8785-E8D17CD7B400}"/>
          </ac:picMkLst>
        </pc:picChg>
      </pc:sldChg>
      <pc:sldChg chg="modSp add del ord">
        <pc:chgData name="Håkan Sandell" userId="16b50c71-fadb-4cad-b51c-b9a27fd4d4e8" providerId="ADAL" clId="{63A399DF-759A-4BB1-BBA7-D242526319D5}" dt="2022-05-31T15:19:04.031" v="3537" actId="2696"/>
        <pc:sldMkLst>
          <pc:docMk/>
          <pc:sldMk cId="3220290134" sldId="3524"/>
        </pc:sldMkLst>
        <pc:spChg chg="mod">
          <ac:chgData name="Håkan Sandell" userId="16b50c71-fadb-4cad-b51c-b9a27fd4d4e8" providerId="ADAL" clId="{63A399DF-759A-4BB1-BBA7-D242526319D5}" dt="2022-05-31T15:18:39.723" v="3533"/>
          <ac:spMkLst>
            <pc:docMk/>
            <pc:sldMk cId="3220290134" sldId="3524"/>
            <ac:spMk id="2" creationId="{19949787-0E13-437C-9934-22971AF0329C}"/>
          </ac:spMkLst>
        </pc:spChg>
        <pc:spChg chg="mod">
          <ac:chgData name="Håkan Sandell" userId="16b50c71-fadb-4cad-b51c-b9a27fd4d4e8" providerId="ADAL" clId="{63A399DF-759A-4BB1-BBA7-D242526319D5}" dt="2022-05-31T15:18:39.723" v="3533"/>
          <ac:spMkLst>
            <pc:docMk/>
            <pc:sldMk cId="3220290134" sldId="3524"/>
            <ac:spMk id="3" creationId="{84FE3A2B-E294-47F2-8B49-6D5F63BBD394}"/>
          </ac:spMkLst>
        </pc:spChg>
        <pc:spChg chg="mod">
          <ac:chgData name="Håkan Sandell" userId="16b50c71-fadb-4cad-b51c-b9a27fd4d4e8" providerId="ADAL" clId="{63A399DF-759A-4BB1-BBA7-D242526319D5}" dt="2022-05-31T15:18:39.723" v="3533"/>
          <ac:spMkLst>
            <pc:docMk/>
            <pc:sldMk cId="3220290134" sldId="3524"/>
            <ac:spMk id="4" creationId="{302CA9E6-BE6C-4C25-8616-D290790EC1FD}"/>
          </ac:spMkLst>
        </pc:spChg>
        <pc:spChg chg="mod">
          <ac:chgData name="Håkan Sandell" userId="16b50c71-fadb-4cad-b51c-b9a27fd4d4e8" providerId="ADAL" clId="{63A399DF-759A-4BB1-BBA7-D242526319D5}" dt="2022-05-31T15:18:39.723" v="3533"/>
          <ac:spMkLst>
            <pc:docMk/>
            <pc:sldMk cId="3220290134" sldId="3524"/>
            <ac:spMk id="5" creationId="{129B4EE5-413D-4921-BD3D-9F5513C45AB4}"/>
          </ac:spMkLst>
        </pc:spChg>
        <pc:grpChg chg="mod">
          <ac:chgData name="Håkan Sandell" userId="16b50c71-fadb-4cad-b51c-b9a27fd4d4e8" providerId="ADAL" clId="{63A399DF-759A-4BB1-BBA7-D242526319D5}" dt="2022-05-31T15:18:39.723" v="3533"/>
          <ac:grpSpMkLst>
            <pc:docMk/>
            <pc:sldMk cId="3220290134" sldId="3524"/>
            <ac:grpSpMk id="1" creationId="{00000000-0000-0000-0000-000000000000}"/>
          </ac:grpSpMkLst>
        </pc:grpChg>
        <pc:graphicFrameChg chg="mod">
          <ac:chgData name="Håkan Sandell" userId="16b50c71-fadb-4cad-b51c-b9a27fd4d4e8" providerId="ADAL" clId="{63A399DF-759A-4BB1-BBA7-D242526319D5}" dt="2022-05-31T15:18:39.723" v="3533"/>
          <ac:graphicFrameMkLst>
            <pc:docMk/>
            <pc:sldMk cId="3220290134" sldId="3524"/>
            <ac:graphicFrameMk id="8" creationId="{33D2381F-D5ED-4AA8-8773-E99699C53481}"/>
          </ac:graphicFrameMkLst>
        </pc:graphicFrameChg>
      </pc:sldChg>
      <pc:sldChg chg="add">
        <pc:chgData name="Håkan Sandell" userId="16b50c71-fadb-4cad-b51c-b9a27fd4d4e8" providerId="ADAL" clId="{63A399DF-759A-4BB1-BBA7-D242526319D5}" dt="2022-05-31T15:33:33.166" v="3572"/>
        <pc:sldMkLst>
          <pc:docMk/>
          <pc:sldMk cId="1109060580" sldId="3525"/>
        </pc:sldMkLst>
      </pc:sldChg>
      <pc:sldChg chg="addSp delSp modSp add mod ord">
        <pc:chgData name="Håkan Sandell" userId="16b50c71-fadb-4cad-b51c-b9a27fd4d4e8" providerId="ADAL" clId="{63A399DF-759A-4BB1-BBA7-D242526319D5}" dt="2022-06-01T11:48:41.725" v="4874"/>
        <pc:sldMkLst>
          <pc:docMk/>
          <pc:sldMk cId="1239990201" sldId="3526"/>
        </pc:sldMkLst>
        <pc:spChg chg="add del mod modVis">
          <ac:chgData name="Håkan Sandell" userId="16b50c71-fadb-4cad-b51c-b9a27fd4d4e8" providerId="ADAL" clId="{63A399DF-759A-4BB1-BBA7-D242526319D5}" dt="2022-06-01T11:48:17.750" v="4299"/>
          <ac:spMkLst>
            <pc:docMk/>
            <pc:sldMk cId="1239990201" sldId="3526"/>
            <ac:spMk id="2" creationId="{E43E7C78-D375-4145-84C4-4979E05F994B}"/>
          </ac:spMkLst>
        </pc:spChg>
        <pc:spChg chg="add del mod modVis">
          <ac:chgData name="Håkan Sandell" userId="16b50c71-fadb-4cad-b51c-b9a27fd4d4e8" providerId="ADAL" clId="{63A399DF-759A-4BB1-BBA7-D242526319D5}" dt="2022-06-01T11:48:19.601" v="4375"/>
          <ac:spMkLst>
            <pc:docMk/>
            <pc:sldMk cId="1239990201" sldId="3526"/>
            <ac:spMk id="3" creationId="{F41475BA-8F20-4B76-B37E-C1CACF9AC94B}"/>
          </ac:spMkLst>
        </pc:spChg>
        <pc:spChg chg="mod">
          <ac:chgData name="Håkan Sandell" userId="16b50c71-fadb-4cad-b51c-b9a27fd4d4e8" providerId="ADAL" clId="{63A399DF-759A-4BB1-BBA7-D242526319D5}" dt="2022-06-01T11:48:03.692" v="4219"/>
          <ac:spMkLst>
            <pc:docMk/>
            <pc:sldMk cId="1239990201" sldId="3526"/>
            <ac:spMk id="4" creationId="{AF6FAFF8-9A1B-4E61-BBD5-0E10B23687A4}"/>
          </ac:spMkLst>
        </pc:spChg>
        <pc:spChg chg="mod">
          <ac:chgData name="Håkan Sandell" userId="16b50c71-fadb-4cad-b51c-b9a27fd4d4e8" providerId="ADAL" clId="{63A399DF-759A-4BB1-BBA7-D242526319D5}" dt="2022-06-01T11:48:41.693" v="4817" actId="948"/>
          <ac:spMkLst>
            <pc:docMk/>
            <pc:sldMk cId="1239990201" sldId="3526"/>
            <ac:spMk id="5" creationId="{00000000-0000-0000-0000-000000000000}"/>
          </ac:spMkLst>
        </pc:spChg>
        <pc:spChg chg="add del mod modVis">
          <ac:chgData name="Håkan Sandell" userId="16b50c71-fadb-4cad-b51c-b9a27fd4d4e8" providerId="ADAL" clId="{63A399DF-759A-4BB1-BBA7-D242526319D5}" dt="2022-06-01T11:48:23.397" v="4435"/>
          <ac:spMkLst>
            <pc:docMk/>
            <pc:sldMk cId="1239990201" sldId="3526"/>
            <ac:spMk id="7" creationId="{2A33A828-0A65-4165-913A-039B3AB794A7}"/>
          </ac:spMkLst>
        </pc:spChg>
        <pc:spChg chg="add del mod modVis">
          <ac:chgData name="Håkan Sandell" userId="16b50c71-fadb-4cad-b51c-b9a27fd4d4e8" providerId="ADAL" clId="{63A399DF-759A-4BB1-BBA7-D242526319D5}" dt="2022-06-01T11:48:26.181" v="4519"/>
          <ac:spMkLst>
            <pc:docMk/>
            <pc:sldMk cId="1239990201" sldId="3526"/>
            <ac:spMk id="8" creationId="{78019574-BB4A-4C98-AE76-F10FFB39B1D7}"/>
          </ac:spMkLst>
        </pc:spChg>
        <pc:spChg chg="add del mod modVis">
          <ac:chgData name="Håkan Sandell" userId="16b50c71-fadb-4cad-b51c-b9a27fd4d4e8" providerId="ADAL" clId="{63A399DF-759A-4BB1-BBA7-D242526319D5}" dt="2022-06-01T11:48:27.597" v="4593"/>
          <ac:spMkLst>
            <pc:docMk/>
            <pc:sldMk cId="1239990201" sldId="3526"/>
            <ac:spMk id="9" creationId="{A97107FA-C396-455B-BD90-016DF9AC97A4}"/>
          </ac:spMkLst>
        </pc:spChg>
        <pc:spChg chg="add del mod modVis">
          <ac:chgData name="Håkan Sandell" userId="16b50c71-fadb-4cad-b51c-b9a27fd4d4e8" providerId="ADAL" clId="{63A399DF-759A-4BB1-BBA7-D242526319D5}" dt="2022-06-01T11:48:30.836" v="4668"/>
          <ac:spMkLst>
            <pc:docMk/>
            <pc:sldMk cId="1239990201" sldId="3526"/>
            <ac:spMk id="10" creationId="{D2BAE3A9-DC8A-442E-9D38-B45015119B78}"/>
          </ac:spMkLst>
        </pc:spChg>
        <pc:spChg chg="add del mod modVis">
          <ac:chgData name="Håkan Sandell" userId="16b50c71-fadb-4cad-b51c-b9a27fd4d4e8" providerId="ADAL" clId="{63A399DF-759A-4BB1-BBA7-D242526319D5}" dt="2022-06-01T11:48:33.810" v="4745"/>
          <ac:spMkLst>
            <pc:docMk/>
            <pc:sldMk cId="1239990201" sldId="3526"/>
            <ac:spMk id="11" creationId="{0A967885-3091-4381-B30D-B14B2575F41B}"/>
          </ac:spMkLst>
        </pc:spChg>
        <pc:spChg chg="add del mod modVis">
          <ac:chgData name="Håkan Sandell" userId="16b50c71-fadb-4cad-b51c-b9a27fd4d4e8" providerId="ADAL" clId="{63A399DF-759A-4BB1-BBA7-D242526319D5}" dt="2022-06-01T11:48:41.139" v="4813"/>
          <ac:spMkLst>
            <pc:docMk/>
            <pc:sldMk cId="1239990201" sldId="3526"/>
            <ac:spMk id="12" creationId="{FD02C66C-51BF-4609-97D5-CEAF8423C39D}"/>
          </ac:spMkLst>
        </pc:spChg>
        <pc:spChg chg="add del mod modVis">
          <ac:chgData name="Håkan Sandell" userId="16b50c71-fadb-4cad-b51c-b9a27fd4d4e8" providerId="ADAL" clId="{63A399DF-759A-4BB1-BBA7-D242526319D5}" dt="2022-06-01T11:48:41.725" v="4872"/>
          <ac:spMkLst>
            <pc:docMk/>
            <pc:sldMk cId="1239990201" sldId="3526"/>
            <ac:spMk id="13" creationId="{68A9DA15-7B94-44CD-8199-8C36B4DDDF42}"/>
          </ac:spMkLst>
        </pc:spChg>
        <pc:grpChg chg="mod">
          <ac:chgData name="Håkan Sandell" userId="16b50c71-fadb-4cad-b51c-b9a27fd4d4e8" providerId="ADAL" clId="{63A399DF-759A-4BB1-BBA7-D242526319D5}" dt="2022-06-01T11:48:03.692" v="4219"/>
          <ac:grpSpMkLst>
            <pc:docMk/>
            <pc:sldMk cId="1239990201" sldId="3526"/>
            <ac:grpSpMk id="1" creationId="{00000000-0000-0000-0000-000000000000}"/>
          </ac:grpSpMkLst>
        </pc:grpChg>
        <pc:graphicFrameChg chg="mod">
          <ac:chgData name="Håkan Sandell" userId="16b50c71-fadb-4cad-b51c-b9a27fd4d4e8" providerId="ADAL" clId="{63A399DF-759A-4BB1-BBA7-D242526319D5}" dt="2022-06-01T11:48:41.725" v="4874"/>
          <ac:graphicFrameMkLst>
            <pc:docMk/>
            <pc:sldMk cId="1239990201" sldId="3526"/>
            <ac:graphicFrameMk id="6" creationId="{EB811C7E-A78E-4BF2-B9BD-6F1B3729C05E}"/>
          </ac:graphicFrameMkLst>
        </pc:graphicFrameChg>
      </pc:sldChg>
      <pc:sldChg chg="addSp delSp modSp new add mod modClrScheme chgLayout">
        <pc:chgData name="Håkan Sandell" userId="16b50c71-fadb-4cad-b51c-b9a27fd4d4e8" providerId="ADAL" clId="{63A399DF-759A-4BB1-BBA7-D242526319D5}" dt="2022-06-01T12:49:10.741" v="6125" actId="14100"/>
        <pc:sldMkLst>
          <pc:docMk/>
          <pc:sldMk cId="2490972241" sldId="3527"/>
        </pc:sldMkLst>
        <pc:spChg chg="mod ord">
          <ac:chgData name="Håkan Sandell" userId="16b50c71-fadb-4cad-b51c-b9a27fd4d4e8" providerId="ADAL" clId="{63A399DF-759A-4BB1-BBA7-D242526319D5}" dt="2022-06-01T12:14:09.103" v="4991"/>
          <ac:spMkLst>
            <pc:docMk/>
            <pc:sldMk cId="2490972241" sldId="3527"/>
            <ac:spMk id="2" creationId="{C38A9A5E-947D-456D-B9E3-68772583C862}"/>
          </ac:spMkLst>
        </pc:spChg>
        <pc:spChg chg="del mod ord">
          <ac:chgData name="Håkan Sandell" userId="16b50c71-fadb-4cad-b51c-b9a27fd4d4e8" providerId="ADAL" clId="{63A399DF-759A-4BB1-BBA7-D242526319D5}" dt="2022-06-01T12:13:54.194" v="4971"/>
          <ac:spMkLst>
            <pc:docMk/>
            <pc:sldMk cId="2490972241" sldId="3527"/>
            <ac:spMk id="3" creationId="{E80FB79A-BED5-4E8F-A7CD-7A388522B966}"/>
          </ac:spMkLst>
        </pc:spChg>
        <pc:spChg chg="del">
          <ac:chgData name="Håkan Sandell" userId="16b50c71-fadb-4cad-b51c-b9a27fd4d4e8" providerId="ADAL" clId="{63A399DF-759A-4BB1-BBA7-D242526319D5}" dt="2022-06-01T12:13:54.194" v="4971"/>
          <ac:spMkLst>
            <pc:docMk/>
            <pc:sldMk cId="2490972241" sldId="3527"/>
            <ac:spMk id="4" creationId="{6B7F8318-BEB7-41A5-90B6-790AA2CDA3BB}"/>
          </ac:spMkLst>
        </pc:spChg>
        <pc:spChg chg="del">
          <ac:chgData name="Håkan Sandell" userId="16b50c71-fadb-4cad-b51c-b9a27fd4d4e8" providerId="ADAL" clId="{63A399DF-759A-4BB1-BBA7-D242526319D5}" dt="2022-06-01T12:13:54.194" v="4971"/>
          <ac:spMkLst>
            <pc:docMk/>
            <pc:sldMk cId="2490972241" sldId="3527"/>
            <ac:spMk id="5" creationId="{8CEB123E-FD5B-4D4C-AA96-76709349234A}"/>
          </ac:spMkLst>
        </pc:spChg>
        <pc:spChg chg="add del mod ord">
          <ac:chgData name="Håkan Sandell" userId="16b50c71-fadb-4cad-b51c-b9a27fd4d4e8" providerId="ADAL" clId="{63A399DF-759A-4BB1-BBA7-D242526319D5}" dt="2022-06-01T12:14:09.103" v="4991"/>
          <ac:spMkLst>
            <pc:docMk/>
            <pc:sldMk cId="2490972241" sldId="3527"/>
            <ac:spMk id="6" creationId="{015B965D-271A-4EDB-8667-8D698EBDCA12}"/>
          </ac:spMkLst>
        </pc:spChg>
        <pc:spChg chg="add del mod ord">
          <ac:chgData name="Håkan Sandell" userId="16b50c71-fadb-4cad-b51c-b9a27fd4d4e8" providerId="ADAL" clId="{63A399DF-759A-4BB1-BBA7-D242526319D5}" dt="2022-06-01T12:14:09.103" v="4991"/>
          <ac:spMkLst>
            <pc:docMk/>
            <pc:sldMk cId="2490972241" sldId="3527"/>
            <ac:spMk id="7" creationId="{80D1E968-62DC-4139-9A64-58ACCB693FF3}"/>
          </ac:spMkLst>
        </pc:spChg>
        <pc:spChg chg="add mod ord">
          <ac:chgData name="Håkan Sandell" userId="16b50c71-fadb-4cad-b51c-b9a27fd4d4e8" providerId="ADAL" clId="{63A399DF-759A-4BB1-BBA7-D242526319D5}" dt="2022-06-01T12:14:09.103" v="4991"/>
          <ac:spMkLst>
            <pc:docMk/>
            <pc:sldMk cId="2490972241" sldId="3527"/>
            <ac:spMk id="9" creationId="{CC7D3325-C761-41BC-9AF6-AE88ABB94CC0}"/>
          </ac:spMkLst>
        </pc:spChg>
        <pc:spChg chg="add mod ord">
          <ac:chgData name="Håkan Sandell" userId="16b50c71-fadb-4cad-b51c-b9a27fd4d4e8" providerId="ADAL" clId="{63A399DF-759A-4BB1-BBA7-D242526319D5}" dt="2022-06-01T12:35:21.662" v="5696" actId="20577"/>
          <ac:spMkLst>
            <pc:docMk/>
            <pc:sldMk cId="2490972241" sldId="3527"/>
            <ac:spMk id="10" creationId="{E2D3C6FF-A0B3-4342-830E-C8B73988CCFE}"/>
          </ac:spMkLst>
        </pc:spChg>
        <pc:spChg chg="add del mod ord">
          <ac:chgData name="Håkan Sandell" userId="16b50c71-fadb-4cad-b51c-b9a27fd4d4e8" providerId="ADAL" clId="{63A399DF-759A-4BB1-BBA7-D242526319D5}" dt="2022-06-01T12:14:16.113" v="4995" actId="478"/>
          <ac:spMkLst>
            <pc:docMk/>
            <pc:sldMk cId="2490972241" sldId="3527"/>
            <ac:spMk id="11" creationId="{9AC4E0DE-EC57-4E95-A36A-6B973A15E594}"/>
          </ac:spMkLst>
        </pc:spChg>
        <pc:spChg chg="add mod">
          <ac:chgData name="Håkan Sandell" userId="16b50c71-fadb-4cad-b51c-b9a27fd4d4e8" providerId="ADAL" clId="{63A399DF-759A-4BB1-BBA7-D242526319D5}" dt="2022-06-01T12:25:48.261" v="5390" actId="1076"/>
          <ac:spMkLst>
            <pc:docMk/>
            <pc:sldMk cId="2490972241" sldId="3527"/>
            <ac:spMk id="12" creationId="{8EB3930A-20FB-41B1-9FC0-8B764CBE2E0A}"/>
          </ac:spMkLst>
        </pc:spChg>
        <pc:spChg chg="add mod">
          <ac:chgData name="Håkan Sandell" userId="16b50c71-fadb-4cad-b51c-b9a27fd4d4e8" providerId="ADAL" clId="{63A399DF-759A-4BB1-BBA7-D242526319D5}" dt="2022-06-01T12:41:24.704" v="5924" actId="1076"/>
          <ac:spMkLst>
            <pc:docMk/>
            <pc:sldMk cId="2490972241" sldId="3527"/>
            <ac:spMk id="13" creationId="{59F6C5BB-1CF2-4321-9ECF-983AD72B6271}"/>
          </ac:spMkLst>
        </pc:spChg>
        <pc:spChg chg="add mod">
          <ac:chgData name="Håkan Sandell" userId="16b50c71-fadb-4cad-b51c-b9a27fd4d4e8" providerId="ADAL" clId="{63A399DF-759A-4BB1-BBA7-D242526319D5}" dt="2022-06-01T12:41:24.704" v="5924" actId="1076"/>
          <ac:spMkLst>
            <pc:docMk/>
            <pc:sldMk cId="2490972241" sldId="3527"/>
            <ac:spMk id="14" creationId="{D8A81381-8D38-48C9-BE27-1882243F9728}"/>
          </ac:spMkLst>
        </pc:spChg>
        <pc:spChg chg="add mod">
          <ac:chgData name="Håkan Sandell" userId="16b50c71-fadb-4cad-b51c-b9a27fd4d4e8" providerId="ADAL" clId="{63A399DF-759A-4BB1-BBA7-D242526319D5}" dt="2022-06-01T12:34:59.111" v="5680"/>
          <ac:spMkLst>
            <pc:docMk/>
            <pc:sldMk cId="2490972241" sldId="3527"/>
            <ac:spMk id="15" creationId="{645BD269-AD10-453D-99EB-DEAD4D864000}"/>
          </ac:spMkLst>
        </pc:spChg>
        <pc:spChg chg="add mod">
          <ac:chgData name="Håkan Sandell" userId="16b50c71-fadb-4cad-b51c-b9a27fd4d4e8" providerId="ADAL" clId="{63A399DF-759A-4BB1-BBA7-D242526319D5}" dt="2022-06-01T12:47:52.823" v="6074" actId="1076"/>
          <ac:spMkLst>
            <pc:docMk/>
            <pc:sldMk cId="2490972241" sldId="3527"/>
            <ac:spMk id="16" creationId="{62567E5C-C87D-4720-A289-14C7AD2ADBC0}"/>
          </ac:spMkLst>
        </pc:spChg>
        <pc:spChg chg="add mod">
          <ac:chgData name="Håkan Sandell" userId="16b50c71-fadb-4cad-b51c-b9a27fd4d4e8" providerId="ADAL" clId="{63A399DF-759A-4BB1-BBA7-D242526319D5}" dt="2022-06-01T12:41:24.704" v="5924" actId="1076"/>
          <ac:spMkLst>
            <pc:docMk/>
            <pc:sldMk cId="2490972241" sldId="3527"/>
            <ac:spMk id="17" creationId="{B37EE82B-CDE1-4164-B2E5-C6AFFEB7D048}"/>
          </ac:spMkLst>
        </pc:spChg>
        <pc:spChg chg="add mod">
          <ac:chgData name="Håkan Sandell" userId="16b50c71-fadb-4cad-b51c-b9a27fd4d4e8" providerId="ADAL" clId="{63A399DF-759A-4BB1-BBA7-D242526319D5}" dt="2022-06-01T12:41:24.704" v="5924" actId="1076"/>
          <ac:spMkLst>
            <pc:docMk/>
            <pc:sldMk cId="2490972241" sldId="3527"/>
            <ac:spMk id="18" creationId="{3CC8B567-750B-4E03-AA06-3740BD393F98}"/>
          </ac:spMkLst>
        </pc:spChg>
        <pc:spChg chg="add mod">
          <ac:chgData name="Håkan Sandell" userId="16b50c71-fadb-4cad-b51c-b9a27fd4d4e8" providerId="ADAL" clId="{63A399DF-759A-4BB1-BBA7-D242526319D5}" dt="2022-06-01T12:48:17.308" v="6088" actId="20577"/>
          <ac:spMkLst>
            <pc:docMk/>
            <pc:sldMk cId="2490972241" sldId="3527"/>
            <ac:spMk id="19" creationId="{9275C2FA-CEAF-4990-9474-8E7F0BD77116}"/>
          </ac:spMkLst>
        </pc:spChg>
        <pc:spChg chg="add mod">
          <ac:chgData name="Håkan Sandell" userId="16b50c71-fadb-4cad-b51c-b9a27fd4d4e8" providerId="ADAL" clId="{63A399DF-759A-4BB1-BBA7-D242526319D5}" dt="2022-06-01T12:42:35.553" v="5934" actId="14100"/>
          <ac:spMkLst>
            <pc:docMk/>
            <pc:sldMk cId="2490972241" sldId="3527"/>
            <ac:spMk id="22" creationId="{07E11F5C-D947-4876-9CEB-D3BA17EAF28F}"/>
          </ac:spMkLst>
        </pc:spChg>
        <pc:spChg chg="add mod">
          <ac:chgData name="Håkan Sandell" userId="16b50c71-fadb-4cad-b51c-b9a27fd4d4e8" providerId="ADAL" clId="{63A399DF-759A-4BB1-BBA7-D242526319D5}" dt="2022-06-01T12:49:10.741" v="6125" actId="14100"/>
          <ac:spMkLst>
            <pc:docMk/>
            <pc:sldMk cId="2490972241" sldId="3527"/>
            <ac:spMk id="23" creationId="{A57ECBBC-7167-4584-A467-C4BF46808131}"/>
          </ac:spMkLst>
        </pc:spChg>
        <pc:graphicFrameChg chg="add mod ord modVis replST">
          <ac:chgData name="Håkan Sandell" userId="16b50c71-fadb-4cad-b51c-b9a27fd4d4e8" providerId="ADAL" clId="{63A399DF-759A-4BB1-BBA7-D242526319D5}" dt="2022-06-01T12:14:09.604" v="4994"/>
          <ac:graphicFrameMkLst>
            <pc:docMk/>
            <pc:sldMk cId="2490972241" sldId="3527"/>
            <ac:graphicFrameMk id="8" creationId="{BF682243-F75E-4FE7-A902-7ACA4F194A08}"/>
          </ac:graphicFrameMkLst>
        </pc:graphicFrameChg>
        <pc:cxnChg chg="add mod">
          <ac:chgData name="Håkan Sandell" userId="16b50c71-fadb-4cad-b51c-b9a27fd4d4e8" providerId="ADAL" clId="{63A399DF-759A-4BB1-BBA7-D242526319D5}" dt="2022-06-01T12:41:43.801" v="5928" actId="14100"/>
          <ac:cxnSpMkLst>
            <pc:docMk/>
            <pc:sldMk cId="2490972241" sldId="3527"/>
            <ac:cxnSpMk id="21" creationId="{29D1AC8C-62C2-402C-BE50-562EAE4BD0E3}"/>
          </ac:cxnSpMkLst>
        </pc:cxnChg>
      </pc:sldChg>
      <pc:sldChg chg="new add del">
        <pc:chgData name="Håkan Sandell" userId="16b50c71-fadb-4cad-b51c-b9a27fd4d4e8" providerId="ADAL" clId="{63A399DF-759A-4BB1-BBA7-D242526319D5}" dt="2022-06-01T11:57:33.972" v="4927" actId="47"/>
        <pc:sldMkLst>
          <pc:docMk/>
          <pc:sldMk cId="3646055125" sldId="3527"/>
        </pc:sldMkLst>
      </pc:sldChg>
      <pc:sldMasterChg chg="delSldLayout">
        <pc:chgData name="Håkan Sandell" userId="16b50c71-fadb-4cad-b51c-b9a27fd4d4e8" providerId="ADAL" clId="{63A399DF-759A-4BB1-BBA7-D242526319D5}" dt="2022-06-17T13:38:39.722" v="6159" actId="2696"/>
        <pc:sldMasterMkLst>
          <pc:docMk/>
          <pc:sldMasterMk cId="1126048776" sldId="2147483653"/>
        </pc:sldMasterMkLst>
        <pc:sldLayoutChg chg="del">
          <pc:chgData name="Håkan Sandell" userId="16b50c71-fadb-4cad-b51c-b9a27fd4d4e8" providerId="ADAL" clId="{63A399DF-759A-4BB1-BBA7-D242526319D5}" dt="2022-06-17T13:38:39.722" v="6159" actId="2696"/>
          <pc:sldLayoutMkLst>
            <pc:docMk/>
            <pc:sldMasterMk cId="1126048776" sldId="2147483653"/>
            <pc:sldLayoutMk cId="2822761936" sldId="2147483752"/>
          </pc:sldLayoutMkLst>
        </pc:sldLayoutChg>
      </pc:sldMasterChg>
      <pc:sldMasterChg chg="addSp delSp modSp mod">
        <pc:chgData name="Håkan Sandell" userId="16b50c71-fadb-4cad-b51c-b9a27fd4d4e8" providerId="ADAL" clId="{63A399DF-759A-4BB1-BBA7-D242526319D5}" dt="2022-05-31T13:30:21.097" v="560"/>
        <pc:sldMasterMkLst>
          <pc:docMk/>
          <pc:sldMasterMk cId="2027695325" sldId="2147483754"/>
        </pc:sldMasterMkLst>
        <pc:spChg chg="mod">
          <ac:chgData name="Håkan Sandell" userId="16b50c71-fadb-4cad-b51c-b9a27fd4d4e8" providerId="ADAL" clId="{63A399DF-759A-4BB1-BBA7-D242526319D5}" dt="2022-05-31T13:30:21.045" v="488" actId="948"/>
          <ac:spMkLst>
            <pc:docMk/>
            <pc:sldMasterMk cId="2027695325" sldId="2147483754"/>
            <ac:spMk id="2" creationId="{A1937E7B-B90A-4896-830C-FBD14B57F6BF}"/>
          </ac:spMkLst>
        </pc:spChg>
        <pc:spChg chg="add del mod modVis">
          <ac:chgData name="Håkan Sandell" userId="16b50c71-fadb-4cad-b51c-b9a27fd4d4e8" providerId="ADAL" clId="{63A399DF-759A-4BB1-BBA7-D242526319D5}" dt="2022-05-31T13:30:21.086" v="544"/>
          <ac:spMkLst>
            <pc:docMk/>
            <pc:sldMasterMk cId="2027695325" sldId="2147483754"/>
            <ac:spMk id="5" creationId="{E437521B-62E1-4627-9E44-337260847B14}"/>
          </ac:spMkLst>
        </pc:spChg>
        <pc:graphicFrameChg chg="add mod ord modVis replST">
          <ac:chgData name="Håkan Sandell" userId="16b50c71-fadb-4cad-b51c-b9a27fd4d4e8" providerId="ADAL" clId="{63A399DF-759A-4BB1-BBA7-D242526319D5}" dt="2022-05-31T13:30:21.097" v="560"/>
          <ac:graphicFrameMkLst>
            <pc:docMk/>
            <pc:sldMasterMk cId="2027695325" sldId="2147483754"/>
            <ac:graphicFrameMk id="7" creationId="{DCC07E81-4966-454E-8FE4-30908E7E3A31}"/>
          </ac:graphicFrameMkLst>
        </pc:graphicFrameChg>
      </pc:sldMasterChg>
    </pc:docChg>
  </pc:docChgLst>
  <pc:docChgLst>
    <pc:chgData name="Peter Sundström" userId="b4a17996-19e2-4163-9b60-1c287a20294b" providerId="ADAL" clId="{D1765266-1A19-4C42-B214-81A5269E9FED}"/>
    <pc:docChg chg="custSel modSld">
      <pc:chgData name="Peter Sundström" userId="b4a17996-19e2-4163-9b60-1c287a20294b" providerId="ADAL" clId="{D1765266-1A19-4C42-B214-81A5269E9FED}" dt="2021-11-15T12:50:24.154" v="265" actId="20577"/>
      <pc:docMkLst>
        <pc:docMk/>
      </pc:docMkLst>
      <pc:sldChg chg="modSp">
        <pc:chgData name="Peter Sundström" userId="b4a17996-19e2-4163-9b60-1c287a20294b" providerId="ADAL" clId="{D1765266-1A19-4C42-B214-81A5269E9FED}" dt="2021-11-15T11:07:55.315" v="121"/>
        <pc:sldMkLst>
          <pc:docMk/>
          <pc:sldMk cId="1245382120" sldId="323"/>
        </pc:sldMkLst>
        <pc:spChg chg="mod">
          <ac:chgData name="Peter Sundström" userId="b4a17996-19e2-4163-9b60-1c287a20294b" providerId="ADAL" clId="{D1765266-1A19-4C42-B214-81A5269E9FED}" dt="2021-11-15T11:07:55.315" v="121"/>
          <ac:spMkLst>
            <pc:docMk/>
            <pc:sldMk cId="1245382120" sldId="323"/>
            <ac:spMk id="6" creationId="{FCC09172-94F6-4434-AAAF-1F297282C797}"/>
          </ac:spMkLst>
        </pc:spChg>
        <pc:spChg chg="mod">
          <ac:chgData name="Peter Sundström" userId="b4a17996-19e2-4163-9b60-1c287a20294b" providerId="ADAL" clId="{D1765266-1A19-4C42-B214-81A5269E9FED}" dt="2021-11-15T11:07:55.315" v="121"/>
          <ac:spMkLst>
            <pc:docMk/>
            <pc:sldMk cId="1245382120" sldId="323"/>
            <ac:spMk id="12" creationId="{6A188F4A-BDDE-4669-B062-13162CB9E408}"/>
          </ac:spMkLst>
        </pc:spChg>
      </pc:sldChg>
      <pc:sldChg chg="modSp">
        <pc:chgData name="Peter Sundström" userId="b4a17996-19e2-4163-9b60-1c287a20294b" providerId="ADAL" clId="{D1765266-1A19-4C42-B214-81A5269E9FED}" dt="2021-11-15T11:07:55.315" v="121"/>
        <pc:sldMkLst>
          <pc:docMk/>
          <pc:sldMk cId="758412737" sldId="324"/>
        </pc:sldMkLst>
        <pc:spChg chg="mod">
          <ac:chgData name="Peter Sundström" userId="b4a17996-19e2-4163-9b60-1c287a20294b" providerId="ADAL" clId="{D1765266-1A19-4C42-B214-81A5269E9FED}" dt="2021-11-15T11:07:55.315" v="121"/>
          <ac:spMkLst>
            <pc:docMk/>
            <pc:sldMk cId="758412737" sldId="324"/>
            <ac:spMk id="3" creationId="{213A71FE-EE8A-40C2-8485-55E8B4653E08}"/>
          </ac:spMkLst>
        </pc:spChg>
      </pc:sldChg>
      <pc:sldChg chg="modSp">
        <pc:chgData name="Peter Sundström" userId="b4a17996-19e2-4163-9b60-1c287a20294b" providerId="ADAL" clId="{D1765266-1A19-4C42-B214-81A5269E9FED}" dt="2021-11-15T11:07:55.315" v="121"/>
        <pc:sldMkLst>
          <pc:docMk/>
          <pc:sldMk cId="442173630" sldId="325"/>
        </pc:sldMkLst>
        <pc:spChg chg="mod">
          <ac:chgData name="Peter Sundström" userId="b4a17996-19e2-4163-9b60-1c287a20294b" providerId="ADAL" clId="{D1765266-1A19-4C42-B214-81A5269E9FED}" dt="2021-11-15T11:07:55.315" v="121"/>
          <ac:spMkLst>
            <pc:docMk/>
            <pc:sldMk cId="442173630" sldId="325"/>
            <ac:spMk id="3" creationId="{5AFF0916-D2DB-4432-9DF8-E9CFDC413554}"/>
          </ac:spMkLst>
        </pc:spChg>
      </pc:sldChg>
      <pc:sldChg chg="modSp">
        <pc:chgData name="Peter Sundström" userId="b4a17996-19e2-4163-9b60-1c287a20294b" providerId="ADAL" clId="{D1765266-1A19-4C42-B214-81A5269E9FED}" dt="2021-11-15T11:08:24.725" v="123"/>
        <pc:sldMkLst>
          <pc:docMk/>
          <pc:sldMk cId="327709851" sldId="330"/>
        </pc:sldMkLst>
        <pc:spChg chg="mod">
          <ac:chgData name="Peter Sundström" userId="b4a17996-19e2-4163-9b60-1c287a20294b" providerId="ADAL" clId="{D1765266-1A19-4C42-B214-81A5269E9FED}" dt="2021-11-15T11:08:24.725" v="123"/>
          <ac:spMkLst>
            <pc:docMk/>
            <pc:sldMk cId="327709851" sldId="330"/>
            <ac:spMk id="3" creationId="{F4612390-A31B-4E16-BEFD-24695D5676A2}"/>
          </ac:spMkLst>
        </pc:spChg>
      </pc:sldChg>
      <pc:sldChg chg="modSp">
        <pc:chgData name="Peter Sundström" userId="b4a17996-19e2-4163-9b60-1c287a20294b" providerId="ADAL" clId="{D1765266-1A19-4C42-B214-81A5269E9FED}" dt="2021-11-15T11:08:14.138" v="122"/>
        <pc:sldMkLst>
          <pc:docMk/>
          <pc:sldMk cId="2189838259" sldId="334"/>
        </pc:sldMkLst>
        <pc:spChg chg="mod">
          <ac:chgData name="Peter Sundström" userId="b4a17996-19e2-4163-9b60-1c287a20294b" providerId="ADAL" clId="{D1765266-1A19-4C42-B214-81A5269E9FED}" dt="2021-11-15T11:08:14.138" v="122"/>
          <ac:spMkLst>
            <pc:docMk/>
            <pc:sldMk cId="2189838259" sldId="334"/>
            <ac:spMk id="3" creationId="{DF41DD18-A1E5-403F-A6BF-205D9C982F33}"/>
          </ac:spMkLst>
        </pc:spChg>
      </pc:sldChg>
      <pc:sldChg chg="modSp mod">
        <pc:chgData name="Peter Sundström" userId="b4a17996-19e2-4163-9b60-1c287a20294b" providerId="ADAL" clId="{D1765266-1A19-4C42-B214-81A5269E9FED}" dt="2021-11-15T11:08:24.725" v="123"/>
        <pc:sldMkLst>
          <pc:docMk/>
          <pc:sldMk cId="4229654275" sldId="345"/>
        </pc:sldMkLst>
        <pc:spChg chg="mod">
          <ac:chgData name="Peter Sundström" userId="b4a17996-19e2-4163-9b60-1c287a20294b" providerId="ADAL" clId="{D1765266-1A19-4C42-B214-81A5269E9FED}" dt="2021-11-15T11:08:24.725" v="123"/>
          <ac:spMkLst>
            <pc:docMk/>
            <pc:sldMk cId="4229654275" sldId="345"/>
            <ac:spMk id="3" creationId="{84FE3A2B-E294-47F2-8B49-6D5F63BBD394}"/>
          </ac:spMkLst>
        </pc:spChg>
      </pc:sldChg>
      <pc:sldChg chg="modSp">
        <pc:chgData name="Peter Sundström" userId="b4a17996-19e2-4163-9b60-1c287a20294b" providerId="ADAL" clId="{D1765266-1A19-4C42-B214-81A5269E9FED}" dt="2021-11-15T11:07:55.315" v="121"/>
        <pc:sldMkLst>
          <pc:docMk/>
          <pc:sldMk cId="3662545285" sldId="386"/>
        </pc:sldMkLst>
        <pc:spChg chg="mod">
          <ac:chgData name="Peter Sundström" userId="b4a17996-19e2-4163-9b60-1c287a20294b" providerId="ADAL" clId="{D1765266-1A19-4C42-B214-81A5269E9FED}" dt="2021-11-15T11:07:55.315" v="121"/>
          <ac:spMkLst>
            <pc:docMk/>
            <pc:sldMk cId="3662545285" sldId="386"/>
            <ac:spMk id="3" creationId="{AB04AD18-F5E7-465D-8A84-29535AB84EC6}"/>
          </ac:spMkLst>
        </pc:spChg>
      </pc:sldChg>
      <pc:sldChg chg="addSp delSp modSp mod">
        <pc:chgData name="Peter Sundström" userId="b4a17996-19e2-4163-9b60-1c287a20294b" providerId="ADAL" clId="{D1765266-1A19-4C42-B214-81A5269E9FED}" dt="2021-11-15T12:50:24.154" v="265" actId="20577"/>
        <pc:sldMkLst>
          <pc:docMk/>
          <pc:sldMk cId="46719171" sldId="3493"/>
        </pc:sldMkLst>
        <pc:spChg chg="mod">
          <ac:chgData name="Peter Sundström" userId="b4a17996-19e2-4163-9b60-1c287a20294b" providerId="ADAL" clId="{D1765266-1A19-4C42-B214-81A5269E9FED}" dt="2021-11-15T11:08:52.503" v="138" actId="20577"/>
          <ac:spMkLst>
            <pc:docMk/>
            <pc:sldMk cId="46719171" sldId="3493"/>
            <ac:spMk id="2" creationId="{4771C2B0-51C2-45D8-A001-B81045C77C85}"/>
          </ac:spMkLst>
        </pc:spChg>
        <pc:spChg chg="mod">
          <ac:chgData name="Peter Sundström" userId="b4a17996-19e2-4163-9b60-1c287a20294b" providerId="ADAL" clId="{D1765266-1A19-4C42-B214-81A5269E9FED}" dt="2021-11-15T11:08:24.725" v="123"/>
          <ac:spMkLst>
            <pc:docMk/>
            <pc:sldMk cId="46719171" sldId="3493"/>
            <ac:spMk id="3" creationId="{EBCA78C0-011D-47B5-AF80-D7A9BDAD4FFB}"/>
          </ac:spMkLst>
        </pc:spChg>
        <pc:spChg chg="del mod">
          <ac:chgData name="Peter Sundström" userId="b4a17996-19e2-4163-9b60-1c287a20294b" providerId="ADAL" clId="{D1765266-1A19-4C42-B214-81A5269E9FED}" dt="2021-11-15T11:09:04.439" v="139" actId="478"/>
          <ac:spMkLst>
            <pc:docMk/>
            <pc:sldMk cId="46719171" sldId="3493"/>
            <ac:spMk id="6" creationId="{1FE8461A-96D6-4D35-8D40-AA25C886038B}"/>
          </ac:spMkLst>
        </pc:spChg>
        <pc:spChg chg="add mod">
          <ac:chgData name="Peter Sundström" userId="b4a17996-19e2-4163-9b60-1c287a20294b" providerId="ADAL" clId="{D1765266-1A19-4C42-B214-81A5269E9FED}" dt="2021-11-15T12:50:24.154" v="265" actId="20577"/>
          <ac:spMkLst>
            <pc:docMk/>
            <pc:sldMk cId="46719171" sldId="3493"/>
            <ac:spMk id="7" creationId="{104DF9C7-5154-4226-970B-52F55289D9B1}"/>
          </ac:spMkLst>
        </pc:spChg>
      </pc:sldChg>
      <pc:sldChg chg="delSp modSp mod">
        <pc:chgData name="Peter Sundström" userId="b4a17996-19e2-4163-9b60-1c287a20294b" providerId="ADAL" clId="{D1765266-1A19-4C42-B214-81A5269E9FED}" dt="2021-11-15T11:04:53.216" v="109" actId="20577"/>
        <pc:sldMkLst>
          <pc:docMk/>
          <pc:sldMk cId="4145558792" sldId="3497"/>
        </pc:sldMkLst>
        <pc:spChg chg="mod">
          <ac:chgData name="Peter Sundström" userId="b4a17996-19e2-4163-9b60-1c287a20294b" providerId="ADAL" clId="{D1765266-1A19-4C42-B214-81A5269E9FED}" dt="2021-11-15T11:04:53.216" v="109" actId="20577"/>
          <ac:spMkLst>
            <pc:docMk/>
            <pc:sldMk cId="4145558792" sldId="3497"/>
            <ac:spMk id="3" creationId="{00000000-0000-0000-0000-000000000000}"/>
          </ac:spMkLst>
        </pc:spChg>
        <pc:spChg chg="del">
          <ac:chgData name="Peter Sundström" userId="b4a17996-19e2-4163-9b60-1c287a20294b" providerId="ADAL" clId="{D1765266-1A19-4C42-B214-81A5269E9FED}" dt="2021-11-15T11:03:59.347" v="44" actId="478"/>
          <ac:spMkLst>
            <pc:docMk/>
            <pc:sldMk cId="4145558792" sldId="3497"/>
            <ac:spMk id="161" creationId="{E0A75D9E-09A6-48E4-B0E9-435546377C7D}"/>
          </ac:spMkLst>
        </pc:spChg>
        <pc:spChg chg="mod">
          <ac:chgData name="Peter Sundström" userId="b4a17996-19e2-4163-9b60-1c287a20294b" providerId="ADAL" clId="{D1765266-1A19-4C42-B214-81A5269E9FED}" dt="2021-11-15T11:03:49.386" v="43"/>
          <ac:spMkLst>
            <pc:docMk/>
            <pc:sldMk cId="4145558792" sldId="3497"/>
            <ac:spMk id="172" creationId="{DAE02C1C-167F-4F0C-B0AF-89911FA76820}"/>
          </ac:spMkLst>
        </pc:spChg>
      </pc:sldChg>
    </pc:docChg>
  </pc:docChgLst>
  <pc:docChgLst>
    <pc:chgData name="Håkan Sandell" userId="16b50c71-fadb-4cad-b51c-b9a27fd4d4e8" providerId="ADAL" clId="{02AEDD8C-266C-400D-8E72-B284F070C152}"/>
    <pc:docChg chg="undo modSld">
      <pc:chgData name="Håkan Sandell" userId="16b50c71-fadb-4cad-b51c-b9a27fd4d4e8" providerId="ADAL" clId="{02AEDD8C-266C-400D-8E72-B284F070C152}" dt="2021-11-15T11:47:35.928" v="111" actId="1076"/>
      <pc:docMkLst>
        <pc:docMk/>
      </pc:docMkLst>
      <pc:sldChg chg="modSp mod">
        <pc:chgData name="Håkan Sandell" userId="16b50c71-fadb-4cad-b51c-b9a27fd4d4e8" providerId="ADAL" clId="{02AEDD8C-266C-400D-8E72-B284F070C152}" dt="2021-11-15T11:30:04.686" v="108" actId="20577"/>
        <pc:sldMkLst>
          <pc:docMk/>
          <pc:sldMk cId="8733292" sldId="398"/>
        </pc:sldMkLst>
        <pc:spChg chg="mod">
          <ac:chgData name="Håkan Sandell" userId="16b50c71-fadb-4cad-b51c-b9a27fd4d4e8" providerId="ADAL" clId="{02AEDD8C-266C-400D-8E72-B284F070C152}" dt="2021-11-15T11:30:04.686" v="108" actId="20577"/>
          <ac:spMkLst>
            <pc:docMk/>
            <pc:sldMk cId="8733292" sldId="398"/>
            <ac:spMk id="4" creationId="{E877A48F-4A29-4D64-895F-208723016DA7}"/>
          </ac:spMkLst>
        </pc:spChg>
      </pc:sldChg>
      <pc:sldChg chg="mod modTransition modShow">
        <pc:chgData name="Håkan Sandell" userId="16b50c71-fadb-4cad-b51c-b9a27fd4d4e8" providerId="ADAL" clId="{02AEDD8C-266C-400D-8E72-B284F070C152}" dt="2021-11-15T11:22:13.129" v="3"/>
        <pc:sldMkLst>
          <pc:docMk/>
          <pc:sldMk cId="2695600724" sldId="1265"/>
        </pc:sldMkLst>
      </pc:sldChg>
      <pc:sldChg chg="mod modTransition modShow">
        <pc:chgData name="Håkan Sandell" userId="16b50c71-fadb-4cad-b51c-b9a27fd4d4e8" providerId="ADAL" clId="{02AEDD8C-266C-400D-8E72-B284F070C152}" dt="2021-11-15T11:20:36.243" v="1"/>
        <pc:sldMkLst>
          <pc:docMk/>
          <pc:sldMk cId="1861352377" sldId="3213"/>
        </pc:sldMkLst>
      </pc:sldChg>
      <pc:sldChg chg="modSp mod modAnim">
        <pc:chgData name="Håkan Sandell" userId="16b50c71-fadb-4cad-b51c-b9a27fd4d4e8" providerId="ADAL" clId="{02AEDD8C-266C-400D-8E72-B284F070C152}" dt="2021-11-15T11:47:35.928" v="111" actId="1076"/>
        <pc:sldMkLst>
          <pc:docMk/>
          <pc:sldMk cId="210895523" sldId="3484"/>
        </pc:sldMkLst>
        <pc:spChg chg="mod">
          <ac:chgData name="Håkan Sandell" userId="16b50c71-fadb-4cad-b51c-b9a27fd4d4e8" providerId="ADAL" clId="{02AEDD8C-266C-400D-8E72-B284F070C152}" dt="2021-11-15T11:47:35.928" v="111" actId="1076"/>
          <ac:spMkLst>
            <pc:docMk/>
            <pc:sldMk cId="210895523" sldId="3484"/>
            <ac:spMk id="49"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
        <p:nvSpPr>
          <p:cNvPr id="3" name="Datumsplatzhalt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97924978-9510-4A4C-A1F3-2AC5B3AF025A}" type="datetimeFigureOut">
              <a:rPr lang="en-US" smtClean="0"/>
              <a:t>6/17/2022</a:t>
            </a:fld>
            <a:endParaRPr lang="en-US"/>
          </a:p>
        </p:txBody>
      </p:sp>
      <p:sp>
        <p:nvSpPr>
          <p:cNvPr id="4" name="Fußzeilenplatzhalt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US"/>
          </a:p>
        </p:txBody>
      </p:sp>
      <p:sp>
        <p:nvSpPr>
          <p:cNvPr id="5" name="Foliennummernplatzhalt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327E8B70-764B-4B0D-AC37-EA52E82F0F62}" type="slidenum">
              <a:rPr lang="en-US" smtClean="0"/>
              <a:t>‹#›</a:t>
            </a:fld>
            <a:endParaRPr lang="en-US"/>
          </a:p>
        </p:txBody>
      </p:sp>
    </p:spTree>
    <p:extLst>
      <p:ext uri="{BB962C8B-B14F-4D97-AF65-F5344CB8AC3E}">
        <p14:creationId xmlns:p14="http://schemas.microsoft.com/office/powerpoint/2010/main" val="384045698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5659" cy="496332"/>
          </a:xfrm>
          <a:prstGeom prst="rect">
            <a:avLst/>
          </a:prstGeom>
        </p:spPr>
        <p:txBody>
          <a:bodyPr vert="horz" lIns="95561" tIns="47781" rIns="95561" bIns="47781" rtlCol="0"/>
          <a:lstStyle>
            <a:lvl1pPr algn="l">
              <a:defRPr sz="1300"/>
            </a:lvl1pPr>
          </a:lstStyle>
          <a:p>
            <a:endParaRPr lang="en-US"/>
          </a:p>
        </p:txBody>
      </p:sp>
      <p:sp>
        <p:nvSpPr>
          <p:cNvPr id="3" name="Datumsplatzhalter 2"/>
          <p:cNvSpPr>
            <a:spLocks noGrp="1"/>
          </p:cNvSpPr>
          <p:nvPr>
            <p:ph type="dt" idx="1"/>
          </p:nvPr>
        </p:nvSpPr>
        <p:spPr>
          <a:xfrm>
            <a:off x="3850442" y="0"/>
            <a:ext cx="2945659" cy="496332"/>
          </a:xfrm>
          <a:prstGeom prst="rect">
            <a:avLst/>
          </a:prstGeom>
        </p:spPr>
        <p:txBody>
          <a:bodyPr vert="horz" lIns="95561" tIns="47781" rIns="95561" bIns="47781" rtlCol="0"/>
          <a:lstStyle>
            <a:lvl1pPr algn="r">
              <a:defRPr sz="1300"/>
            </a:lvl1pPr>
          </a:lstStyle>
          <a:p>
            <a:fld id="{D1A5B962-081D-4513-AE95-B2842E7C87F5}" type="datetimeFigureOut">
              <a:rPr lang="en-US" smtClean="0"/>
              <a:t>6/17/2022</a:t>
            </a:fld>
            <a:endParaRPr lang="en-US"/>
          </a:p>
        </p:txBody>
      </p:sp>
      <p:sp>
        <p:nvSpPr>
          <p:cNvPr id="4" name="Folienbildplatzhalt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5561" tIns="47781" rIns="95561" bIns="47781" rtlCol="0" anchor="ctr"/>
          <a:lstStyle/>
          <a:p>
            <a:endParaRPr lang="en-US"/>
          </a:p>
        </p:txBody>
      </p:sp>
      <p:sp>
        <p:nvSpPr>
          <p:cNvPr id="5" name="Notizenplatzhalter 4"/>
          <p:cNvSpPr>
            <a:spLocks noGrp="1"/>
          </p:cNvSpPr>
          <p:nvPr>
            <p:ph type="body" sz="quarter" idx="3"/>
          </p:nvPr>
        </p:nvSpPr>
        <p:spPr>
          <a:xfrm>
            <a:off x="679768" y="4715153"/>
            <a:ext cx="5438140" cy="4466987"/>
          </a:xfrm>
          <a:prstGeom prst="rect">
            <a:avLst/>
          </a:prstGeom>
        </p:spPr>
        <p:txBody>
          <a:bodyPr vert="horz" lIns="95561" tIns="47781" rIns="95561" bIns="47781"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6" name="Fußzeilenplatzhalter 5"/>
          <p:cNvSpPr>
            <a:spLocks noGrp="1"/>
          </p:cNvSpPr>
          <p:nvPr>
            <p:ph type="ftr" sz="quarter" idx="4"/>
          </p:nvPr>
        </p:nvSpPr>
        <p:spPr>
          <a:xfrm>
            <a:off x="0" y="9428583"/>
            <a:ext cx="2945659" cy="496332"/>
          </a:xfrm>
          <a:prstGeom prst="rect">
            <a:avLst/>
          </a:prstGeom>
        </p:spPr>
        <p:txBody>
          <a:bodyPr vert="horz" lIns="95561" tIns="47781" rIns="95561" bIns="47781" rtlCol="0" anchor="b"/>
          <a:lstStyle>
            <a:lvl1pPr algn="l">
              <a:defRPr sz="1300"/>
            </a:lvl1pPr>
          </a:lstStyle>
          <a:p>
            <a:endParaRPr lang="en-US"/>
          </a:p>
        </p:txBody>
      </p:sp>
      <p:sp>
        <p:nvSpPr>
          <p:cNvPr id="7" name="Foliennummernplatzhalter 6"/>
          <p:cNvSpPr>
            <a:spLocks noGrp="1"/>
          </p:cNvSpPr>
          <p:nvPr>
            <p:ph type="sldNum" sz="quarter" idx="5"/>
          </p:nvPr>
        </p:nvSpPr>
        <p:spPr>
          <a:xfrm>
            <a:off x="3850442" y="9428583"/>
            <a:ext cx="2945659" cy="496332"/>
          </a:xfrm>
          <a:prstGeom prst="rect">
            <a:avLst/>
          </a:prstGeom>
        </p:spPr>
        <p:txBody>
          <a:bodyPr vert="horz" lIns="95561" tIns="47781" rIns="95561" bIns="47781" rtlCol="0" anchor="b"/>
          <a:lstStyle>
            <a:lvl1pPr algn="r">
              <a:defRPr sz="1300"/>
            </a:lvl1pPr>
          </a:lstStyle>
          <a:p>
            <a:fld id="{5E9C5943-8A21-404E-A5CD-C1B6EFAE25DF}" type="slidenum">
              <a:rPr lang="en-US" smtClean="0"/>
              <a:t>‹#›</a:t>
            </a:fld>
            <a:endParaRPr lang="en-US"/>
          </a:p>
        </p:txBody>
      </p:sp>
    </p:spTree>
    <p:extLst>
      <p:ext uri="{BB962C8B-B14F-4D97-AF65-F5344CB8AC3E}">
        <p14:creationId xmlns:p14="http://schemas.microsoft.com/office/powerpoint/2010/main" val="3701668173"/>
      </p:ext>
    </p:extLst>
  </p:cSld>
  <p:clrMap bg1="lt1" tx1="dk1" bg2="lt2" tx2="dk2" accent1="accent1" accent2="accent2" accent3="accent3" accent4="accent4" accent5="accent5" accent6="accent6" hlink="hlink" folHlink="folHlink"/>
  <p:hf hdr="0" ftr="0" dt="0"/>
  <p:notesStyle>
    <a:lvl1pPr marL="0" algn="l" defTabSz="1219444" rtl="0" eaLnBrk="1" latinLnBrk="0" hangingPunct="1">
      <a:defRPr sz="1600" kern="1200">
        <a:solidFill>
          <a:schemeClr val="tx1"/>
        </a:solidFill>
        <a:latin typeface="+mn-lt"/>
        <a:ea typeface="+mn-ea"/>
        <a:cs typeface="+mn-cs"/>
      </a:defRPr>
    </a:lvl1pPr>
    <a:lvl2pPr marL="609722" algn="l" defTabSz="1219444" rtl="0" eaLnBrk="1" latinLnBrk="0" hangingPunct="1">
      <a:defRPr sz="1600" kern="1200">
        <a:solidFill>
          <a:schemeClr val="tx1"/>
        </a:solidFill>
        <a:latin typeface="+mn-lt"/>
        <a:ea typeface="+mn-ea"/>
        <a:cs typeface="+mn-cs"/>
      </a:defRPr>
    </a:lvl2pPr>
    <a:lvl3pPr marL="1219444" algn="l" defTabSz="1219444" rtl="0" eaLnBrk="1" latinLnBrk="0" hangingPunct="1">
      <a:defRPr sz="1600" kern="1200">
        <a:solidFill>
          <a:schemeClr val="tx1"/>
        </a:solidFill>
        <a:latin typeface="+mn-lt"/>
        <a:ea typeface="+mn-ea"/>
        <a:cs typeface="+mn-cs"/>
      </a:defRPr>
    </a:lvl3pPr>
    <a:lvl4pPr marL="1829166" algn="l" defTabSz="1219444" rtl="0" eaLnBrk="1" latinLnBrk="0" hangingPunct="1">
      <a:defRPr sz="1600" kern="1200">
        <a:solidFill>
          <a:schemeClr val="tx1"/>
        </a:solidFill>
        <a:latin typeface="+mn-lt"/>
        <a:ea typeface="+mn-ea"/>
        <a:cs typeface="+mn-cs"/>
      </a:defRPr>
    </a:lvl4pPr>
    <a:lvl5pPr marL="2438888" algn="l" defTabSz="1219444" rtl="0" eaLnBrk="1" latinLnBrk="0" hangingPunct="1">
      <a:defRPr sz="1600" kern="1200">
        <a:solidFill>
          <a:schemeClr val="tx1"/>
        </a:solidFill>
        <a:latin typeface="+mn-lt"/>
        <a:ea typeface="+mn-ea"/>
        <a:cs typeface="+mn-cs"/>
      </a:defRPr>
    </a:lvl5pPr>
    <a:lvl6pPr marL="3048610" algn="l" defTabSz="1219444" rtl="0" eaLnBrk="1" latinLnBrk="0" hangingPunct="1">
      <a:defRPr sz="1600" kern="1200">
        <a:solidFill>
          <a:schemeClr val="tx1"/>
        </a:solidFill>
        <a:latin typeface="+mn-lt"/>
        <a:ea typeface="+mn-ea"/>
        <a:cs typeface="+mn-cs"/>
      </a:defRPr>
    </a:lvl6pPr>
    <a:lvl7pPr marL="3658332" algn="l" defTabSz="1219444" rtl="0" eaLnBrk="1" latinLnBrk="0" hangingPunct="1">
      <a:defRPr sz="1600" kern="1200">
        <a:solidFill>
          <a:schemeClr val="tx1"/>
        </a:solidFill>
        <a:latin typeface="+mn-lt"/>
        <a:ea typeface="+mn-ea"/>
        <a:cs typeface="+mn-cs"/>
      </a:defRPr>
    </a:lvl7pPr>
    <a:lvl8pPr marL="4268053" algn="l" defTabSz="1219444" rtl="0" eaLnBrk="1" latinLnBrk="0" hangingPunct="1">
      <a:defRPr sz="1600" kern="1200">
        <a:solidFill>
          <a:schemeClr val="tx1"/>
        </a:solidFill>
        <a:latin typeface="+mn-lt"/>
        <a:ea typeface="+mn-ea"/>
        <a:cs typeface="+mn-cs"/>
      </a:defRPr>
    </a:lvl8pPr>
    <a:lvl9pPr marL="4877775" algn="l" defTabSz="121944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10"/>
          </p:nvPr>
        </p:nvSpPr>
        <p:spPr/>
        <p:txBody>
          <a:bodyPr/>
          <a:lstStyle/>
          <a:p>
            <a:fld id="{5E9C5943-8A21-404E-A5CD-C1B6EFAE25DF}" type="slidenum">
              <a:rPr lang="en-US" smtClean="0"/>
              <a:t>3</a:t>
            </a:fld>
            <a:endParaRPr lang="en-US"/>
          </a:p>
        </p:txBody>
      </p:sp>
    </p:spTree>
    <p:extLst>
      <p:ext uri="{BB962C8B-B14F-4D97-AF65-F5344CB8AC3E}">
        <p14:creationId xmlns:p14="http://schemas.microsoft.com/office/powerpoint/2010/main" val="1112181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9C5943-8A21-404E-A5CD-C1B6EFAE25DF}" type="slidenum">
              <a:rPr lang="en-US" smtClean="0"/>
              <a:t>13</a:t>
            </a:fld>
            <a:endParaRPr lang="en-US"/>
          </a:p>
        </p:txBody>
      </p:sp>
    </p:spTree>
    <p:extLst>
      <p:ext uri="{BB962C8B-B14F-4D97-AF65-F5344CB8AC3E}">
        <p14:creationId xmlns:p14="http://schemas.microsoft.com/office/powerpoint/2010/main" val="2152307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5E9C5943-8A21-404E-A5CD-C1B6EFAE25DF}" type="slidenum">
              <a:rPr lang="en-US" smtClean="0"/>
              <a:t>23</a:t>
            </a:fld>
            <a:endParaRPr lang="en-US"/>
          </a:p>
        </p:txBody>
      </p:sp>
    </p:spTree>
    <p:extLst>
      <p:ext uri="{BB962C8B-B14F-4D97-AF65-F5344CB8AC3E}">
        <p14:creationId xmlns:p14="http://schemas.microsoft.com/office/powerpoint/2010/main" val="15118270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9C5943-8A21-404E-A5CD-C1B6EFAE25DF}" type="slidenum">
              <a:rPr lang="en-US" smtClean="0"/>
              <a:t>55</a:t>
            </a:fld>
            <a:endParaRPr lang="en-US"/>
          </a:p>
        </p:txBody>
      </p:sp>
    </p:spTree>
    <p:extLst>
      <p:ext uri="{BB962C8B-B14F-4D97-AF65-F5344CB8AC3E}">
        <p14:creationId xmlns:p14="http://schemas.microsoft.com/office/powerpoint/2010/main" val="23953072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5E9C5943-8A21-404E-A5CD-C1B6EFAE25DF}" type="slidenum">
              <a:rPr lang="en-US" smtClean="0"/>
              <a:t>59</a:t>
            </a:fld>
            <a:endParaRPr lang="en-US"/>
          </a:p>
        </p:txBody>
      </p:sp>
    </p:spTree>
    <p:extLst>
      <p:ext uri="{BB962C8B-B14F-4D97-AF65-F5344CB8AC3E}">
        <p14:creationId xmlns:p14="http://schemas.microsoft.com/office/powerpoint/2010/main" val="15118270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E9C5943-8A21-404E-A5CD-C1B6EFAE25DF}" type="slidenum">
              <a:rPr lang="en-US" smtClean="0"/>
              <a:t>60</a:t>
            </a:fld>
            <a:endParaRPr lang="en-US"/>
          </a:p>
        </p:txBody>
      </p:sp>
    </p:spTree>
    <p:extLst>
      <p:ext uri="{BB962C8B-B14F-4D97-AF65-F5344CB8AC3E}">
        <p14:creationId xmlns:p14="http://schemas.microsoft.com/office/powerpoint/2010/main" val="40885688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microsoft.com/office/2007/relationships/hdphoto" Target="../media/hdphoto1.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microsoft.com/office/2007/relationships/hdphoto" Target="../media/hdphoto1.wdp"/></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2.xml"/><Relationship Id="rId4" Type="http://schemas.openxmlformats.org/officeDocument/2006/relationships/image" Target="../media/image17.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17.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8.emf"/></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1.jpeg"/><Relationship Id="rId1" Type="http://schemas.openxmlformats.org/officeDocument/2006/relationships/slideMaster" Target="../slideMasters/slideMaster2.xml"/><Relationship Id="rId4" Type="http://schemas.openxmlformats.org/officeDocument/2006/relationships/image" Target="../media/image2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Master" Target="../slideMasters/slideMaster3.xml"/><Relationship Id="rId5" Type="http://schemas.openxmlformats.org/officeDocument/2006/relationships/image" Target="../media/image28.jpg"/><Relationship Id="rId4" Type="http://schemas.openxmlformats.org/officeDocument/2006/relationships/image" Target="../media/image27.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8.emf"/></Relationships>
</file>

<file path=ppt/slideLayouts/_rels/slideLayout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6.xml"/><Relationship Id="rId4" Type="http://schemas.openxmlformats.org/officeDocument/2006/relationships/image" Target="../media/image1.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_1">
    <p:spTree>
      <p:nvGrpSpPr>
        <p:cNvPr id="1" name=""/>
        <p:cNvGrpSpPr/>
        <p:nvPr/>
      </p:nvGrpSpPr>
      <p:grpSpPr>
        <a:xfrm>
          <a:off x="0" y="0"/>
          <a:ext cx="0" cy="0"/>
          <a:chOff x="0" y="0"/>
          <a:chExt cx="0" cy="0"/>
        </a:xfrm>
      </p:grpSpPr>
      <p:sp>
        <p:nvSpPr>
          <p:cNvPr id="42" name="Rechteck 41"/>
          <p:cNvSpPr/>
          <p:nvPr/>
        </p:nvSpPr>
        <p:spPr>
          <a:xfrm>
            <a:off x="0" y="9400"/>
            <a:ext cx="12220932" cy="685018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40" name="Gruppieren 39"/>
          <p:cNvGrpSpPr/>
          <p:nvPr userDrawn="1"/>
        </p:nvGrpSpPr>
        <p:grpSpPr>
          <a:xfrm>
            <a:off x="1903162" y="1728590"/>
            <a:ext cx="10112964" cy="4324831"/>
            <a:chOff x="819425" y="901874"/>
            <a:chExt cx="11196701" cy="4788294"/>
          </a:xfrm>
          <a:solidFill>
            <a:schemeClr val="tx1">
              <a:lumMod val="10000"/>
              <a:lumOff val="90000"/>
            </a:schemeClr>
          </a:solidFill>
        </p:grpSpPr>
        <p:grpSp>
          <p:nvGrpSpPr>
            <p:cNvPr id="39" name="Gruppieren 38"/>
            <p:cNvGrpSpPr/>
            <p:nvPr userDrawn="1"/>
          </p:nvGrpSpPr>
          <p:grpSpPr>
            <a:xfrm>
              <a:off x="819425" y="901874"/>
              <a:ext cx="11196701" cy="463463"/>
              <a:chOff x="819425" y="901874"/>
              <a:chExt cx="11196701" cy="463463"/>
            </a:xfrm>
            <a:grpFill/>
          </p:grpSpPr>
          <p:sp>
            <p:nvSpPr>
              <p:cNvPr id="388" name="Rechteck 387"/>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hteck 37"/>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5" name="Rechteck 64"/>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6" name="Rechteck 65"/>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7" name="Rechteck 66"/>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8" name="Rechteck 67"/>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Rechteck 68"/>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0" name="Rechteck 69"/>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1" name="Rechteck 70"/>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2" name="Rechteck 71"/>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3" name="Rechteck 72"/>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4" name="Rechteck 73"/>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5" name="Rechteck 74"/>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6" name="Rechteck 75"/>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7" name="Rechteck 76"/>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8" name="Rechteck 77"/>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9" name="Rechteck 78"/>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0" name="Rechteck 79"/>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1" name="Rechteck 80"/>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83" name="Gruppieren 82"/>
            <p:cNvGrpSpPr/>
            <p:nvPr userDrawn="1"/>
          </p:nvGrpSpPr>
          <p:grpSpPr>
            <a:xfrm>
              <a:off x="819425" y="1519707"/>
              <a:ext cx="11196701" cy="463463"/>
              <a:chOff x="819425" y="901874"/>
              <a:chExt cx="11196701" cy="463463"/>
            </a:xfrm>
            <a:grpFill/>
          </p:grpSpPr>
          <p:sp>
            <p:nvSpPr>
              <p:cNvPr id="389" name="Rechteck 388"/>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4" name="Rechteck 83"/>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5" name="Rechteck 84"/>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6" name="Rechteck 85"/>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7" name="Rechteck 86"/>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8" name="Rechteck 87"/>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9" name="Rechteck 88"/>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0" name="Rechteck 89"/>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1" name="Rechteck 90"/>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2" name="Rechteck 91"/>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3" name="Rechteck 92"/>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4" name="Rechteck 93"/>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5" name="Rechteck 94"/>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6" name="Rechteck 95"/>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7" name="Rechteck 96"/>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8" name="Rechteck 97"/>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9" name="Rechteck 98"/>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0" name="Rechteck 99"/>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1" name="Rechteck 100"/>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2" name="Gruppieren 101"/>
            <p:cNvGrpSpPr/>
            <p:nvPr userDrawn="1"/>
          </p:nvGrpSpPr>
          <p:grpSpPr>
            <a:xfrm>
              <a:off x="819425" y="2137540"/>
              <a:ext cx="11196701" cy="463463"/>
              <a:chOff x="819425" y="901874"/>
              <a:chExt cx="11196701" cy="463463"/>
            </a:xfrm>
            <a:grpFill/>
          </p:grpSpPr>
          <p:sp>
            <p:nvSpPr>
              <p:cNvPr id="390" name="Rechteck 389"/>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3" name="Rechteck 102"/>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4" name="Rechteck 103"/>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5" name="Rechteck 104"/>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6" name="Rechteck 105"/>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7" name="Rechteck 106"/>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8" name="Rechteck 107"/>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9" name="Rechteck 108"/>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0" name="Rechteck 109"/>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1" name="Rechteck 110"/>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2" name="Rechteck 111"/>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3" name="Rechteck 112"/>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4" name="Rechteck 113"/>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5" name="Rechteck 114"/>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6" name="Rechteck 115"/>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7" name="Rechteck 116"/>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8" name="Rechteck 117"/>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9" name="Rechteck 118"/>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0" name="Rechteck 119"/>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21" name="Gruppieren 120"/>
            <p:cNvGrpSpPr/>
            <p:nvPr userDrawn="1"/>
          </p:nvGrpSpPr>
          <p:grpSpPr>
            <a:xfrm>
              <a:off x="819425" y="2755373"/>
              <a:ext cx="11196701" cy="463463"/>
              <a:chOff x="819425" y="901874"/>
              <a:chExt cx="11196701" cy="463463"/>
            </a:xfrm>
            <a:grpFill/>
          </p:grpSpPr>
          <p:sp>
            <p:nvSpPr>
              <p:cNvPr id="391" name="Rechteck 390"/>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2" name="Rechteck 121"/>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3" name="Rechteck 122"/>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4" name="Rechteck 123"/>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5" name="Rechteck 124"/>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6" name="Rechteck 125"/>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7" name="Rechteck 126"/>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8" name="Rechteck 127"/>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9" name="Rechteck 128"/>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0" name="Rechteck 129"/>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1" name="Rechteck 130"/>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2" name="Rechteck 131"/>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3" name="Rechteck 132"/>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4" name="Rechteck 133"/>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5" name="Rechteck 134"/>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6" name="Rechteck 135"/>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7" name="Rechteck 136"/>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8" name="Rechteck 137"/>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9" name="Rechteck 138"/>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40" name="Gruppieren 139"/>
            <p:cNvGrpSpPr/>
            <p:nvPr userDrawn="1"/>
          </p:nvGrpSpPr>
          <p:grpSpPr>
            <a:xfrm>
              <a:off x="819425" y="3373206"/>
              <a:ext cx="11196701" cy="463463"/>
              <a:chOff x="819425" y="901874"/>
              <a:chExt cx="11196701" cy="463463"/>
            </a:xfrm>
            <a:grpFill/>
          </p:grpSpPr>
          <p:sp>
            <p:nvSpPr>
              <p:cNvPr id="392" name="Rechteck 391"/>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1" name="Rechteck 140"/>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2" name="Rechteck 141"/>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3" name="Rechteck 142"/>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4" name="Rechteck 143"/>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5" name="Rechteck 144"/>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6" name="Rechteck 145"/>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7" name="Rechteck 146"/>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8" name="Rechteck 147"/>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9" name="Rechteck 148"/>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0" name="Rechteck 149"/>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1" name="Rechteck 150"/>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2" name="Rechteck 151"/>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3" name="Rechteck 152"/>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4" name="Rechteck 153"/>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5" name="Rechteck 154"/>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6" name="Rechteck 155"/>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7" name="Rechteck 156"/>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8" name="Rechteck 157"/>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59" name="Gruppieren 158"/>
            <p:cNvGrpSpPr/>
            <p:nvPr userDrawn="1"/>
          </p:nvGrpSpPr>
          <p:grpSpPr>
            <a:xfrm>
              <a:off x="819425" y="3991039"/>
              <a:ext cx="11196701" cy="463463"/>
              <a:chOff x="819425" y="901874"/>
              <a:chExt cx="11196701" cy="463463"/>
            </a:xfrm>
            <a:grpFill/>
          </p:grpSpPr>
          <p:sp>
            <p:nvSpPr>
              <p:cNvPr id="393" name="Rechteck 392"/>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0" name="Rechteck 159"/>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1" name="Rechteck 160"/>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2" name="Rechteck 161"/>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3" name="Rechteck 162"/>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4" name="Rechteck 163"/>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5" name="Rechteck 164"/>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6" name="Rechteck 165"/>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7" name="Rechteck 166"/>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8" name="Rechteck 167"/>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9" name="Rechteck 168"/>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0" name="Rechteck 169"/>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1" name="Rechteck 170"/>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2" name="Rechteck 171"/>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3" name="Rechteck 172"/>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4" name="Rechteck 173"/>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5" name="Rechteck 174"/>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6" name="Rechteck 175"/>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7" name="Rechteck 176"/>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78" name="Gruppieren 177"/>
            <p:cNvGrpSpPr/>
            <p:nvPr userDrawn="1"/>
          </p:nvGrpSpPr>
          <p:grpSpPr>
            <a:xfrm>
              <a:off x="819425" y="4608872"/>
              <a:ext cx="11196701" cy="463463"/>
              <a:chOff x="819425" y="901874"/>
              <a:chExt cx="11196701" cy="463463"/>
            </a:xfrm>
            <a:grpFill/>
          </p:grpSpPr>
          <p:sp>
            <p:nvSpPr>
              <p:cNvPr id="394" name="Rechteck 393"/>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9" name="Rechteck 178"/>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0" name="Rechteck 179"/>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1" name="Rechteck 180"/>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2" name="Rechteck 181"/>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3" name="Rechteck 182"/>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4" name="Rechteck 183"/>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5" name="Rechteck 184"/>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6" name="Rechteck 185"/>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7" name="Rechteck 186"/>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8" name="Rechteck 187"/>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9" name="Rechteck 188"/>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0" name="Rechteck 189"/>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1" name="Rechteck 190"/>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2" name="Rechteck 191"/>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3" name="Rechteck 192"/>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4" name="Rechteck 193"/>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5" name="Rechteck 194"/>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6" name="Rechteck 195"/>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97" name="Gruppieren 196"/>
            <p:cNvGrpSpPr/>
            <p:nvPr userDrawn="1"/>
          </p:nvGrpSpPr>
          <p:grpSpPr>
            <a:xfrm>
              <a:off x="819425" y="5226705"/>
              <a:ext cx="11196701" cy="463463"/>
              <a:chOff x="819425" y="901874"/>
              <a:chExt cx="11196701" cy="463463"/>
            </a:xfrm>
            <a:grpFill/>
          </p:grpSpPr>
          <p:sp>
            <p:nvSpPr>
              <p:cNvPr id="395" name="Rechteck 394"/>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8" name="Rechteck 197"/>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9" name="Rechteck 198"/>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0" name="Rechteck 199"/>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1" name="Rechteck 200"/>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2" name="Rechteck 201"/>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3" name="Rechteck 202"/>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4" name="Rechteck 203"/>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5" name="Rechteck 204"/>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6" name="Rechteck 205"/>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7" name="Rechteck 206"/>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8" name="Rechteck 207"/>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9" name="Rechteck 208"/>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0" name="Rechteck 209"/>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1" name="Rechteck 210"/>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2" name="Rechteck 211"/>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3" name="Rechteck 212"/>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4" name="Rechteck 213"/>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5" name="Rechteck 214"/>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3" name="Untertitel 2"/>
          <p:cNvSpPr>
            <a:spLocks noGrp="1"/>
          </p:cNvSpPr>
          <p:nvPr>
            <p:ph type="subTitle" idx="1"/>
          </p:nvPr>
        </p:nvSpPr>
        <p:spPr>
          <a:xfrm>
            <a:off x="4018646" y="4675695"/>
            <a:ext cx="5089325" cy="523321"/>
          </a:xfrm>
          <a:solidFill>
            <a:srgbClr val="DEDFE0">
              <a:alpha val="85098"/>
            </a:srgbClr>
          </a:solidFill>
        </p:spPr>
        <p:txBody>
          <a:bodyPr vert="horz" lIns="36000" tIns="36000" rIns="36000" bIns="62412" rtlCol="0" anchor="ctr">
            <a:noAutofit/>
          </a:bodyPr>
          <a:lstStyle>
            <a:lvl1pPr>
              <a:defRPr lang="en-US" sz="1400" dirty="0">
                <a:solidFill>
                  <a:schemeClr val="accent2"/>
                </a:solidFill>
                <a:latin typeface="+mj-lt"/>
                <a:ea typeface="+mj-ea"/>
                <a:cs typeface="+mj-cs"/>
              </a:defRPr>
            </a:lvl1pPr>
          </a:lstStyle>
          <a:p>
            <a:pPr lvl="0">
              <a:spcBef>
                <a:spcPct val="0"/>
              </a:spcBef>
            </a:pPr>
            <a:r>
              <a:rPr lang="de-DE"/>
              <a:t>Formatvorlage des Untertitelmasters durch Klicken bearbeiten</a:t>
            </a:r>
            <a:endParaRPr lang="en-US"/>
          </a:p>
        </p:txBody>
      </p:sp>
      <p:grpSp>
        <p:nvGrpSpPr>
          <p:cNvPr id="4" name="Gruppieren 3"/>
          <p:cNvGrpSpPr/>
          <p:nvPr userDrawn="1"/>
        </p:nvGrpSpPr>
        <p:grpSpPr>
          <a:xfrm>
            <a:off x="0" y="6108820"/>
            <a:ext cx="12220932" cy="438837"/>
            <a:chOff x="0" y="6446509"/>
            <a:chExt cx="7002773" cy="251460"/>
          </a:xfrm>
        </p:grpSpPr>
        <p:pic>
          <p:nvPicPr>
            <p:cNvPr id="9" name="Picture 2"/>
            <p:cNvPicPr/>
            <p:nvPr userDrawn="1"/>
          </p:nvPicPr>
          <p:blipFill>
            <a:blip r:embed="rId2">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10" name="Picture 2"/>
            <p:cNvPicPr/>
            <p:nvPr userDrawn="1"/>
          </p:nvPicPr>
          <p:blipFill>
            <a:blip r:embed="rId3">
              <a:graysc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30" y="6446509"/>
              <a:ext cx="5704043" cy="251460"/>
            </a:xfrm>
            <a:prstGeom prst="rect">
              <a:avLst/>
            </a:prstGeom>
            <a:noFill/>
            <a:ln>
              <a:noFill/>
            </a:ln>
            <a:effectLst/>
          </p:spPr>
        </p:pic>
        <p:sp>
          <p:nvSpPr>
            <p:cNvPr id="11" name="Gleichschenkliges Dreieck 10"/>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grpSp>
        <p:nvGrpSpPr>
          <p:cNvPr id="1042" name="Gruppieren 1041"/>
          <p:cNvGrpSpPr/>
          <p:nvPr userDrawn="1"/>
        </p:nvGrpSpPr>
        <p:grpSpPr>
          <a:xfrm>
            <a:off x="2276396" y="1828993"/>
            <a:ext cx="9389002" cy="4122227"/>
            <a:chOff x="2627124" y="1240271"/>
            <a:chExt cx="9389002" cy="4122227"/>
          </a:xfrm>
        </p:grpSpPr>
        <p:grpSp>
          <p:nvGrpSpPr>
            <p:cNvPr id="1041" name="Gruppieren 1040"/>
            <p:cNvGrpSpPr/>
            <p:nvPr userDrawn="1"/>
          </p:nvGrpSpPr>
          <p:grpSpPr>
            <a:xfrm>
              <a:off x="2627124" y="1240271"/>
              <a:ext cx="9389002" cy="216000"/>
              <a:chOff x="2627124" y="1240271"/>
              <a:chExt cx="9389002" cy="216000"/>
            </a:xfrm>
          </p:grpSpPr>
          <p:sp>
            <p:nvSpPr>
              <p:cNvPr id="352" name="Rechteck 351"/>
              <p:cNvSpPr/>
              <p:nvPr userDrawn="1"/>
            </p:nvSpPr>
            <p:spPr>
              <a:xfrm rot="5400000">
                <a:off x="532506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3" name="Rechteck 352"/>
              <p:cNvSpPr/>
              <p:nvPr userDrawn="1"/>
            </p:nvSpPr>
            <p:spPr>
              <a:xfrm rot="5400000">
                <a:off x="586465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4" name="Rechteck 353"/>
              <p:cNvSpPr/>
              <p:nvPr userDrawn="1"/>
            </p:nvSpPr>
            <p:spPr>
              <a:xfrm rot="5400000">
                <a:off x="640424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5" name="Rechteck 354"/>
              <p:cNvSpPr/>
              <p:nvPr userDrawn="1"/>
            </p:nvSpPr>
            <p:spPr>
              <a:xfrm rot="5400000">
                <a:off x="694382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6" name="Rechteck 355"/>
              <p:cNvSpPr/>
              <p:nvPr userDrawn="1"/>
            </p:nvSpPr>
            <p:spPr>
              <a:xfrm rot="5400000">
                <a:off x="748341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7" name="Rechteck 356"/>
              <p:cNvSpPr/>
              <p:nvPr userDrawn="1"/>
            </p:nvSpPr>
            <p:spPr>
              <a:xfrm rot="5400000">
                <a:off x="802300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8" name="Rechteck 357"/>
              <p:cNvSpPr/>
              <p:nvPr userDrawn="1"/>
            </p:nvSpPr>
            <p:spPr>
              <a:xfrm rot="5400000">
                <a:off x="856259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9" name="Rechteck 358"/>
              <p:cNvSpPr/>
              <p:nvPr userDrawn="1"/>
            </p:nvSpPr>
            <p:spPr>
              <a:xfrm rot="5400000">
                <a:off x="910218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0" name="Rechteck 359"/>
              <p:cNvSpPr/>
              <p:nvPr userDrawn="1"/>
            </p:nvSpPr>
            <p:spPr>
              <a:xfrm rot="5400000">
                <a:off x="964176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1" name="Rechteck 360"/>
              <p:cNvSpPr/>
              <p:nvPr userDrawn="1"/>
            </p:nvSpPr>
            <p:spPr>
              <a:xfrm rot="5400000">
                <a:off x="1018135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2" name="Rechteck 361"/>
              <p:cNvSpPr/>
              <p:nvPr userDrawn="1"/>
            </p:nvSpPr>
            <p:spPr>
              <a:xfrm rot="5400000">
                <a:off x="1072094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3" name="Rechteck 362"/>
              <p:cNvSpPr/>
              <p:nvPr userDrawn="1"/>
            </p:nvSpPr>
            <p:spPr>
              <a:xfrm rot="5400000">
                <a:off x="1126053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4" name="Rechteck 363"/>
              <p:cNvSpPr/>
              <p:nvPr userDrawn="1"/>
            </p:nvSpPr>
            <p:spPr>
              <a:xfrm rot="5400000">
                <a:off x="262712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5" name="Rechteck 364"/>
              <p:cNvSpPr/>
              <p:nvPr userDrawn="1"/>
            </p:nvSpPr>
            <p:spPr>
              <a:xfrm rot="5400000">
                <a:off x="316671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6" name="Rechteck 365"/>
              <p:cNvSpPr/>
              <p:nvPr userDrawn="1"/>
            </p:nvSpPr>
            <p:spPr>
              <a:xfrm rot="5400000">
                <a:off x="370630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7" name="Rechteck 366"/>
              <p:cNvSpPr/>
              <p:nvPr userDrawn="1"/>
            </p:nvSpPr>
            <p:spPr>
              <a:xfrm rot="5400000">
                <a:off x="424588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8" name="Rechteck 367"/>
              <p:cNvSpPr/>
              <p:nvPr userDrawn="1"/>
            </p:nvSpPr>
            <p:spPr>
              <a:xfrm rot="5400000">
                <a:off x="478547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9" name="Rechteck 368"/>
              <p:cNvSpPr/>
              <p:nvPr userDrawn="1"/>
            </p:nvSpPr>
            <p:spPr>
              <a:xfrm rot="5400000">
                <a:off x="1180012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40" name="Gruppieren 1039"/>
            <p:cNvGrpSpPr/>
            <p:nvPr userDrawn="1"/>
          </p:nvGrpSpPr>
          <p:grpSpPr>
            <a:xfrm>
              <a:off x="2627124" y="1798303"/>
              <a:ext cx="9389002" cy="216000"/>
              <a:chOff x="2627124" y="1798303"/>
              <a:chExt cx="9389002" cy="216000"/>
            </a:xfrm>
          </p:grpSpPr>
          <p:sp>
            <p:nvSpPr>
              <p:cNvPr id="334" name="Rechteck 333"/>
              <p:cNvSpPr/>
              <p:nvPr userDrawn="1"/>
            </p:nvSpPr>
            <p:spPr>
              <a:xfrm rot="5400000">
                <a:off x="532506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5" name="Rechteck 334"/>
              <p:cNvSpPr/>
              <p:nvPr userDrawn="1"/>
            </p:nvSpPr>
            <p:spPr>
              <a:xfrm rot="5400000">
                <a:off x="586465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6" name="Rechteck 335"/>
              <p:cNvSpPr/>
              <p:nvPr userDrawn="1"/>
            </p:nvSpPr>
            <p:spPr>
              <a:xfrm rot="5400000">
                <a:off x="640424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7" name="Rechteck 336"/>
              <p:cNvSpPr/>
              <p:nvPr userDrawn="1"/>
            </p:nvSpPr>
            <p:spPr>
              <a:xfrm rot="5400000">
                <a:off x="694382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8" name="Rechteck 337"/>
              <p:cNvSpPr/>
              <p:nvPr userDrawn="1"/>
            </p:nvSpPr>
            <p:spPr>
              <a:xfrm rot="5400000">
                <a:off x="748341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9" name="Rechteck 338"/>
              <p:cNvSpPr/>
              <p:nvPr userDrawn="1"/>
            </p:nvSpPr>
            <p:spPr>
              <a:xfrm rot="5400000">
                <a:off x="802300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0" name="Rechteck 339"/>
              <p:cNvSpPr/>
              <p:nvPr userDrawn="1"/>
            </p:nvSpPr>
            <p:spPr>
              <a:xfrm rot="5400000">
                <a:off x="856259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1" name="Rechteck 340"/>
              <p:cNvSpPr/>
              <p:nvPr userDrawn="1"/>
            </p:nvSpPr>
            <p:spPr>
              <a:xfrm rot="5400000">
                <a:off x="910218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2" name="Rechteck 341"/>
              <p:cNvSpPr/>
              <p:nvPr userDrawn="1"/>
            </p:nvSpPr>
            <p:spPr>
              <a:xfrm rot="5400000">
                <a:off x="964176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3" name="Rechteck 342"/>
              <p:cNvSpPr/>
              <p:nvPr userDrawn="1"/>
            </p:nvSpPr>
            <p:spPr>
              <a:xfrm rot="5400000">
                <a:off x="1018135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4" name="Rechteck 343"/>
              <p:cNvSpPr/>
              <p:nvPr userDrawn="1"/>
            </p:nvSpPr>
            <p:spPr>
              <a:xfrm rot="5400000">
                <a:off x="1072094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5" name="Rechteck 344"/>
              <p:cNvSpPr/>
              <p:nvPr userDrawn="1"/>
            </p:nvSpPr>
            <p:spPr>
              <a:xfrm rot="5400000">
                <a:off x="1126053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6" name="Rechteck 345"/>
              <p:cNvSpPr/>
              <p:nvPr userDrawn="1"/>
            </p:nvSpPr>
            <p:spPr>
              <a:xfrm rot="5400000">
                <a:off x="262712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7" name="Rechteck 346"/>
              <p:cNvSpPr/>
              <p:nvPr userDrawn="1"/>
            </p:nvSpPr>
            <p:spPr>
              <a:xfrm rot="5400000">
                <a:off x="316671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8" name="Rechteck 347"/>
              <p:cNvSpPr/>
              <p:nvPr userDrawn="1"/>
            </p:nvSpPr>
            <p:spPr>
              <a:xfrm rot="5400000">
                <a:off x="370630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9" name="Rechteck 348"/>
              <p:cNvSpPr/>
              <p:nvPr userDrawn="1"/>
            </p:nvSpPr>
            <p:spPr>
              <a:xfrm rot="5400000">
                <a:off x="424588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0" name="Rechteck 349"/>
              <p:cNvSpPr/>
              <p:nvPr userDrawn="1"/>
            </p:nvSpPr>
            <p:spPr>
              <a:xfrm rot="5400000">
                <a:off x="478547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1" name="Rechteck 350"/>
              <p:cNvSpPr/>
              <p:nvPr userDrawn="1"/>
            </p:nvSpPr>
            <p:spPr>
              <a:xfrm rot="5400000">
                <a:off x="1180012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9" name="Gruppieren 1038"/>
            <p:cNvGrpSpPr/>
            <p:nvPr userDrawn="1"/>
          </p:nvGrpSpPr>
          <p:grpSpPr>
            <a:xfrm>
              <a:off x="2627124" y="2356336"/>
              <a:ext cx="9389002" cy="216000"/>
              <a:chOff x="2627124" y="2356336"/>
              <a:chExt cx="9389002" cy="216000"/>
            </a:xfrm>
          </p:grpSpPr>
          <p:sp>
            <p:nvSpPr>
              <p:cNvPr id="316" name="Rechteck 315"/>
              <p:cNvSpPr/>
              <p:nvPr userDrawn="1"/>
            </p:nvSpPr>
            <p:spPr>
              <a:xfrm rot="5400000">
                <a:off x="532506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7" name="Rechteck 316"/>
              <p:cNvSpPr/>
              <p:nvPr userDrawn="1"/>
            </p:nvSpPr>
            <p:spPr>
              <a:xfrm rot="5400000">
                <a:off x="586465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8" name="Rechteck 317"/>
              <p:cNvSpPr/>
              <p:nvPr userDrawn="1"/>
            </p:nvSpPr>
            <p:spPr>
              <a:xfrm rot="5400000">
                <a:off x="640424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9" name="Rechteck 318"/>
              <p:cNvSpPr/>
              <p:nvPr userDrawn="1"/>
            </p:nvSpPr>
            <p:spPr>
              <a:xfrm rot="5400000">
                <a:off x="694382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0" name="Rechteck 319"/>
              <p:cNvSpPr/>
              <p:nvPr userDrawn="1"/>
            </p:nvSpPr>
            <p:spPr>
              <a:xfrm rot="5400000">
                <a:off x="748341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1" name="Rechteck 320"/>
              <p:cNvSpPr/>
              <p:nvPr userDrawn="1"/>
            </p:nvSpPr>
            <p:spPr>
              <a:xfrm rot="5400000">
                <a:off x="802300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2" name="Rechteck 321"/>
              <p:cNvSpPr/>
              <p:nvPr userDrawn="1"/>
            </p:nvSpPr>
            <p:spPr>
              <a:xfrm rot="5400000">
                <a:off x="856259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3" name="Rechteck 322"/>
              <p:cNvSpPr/>
              <p:nvPr userDrawn="1"/>
            </p:nvSpPr>
            <p:spPr>
              <a:xfrm rot="5400000">
                <a:off x="910218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4" name="Rechteck 323"/>
              <p:cNvSpPr/>
              <p:nvPr userDrawn="1"/>
            </p:nvSpPr>
            <p:spPr>
              <a:xfrm rot="5400000">
                <a:off x="964176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5" name="Rechteck 324"/>
              <p:cNvSpPr/>
              <p:nvPr userDrawn="1"/>
            </p:nvSpPr>
            <p:spPr>
              <a:xfrm rot="5400000">
                <a:off x="1018135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6" name="Rechteck 325"/>
              <p:cNvSpPr/>
              <p:nvPr userDrawn="1"/>
            </p:nvSpPr>
            <p:spPr>
              <a:xfrm rot="5400000">
                <a:off x="1072094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7" name="Rechteck 326"/>
              <p:cNvSpPr/>
              <p:nvPr userDrawn="1"/>
            </p:nvSpPr>
            <p:spPr>
              <a:xfrm rot="5400000">
                <a:off x="1126053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8" name="Rechteck 327"/>
              <p:cNvSpPr/>
              <p:nvPr userDrawn="1"/>
            </p:nvSpPr>
            <p:spPr>
              <a:xfrm rot="5400000">
                <a:off x="262712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9" name="Rechteck 328"/>
              <p:cNvSpPr/>
              <p:nvPr userDrawn="1"/>
            </p:nvSpPr>
            <p:spPr>
              <a:xfrm rot="5400000">
                <a:off x="316671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0" name="Rechteck 329"/>
              <p:cNvSpPr/>
              <p:nvPr userDrawn="1"/>
            </p:nvSpPr>
            <p:spPr>
              <a:xfrm rot="5400000">
                <a:off x="370630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1" name="Rechteck 330"/>
              <p:cNvSpPr/>
              <p:nvPr userDrawn="1"/>
            </p:nvSpPr>
            <p:spPr>
              <a:xfrm rot="5400000">
                <a:off x="424588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2" name="Rechteck 331"/>
              <p:cNvSpPr/>
              <p:nvPr userDrawn="1"/>
            </p:nvSpPr>
            <p:spPr>
              <a:xfrm rot="5400000">
                <a:off x="478547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3" name="Rechteck 332"/>
              <p:cNvSpPr/>
              <p:nvPr userDrawn="1"/>
            </p:nvSpPr>
            <p:spPr>
              <a:xfrm rot="5400000">
                <a:off x="1180012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8" name="Gruppieren 1037"/>
            <p:cNvGrpSpPr/>
            <p:nvPr userDrawn="1"/>
          </p:nvGrpSpPr>
          <p:grpSpPr>
            <a:xfrm>
              <a:off x="2627124" y="2914368"/>
              <a:ext cx="9389002" cy="216000"/>
              <a:chOff x="2627124" y="2914368"/>
              <a:chExt cx="9389002" cy="216000"/>
            </a:xfrm>
          </p:grpSpPr>
          <p:sp>
            <p:nvSpPr>
              <p:cNvPr id="298" name="Rechteck 297"/>
              <p:cNvSpPr/>
              <p:nvPr userDrawn="1"/>
            </p:nvSpPr>
            <p:spPr>
              <a:xfrm rot="5400000">
                <a:off x="532506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9" name="Rechteck 298"/>
              <p:cNvSpPr/>
              <p:nvPr userDrawn="1"/>
            </p:nvSpPr>
            <p:spPr>
              <a:xfrm rot="5400000">
                <a:off x="586465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0" name="Rechteck 299"/>
              <p:cNvSpPr/>
              <p:nvPr userDrawn="1"/>
            </p:nvSpPr>
            <p:spPr>
              <a:xfrm rot="5400000">
                <a:off x="640424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1" name="Rechteck 300"/>
              <p:cNvSpPr/>
              <p:nvPr userDrawn="1"/>
            </p:nvSpPr>
            <p:spPr>
              <a:xfrm rot="5400000">
                <a:off x="694382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2" name="Rechteck 301"/>
              <p:cNvSpPr/>
              <p:nvPr userDrawn="1"/>
            </p:nvSpPr>
            <p:spPr>
              <a:xfrm rot="5400000">
                <a:off x="748341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3" name="Rechteck 302"/>
              <p:cNvSpPr/>
              <p:nvPr userDrawn="1"/>
            </p:nvSpPr>
            <p:spPr>
              <a:xfrm rot="5400000">
                <a:off x="802300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4" name="Rechteck 303"/>
              <p:cNvSpPr/>
              <p:nvPr userDrawn="1"/>
            </p:nvSpPr>
            <p:spPr>
              <a:xfrm rot="5400000">
                <a:off x="856259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5" name="Rechteck 304"/>
              <p:cNvSpPr/>
              <p:nvPr userDrawn="1"/>
            </p:nvSpPr>
            <p:spPr>
              <a:xfrm rot="5400000">
                <a:off x="910218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6" name="Rechteck 305"/>
              <p:cNvSpPr/>
              <p:nvPr userDrawn="1"/>
            </p:nvSpPr>
            <p:spPr>
              <a:xfrm rot="5400000">
                <a:off x="964176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7" name="Rechteck 306"/>
              <p:cNvSpPr/>
              <p:nvPr userDrawn="1"/>
            </p:nvSpPr>
            <p:spPr>
              <a:xfrm rot="5400000">
                <a:off x="1018135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8" name="Rechteck 307"/>
              <p:cNvSpPr/>
              <p:nvPr userDrawn="1"/>
            </p:nvSpPr>
            <p:spPr>
              <a:xfrm rot="5400000">
                <a:off x="1072094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9" name="Rechteck 308"/>
              <p:cNvSpPr/>
              <p:nvPr userDrawn="1"/>
            </p:nvSpPr>
            <p:spPr>
              <a:xfrm rot="5400000">
                <a:off x="1126053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0" name="Rechteck 309"/>
              <p:cNvSpPr/>
              <p:nvPr userDrawn="1"/>
            </p:nvSpPr>
            <p:spPr>
              <a:xfrm rot="5400000">
                <a:off x="262712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1" name="Rechteck 310"/>
              <p:cNvSpPr/>
              <p:nvPr userDrawn="1"/>
            </p:nvSpPr>
            <p:spPr>
              <a:xfrm rot="5400000">
                <a:off x="316671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2" name="Rechteck 311"/>
              <p:cNvSpPr/>
              <p:nvPr userDrawn="1"/>
            </p:nvSpPr>
            <p:spPr>
              <a:xfrm rot="5400000">
                <a:off x="370630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3" name="Rechteck 312"/>
              <p:cNvSpPr/>
              <p:nvPr userDrawn="1"/>
            </p:nvSpPr>
            <p:spPr>
              <a:xfrm rot="5400000">
                <a:off x="424588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4" name="Rechteck 313"/>
              <p:cNvSpPr/>
              <p:nvPr userDrawn="1"/>
            </p:nvSpPr>
            <p:spPr>
              <a:xfrm rot="5400000">
                <a:off x="478547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5" name="Rechteck 314"/>
              <p:cNvSpPr/>
              <p:nvPr userDrawn="1"/>
            </p:nvSpPr>
            <p:spPr>
              <a:xfrm rot="5400000">
                <a:off x="1180012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7" name="Gruppieren 1036"/>
            <p:cNvGrpSpPr/>
            <p:nvPr userDrawn="1"/>
          </p:nvGrpSpPr>
          <p:grpSpPr>
            <a:xfrm>
              <a:off x="2627124" y="3472401"/>
              <a:ext cx="9389002" cy="216000"/>
              <a:chOff x="2627124" y="3472401"/>
              <a:chExt cx="9389002" cy="216000"/>
            </a:xfrm>
          </p:grpSpPr>
          <p:sp>
            <p:nvSpPr>
              <p:cNvPr id="280" name="Rechteck 279"/>
              <p:cNvSpPr/>
              <p:nvPr userDrawn="1"/>
            </p:nvSpPr>
            <p:spPr>
              <a:xfrm rot="5400000">
                <a:off x="532506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1" name="Rechteck 280"/>
              <p:cNvSpPr/>
              <p:nvPr userDrawn="1"/>
            </p:nvSpPr>
            <p:spPr>
              <a:xfrm rot="5400000">
                <a:off x="586465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2" name="Rechteck 281"/>
              <p:cNvSpPr/>
              <p:nvPr userDrawn="1"/>
            </p:nvSpPr>
            <p:spPr>
              <a:xfrm rot="5400000">
                <a:off x="640424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3" name="Rechteck 282"/>
              <p:cNvSpPr/>
              <p:nvPr userDrawn="1"/>
            </p:nvSpPr>
            <p:spPr>
              <a:xfrm rot="5400000">
                <a:off x="694382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4" name="Rechteck 283"/>
              <p:cNvSpPr/>
              <p:nvPr userDrawn="1"/>
            </p:nvSpPr>
            <p:spPr>
              <a:xfrm rot="5400000">
                <a:off x="748341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5" name="Rechteck 284"/>
              <p:cNvSpPr/>
              <p:nvPr userDrawn="1"/>
            </p:nvSpPr>
            <p:spPr>
              <a:xfrm rot="5400000">
                <a:off x="802300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6" name="Rechteck 285"/>
              <p:cNvSpPr/>
              <p:nvPr userDrawn="1"/>
            </p:nvSpPr>
            <p:spPr>
              <a:xfrm rot="5400000">
                <a:off x="856259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7" name="Rechteck 286"/>
              <p:cNvSpPr/>
              <p:nvPr userDrawn="1"/>
            </p:nvSpPr>
            <p:spPr>
              <a:xfrm rot="5400000">
                <a:off x="910218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8" name="Rechteck 287"/>
              <p:cNvSpPr/>
              <p:nvPr userDrawn="1"/>
            </p:nvSpPr>
            <p:spPr>
              <a:xfrm rot="5400000">
                <a:off x="964176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9" name="Rechteck 288"/>
              <p:cNvSpPr/>
              <p:nvPr userDrawn="1"/>
            </p:nvSpPr>
            <p:spPr>
              <a:xfrm rot="5400000">
                <a:off x="1018135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0" name="Rechteck 289"/>
              <p:cNvSpPr/>
              <p:nvPr userDrawn="1"/>
            </p:nvSpPr>
            <p:spPr>
              <a:xfrm rot="5400000">
                <a:off x="1072094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1" name="Rechteck 290"/>
              <p:cNvSpPr/>
              <p:nvPr userDrawn="1"/>
            </p:nvSpPr>
            <p:spPr>
              <a:xfrm rot="5400000">
                <a:off x="1126053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2" name="Rechteck 291"/>
              <p:cNvSpPr/>
              <p:nvPr userDrawn="1"/>
            </p:nvSpPr>
            <p:spPr>
              <a:xfrm rot="5400000">
                <a:off x="262712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3" name="Rechteck 292"/>
              <p:cNvSpPr/>
              <p:nvPr userDrawn="1"/>
            </p:nvSpPr>
            <p:spPr>
              <a:xfrm rot="5400000">
                <a:off x="316671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4" name="Rechteck 293"/>
              <p:cNvSpPr/>
              <p:nvPr userDrawn="1"/>
            </p:nvSpPr>
            <p:spPr>
              <a:xfrm rot="5400000">
                <a:off x="370630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5" name="Rechteck 294"/>
              <p:cNvSpPr/>
              <p:nvPr userDrawn="1"/>
            </p:nvSpPr>
            <p:spPr>
              <a:xfrm rot="5400000">
                <a:off x="424588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6" name="Rechteck 295"/>
              <p:cNvSpPr/>
              <p:nvPr userDrawn="1"/>
            </p:nvSpPr>
            <p:spPr>
              <a:xfrm rot="5400000">
                <a:off x="478547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7" name="Rechteck 296"/>
              <p:cNvSpPr/>
              <p:nvPr userDrawn="1"/>
            </p:nvSpPr>
            <p:spPr>
              <a:xfrm rot="5400000">
                <a:off x="1180012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6" name="Gruppieren 1035"/>
            <p:cNvGrpSpPr/>
            <p:nvPr userDrawn="1"/>
          </p:nvGrpSpPr>
          <p:grpSpPr>
            <a:xfrm>
              <a:off x="2627124" y="4030433"/>
              <a:ext cx="9389002" cy="216000"/>
              <a:chOff x="2627124" y="4030433"/>
              <a:chExt cx="9389002" cy="216000"/>
            </a:xfrm>
          </p:grpSpPr>
          <p:sp>
            <p:nvSpPr>
              <p:cNvPr id="262" name="Rechteck 261"/>
              <p:cNvSpPr/>
              <p:nvPr userDrawn="1"/>
            </p:nvSpPr>
            <p:spPr>
              <a:xfrm rot="5400000">
                <a:off x="532506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3" name="Rechteck 262"/>
              <p:cNvSpPr/>
              <p:nvPr userDrawn="1"/>
            </p:nvSpPr>
            <p:spPr>
              <a:xfrm rot="5400000">
                <a:off x="586465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4" name="Rechteck 263"/>
              <p:cNvSpPr/>
              <p:nvPr userDrawn="1"/>
            </p:nvSpPr>
            <p:spPr>
              <a:xfrm rot="5400000">
                <a:off x="640424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5" name="Rechteck 264"/>
              <p:cNvSpPr/>
              <p:nvPr userDrawn="1"/>
            </p:nvSpPr>
            <p:spPr>
              <a:xfrm rot="5400000">
                <a:off x="694382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6" name="Rechteck 265"/>
              <p:cNvSpPr/>
              <p:nvPr userDrawn="1"/>
            </p:nvSpPr>
            <p:spPr>
              <a:xfrm rot="5400000">
                <a:off x="748341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7" name="Rechteck 266"/>
              <p:cNvSpPr/>
              <p:nvPr userDrawn="1"/>
            </p:nvSpPr>
            <p:spPr>
              <a:xfrm rot="5400000">
                <a:off x="802300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8" name="Rechteck 267"/>
              <p:cNvSpPr/>
              <p:nvPr userDrawn="1"/>
            </p:nvSpPr>
            <p:spPr>
              <a:xfrm rot="5400000">
                <a:off x="856259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9" name="Rechteck 268"/>
              <p:cNvSpPr/>
              <p:nvPr userDrawn="1"/>
            </p:nvSpPr>
            <p:spPr>
              <a:xfrm rot="5400000">
                <a:off x="910218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0" name="Rechteck 269"/>
              <p:cNvSpPr/>
              <p:nvPr userDrawn="1"/>
            </p:nvSpPr>
            <p:spPr>
              <a:xfrm rot="5400000">
                <a:off x="964176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1" name="Rechteck 270"/>
              <p:cNvSpPr/>
              <p:nvPr userDrawn="1"/>
            </p:nvSpPr>
            <p:spPr>
              <a:xfrm rot="5400000">
                <a:off x="1018135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2" name="Rechteck 271"/>
              <p:cNvSpPr/>
              <p:nvPr userDrawn="1"/>
            </p:nvSpPr>
            <p:spPr>
              <a:xfrm rot="5400000">
                <a:off x="1072094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3" name="Rechteck 272"/>
              <p:cNvSpPr/>
              <p:nvPr userDrawn="1"/>
            </p:nvSpPr>
            <p:spPr>
              <a:xfrm rot="5400000">
                <a:off x="1126053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4" name="Rechteck 273"/>
              <p:cNvSpPr/>
              <p:nvPr userDrawn="1"/>
            </p:nvSpPr>
            <p:spPr>
              <a:xfrm rot="5400000">
                <a:off x="262712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5" name="Rechteck 274"/>
              <p:cNvSpPr/>
              <p:nvPr userDrawn="1"/>
            </p:nvSpPr>
            <p:spPr>
              <a:xfrm rot="5400000">
                <a:off x="316671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6" name="Rechteck 275"/>
              <p:cNvSpPr/>
              <p:nvPr userDrawn="1"/>
            </p:nvSpPr>
            <p:spPr>
              <a:xfrm rot="5400000">
                <a:off x="370630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7" name="Rechteck 276"/>
              <p:cNvSpPr/>
              <p:nvPr userDrawn="1"/>
            </p:nvSpPr>
            <p:spPr>
              <a:xfrm rot="5400000">
                <a:off x="424588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8" name="Rechteck 277"/>
              <p:cNvSpPr/>
              <p:nvPr userDrawn="1"/>
            </p:nvSpPr>
            <p:spPr>
              <a:xfrm rot="5400000">
                <a:off x="478547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9" name="Rechteck 278"/>
              <p:cNvSpPr/>
              <p:nvPr userDrawn="1"/>
            </p:nvSpPr>
            <p:spPr>
              <a:xfrm rot="5400000">
                <a:off x="1180012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5" name="Gruppieren 1034"/>
            <p:cNvGrpSpPr/>
            <p:nvPr userDrawn="1"/>
          </p:nvGrpSpPr>
          <p:grpSpPr>
            <a:xfrm>
              <a:off x="2627124" y="4588466"/>
              <a:ext cx="9389002" cy="216000"/>
              <a:chOff x="2627124" y="4588466"/>
              <a:chExt cx="9389002" cy="216000"/>
            </a:xfrm>
          </p:grpSpPr>
          <p:sp>
            <p:nvSpPr>
              <p:cNvPr id="244" name="Rechteck 243"/>
              <p:cNvSpPr/>
              <p:nvPr userDrawn="1"/>
            </p:nvSpPr>
            <p:spPr>
              <a:xfrm rot="5400000">
                <a:off x="532506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5" name="Rechteck 244"/>
              <p:cNvSpPr/>
              <p:nvPr userDrawn="1"/>
            </p:nvSpPr>
            <p:spPr>
              <a:xfrm rot="5400000">
                <a:off x="586465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6" name="Rechteck 245"/>
              <p:cNvSpPr/>
              <p:nvPr userDrawn="1"/>
            </p:nvSpPr>
            <p:spPr>
              <a:xfrm rot="5400000">
                <a:off x="640424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7" name="Rechteck 246"/>
              <p:cNvSpPr/>
              <p:nvPr userDrawn="1"/>
            </p:nvSpPr>
            <p:spPr>
              <a:xfrm rot="5400000">
                <a:off x="694382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8" name="Rechteck 247"/>
              <p:cNvSpPr/>
              <p:nvPr userDrawn="1"/>
            </p:nvSpPr>
            <p:spPr>
              <a:xfrm rot="5400000">
                <a:off x="748341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9" name="Rechteck 248"/>
              <p:cNvSpPr/>
              <p:nvPr userDrawn="1"/>
            </p:nvSpPr>
            <p:spPr>
              <a:xfrm rot="5400000">
                <a:off x="802300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0" name="Rechteck 249"/>
              <p:cNvSpPr/>
              <p:nvPr userDrawn="1"/>
            </p:nvSpPr>
            <p:spPr>
              <a:xfrm rot="5400000">
                <a:off x="856259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1" name="Rechteck 250"/>
              <p:cNvSpPr/>
              <p:nvPr userDrawn="1"/>
            </p:nvSpPr>
            <p:spPr>
              <a:xfrm rot="5400000">
                <a:off x="910218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2" name="Rechteck 251"/>
              <p:cNvSpPr/>
              <p:nvPr userDrawn="1"/>
            </p:nvSpPr>
            <p:spPr>
              <a:xfrm rot="5400000">
                <a:off x="964176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3" name="Rechteck 252"/>
              <p:cNvSpPr/>
              <p:nvPr userDrawn="1"/>
            </p:nvSpPr>
            <p:spPr>
              <a:xfrm rot="5400000">
                <a:off x="1018135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4" name="Rechteck 253"/>
              <p:cNvSpPr/>
              <p:nvPr userDrawn="1"/>
            </p:nvSpPr>
            <p:spPr>
              <a:xfrm rot="5400000">
                <a:off x="1072094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5" name="Rechteck 254"/>
              <p:cNvSpPr/>
              <p:nvPr userDrawn="1"/>
            </p:nvSpPr>
            <p:spPr>
              <a:xfrm rot="5400000">
                <a:off x="1126053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6" name="Rechteck 255"/>
              <p:cNvSpPr/>
              <p:nvPr userDrawn="1"/>
            </p:nvSpPr>
            <p:spPr>
              <a:xfrm rot="5400000">
                <a:off x="262712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7" name="Rechteck 256"/>
              <p:cNvSpPr/>
              <p:nvPr userDrawn="1"/>
            </p:nvSpPr>
            <p:spPr>
              <a:xfrm rot="5400000">
                <a:off x="316671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8" name="Rechteck 257"/>
              <p:cNvSpPr/>
              <p:nvPr userDrawn="1"/>
            </p:nvSpPr>
            <p:spPr>
              <a:xfrm rot="5400000">
                <a:off x="370630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9" name="Rechteck 258"/>
              <p:cNvSpPr/>
              <p:nvPr userDrawn="1"/>
            </p:nvSpPr>
            <p:spPr>
              <a:xfrm rot="5400000">
                <a:off x="424588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0" name="Rechteck 259"/>
              <p:cNvSpPr/>
              <p:nvPr userDrawn="1"/>
            </p:nvSpPr>
            <p:spPr>
              <a:xfrm rot="5400000">
                <a:off x="478547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1" name="Rechteck 260"/>
              <p:cNvSpPr/>
              <p:nvPr userDrawn="1"/>
            </p:nvSpPr>
            <p:spPr>
              <a:xfrm rot="5400000">
                <a:off x="1180012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4" name="Gruppieren 1033"/>
            <p:cNvGrpSpPr/>
            <p:nvPr userDrawn="1"/>
          </p:nvGrpSpPr>
          <p:grpSpPr>
            <a:xfrm>
              <a:off x="2627124" y="5146498"/>
              <a:ext cx="9389002" cy="216000"/>
              <a:chOff x="2627124" y="5146498"/>
              <a:chExt cx="9389002" cy="216000"/>
            </a:xfrm>
          </p:grpSpPr>
          <p:sp>
            <p:nvSpPr>
              <p:cNvPr id="226" name="Rechteck 225"/>
              <p:cNvSpPr/>
              <p:nvPr userDrawn="1"/>
            </p:nvSpPr>
            <p:spPr>
              <a:xfrm rot="5400000">
                <a:off x="532506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7" name="Rechteck 226"/>
              <p:cNvSpPr/>
              <p:nvPr userDrawn="1"/>
            </p:nvSpPr>
            <p:spPr>
              <a:xfrm rot="5400000">
                <a:off x="586465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8" name="Rechteck 227"/>
              <p:cNvSpPr/>
              <p:nvPr userDrawn="1"/>
            </p:nvSpPr>
            <p:spPr>
              <a:xfrm rot="5400000">
                <a:off x="640424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9" name="Rechteck 228"/>
              <p:cNvSpPr/>
              <p:nvPr userDrawn="1"/>
            </p:nvSpPr>
            <p:spPr>
              <a:xfrm rot="5400000">
                <a:off x="694382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0" name="Rechteck 229"/>
              <p:cNvSpPr/>
              <p:nvPr userDrawn="1"/>
            </p:nvSpPr>
            <p:spPr>
              <a:xfrm rot="5400000">
                <a:off x="748341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1" name="Rechteck 230"/>
              <p:cNvSpPr/>
              <p:nvPr userDrawn="1"/>
            </p:nvSpPr>
            <p:spPr>
              <a:xfrm rot="5400000">
                <a:off x="802300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2" name="Rechteck 231"/>
              <p:cNvSpPr/>
              <p:nvPr userDrawn="1"/>
            </p:nvSpPr>
            <p:spPr>
              <a:xfrm rot="5400000">
                <a:off x="856259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3" name="Rechteck 232"/>
              <p:cNvSpPr/>
              <p:nvPr userDrawn="1"/>
            </p:nvSpPr>
            <p:spPr>
              <a:xfrm rot="5400000">
                <a:off x="910218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4" name="Rechteck 233"/>
              <p:cNvSpPr/>
              <p:nvPr userDrawn="1"/>
            </p:nvSpPr>
            <p:spPr>
              <a:xfrm rot="5400000">
                <a:off x="964176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5" name="Rechteck 234"/>
              <p:cNvSpPr/>
              <p:nvPr userDrawn="1"/>
            </p:nvSpPr>
            <p:spPr>
              <a:xfrm rot="5400000">
                <a:off x="1018135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6" name="Rechteck 235"/>
              <p:cNvSpPr/>
              <p:nvPr userDrawn="1"/>
            </p:nvSpPr>
            <p:spPr>
              <a:xfrm rot="5400000">
                <a:off x="1072094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7" name="Rechteck 236"/>
              <p:cNvSpPr/>
              <p:nvPr userDrawn="1"/>
            </p:nvSpPr>
            <p:spPr>
              <a:xfrm rot="5400000">
                <a:off x="1126053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8" name="Rechteck 237"/>
              <p:cNvSpPr/>
              <p:nvPr userDrawn="1"/>
            </p:nvSpPr>
            <p:spPr>
              <a:xfrm rot="5400000">
                <a:off x="262712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9" name="Rechteck 238"/>
              <p:cNvSpPr/>
              <p:nvPr userDrawn="1"/>
            </p:nvSpPr>
            <p:spPr>
              <a:xfrm rot="5400000">
                <a:off x="316671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0" name="Rechteck 239"/>
              <p:cNvSpPr/>
              <p:nvPr userDrawn="1"/>
            </p:nvSpPr>
            <p:spPr>
              <a:xfrm rot="5400000">
                <a:off x="370630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1" name="Rechteck 240"/>
              <p:cNvSpPr/>
              <p:nvPr userDrawn="1"/>
            </p:nvSpPr>
            <p:spPr>
              <a:xfrm rot="5400000">
                <a:off x="424588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2" name="Rechteck 241"/>
              <p:cNvSpPr/>
              <p:nvPr userDrawn="1"/>
            </p:nvSpPr>
            <p:spPr>
              <a:xfrm rot="5400000">
                <a:off x="478547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3" name="Rechteck 242"/>
              <p:cNvSpPr/>
              <p:nvPr userDrawn="1"/>
            </p:nvSpPr>
            <p:spPr>
              <a:xfrm rot="5400000">
                <a:off x="1180012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2" name="Titel 1"/>
          <p:cNvSpPr>
            <a:spLocks noGrp="1"/>
          </p:cNvSpPr>
          <p:nvPr>
            <p:ph type="ctrTitle"/>
          </p:nvPr>
        </p:nvSpPr>
        <p:spPr>
          <a:xfrm>
            <a:off x="4018646" y="3418934"/>
            <a:ext cx="5089325" cy="1022637"/>
          </a:xfrm>
          <a:solidFill>
            <a:srgbClr val="DEDFE0">
              <a:alpha val="85098"/>
            </a:srgbClr>
          </a:solidFill>
        </p:spPr>
        <p:txBody>
          <a:bodyPr lIns="36000" tIns="36000" rIns="36000" bIns="62412"/>
          <a:lstStyle>
            <a:lvl1pPr algn="l">
              <a:defRPr sz="2400" b="1">
                <a:solidFill>
                  <a:schemeClr val="accent2"/>
                </a:solidFill>
              </a:defRPr>
            </a:lvl1pPr>
          </a:lstStyle>
          <a:p>
            <a:r>
              <a:rPr lang="de-DE"/>
              <a:t>Titelmasterformat durch Klicken bearbeiten</a:t>
            </a:r>
            <a:endParaRPr lang="en-US"/>
          </a:p>
        </p:txBody>
      </p:sp>
      <p:sp>
        <p:nvSpPr>
          <p:cNvPr id="396" name="Textfeld 7189"/>
          <p:cNvSpPr txBox="1"/>
          <p:nvPr userDrawn="1"/>
        </p:nvSpPr>
        <p:spPr>
          <a:xfrm>
            <a:off x="2306064" y="6599410"/>
            <a:ext cx="8038989" cy="189624"/>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1000" b="1" kern="1200">
                <a:solidFill>
                  <a:schemeClr val="bg2">
                    <a:lumMod val="50000"/>
                  </a:schemeClr>
                </a:solidFill>
                <a:effectLst/>
                <a:ea typeface="Times New Roman"/>
                <a:cs typeface="Times New Roman"/>
              </a:rPr>
              <a:t>The Hermes Standard </a:t>
            </a:r>
            <a:r>
              <a:rPr lang="en-US" sz="1000" kern="1200">
                <a:solidFill>
                  <a:schemeClr val="bg2">
                    <a:lumMod val="50000"/>
                  </a:schemeClr>
                </a:solidFill>
                <a:effectLst/>
                <a:ea typeface="Times New Roman"/>
                <a:cs typeface="Times New Roman"/>
              </a:rPr>
              <a:t> for vendor independent machine-to-machine communication in SMT Assembly.</a:t>
            </a:r>
            <a:r>
              <a:rPr lang="en-US" sz="1000">
                <a:solidFill>
                  <a:schemeClr val="bg2">
                    <a:lumMod val="50000"/>
                  </a:schemeClr>
                </a:solidFill>
                <a:effectLst/>
                <a:ea typeface="Times New Roman"/>
                <a:cs typeface="Times New Roman"/>
              </a:rPr>
              <a:t> </a:t>
            </a:r>
            <a:endParaRPr lang="de-DE" sz="1100">
              <a:solidFill>
                <a:schemeClr val="bg2">
                  <a:lumMod val="50000"/>
                </a:schemeClr>
              </a:solidFill>
              <a:effectLst/>
              <a:ea typeface="Times New Roman"/>
              <a:cs typeface="Times New Roman"/>
            </a:endParaRPr>
          </a:p>
        </p:txBody>
      </p:sp>
      <p:pic>
        <p:nvPicPr>
          <p:cNvPr id="370" name="Grafik 369"/>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89866" y="440149"/>
            <a:ext cx="2683543" cy="2087200"/>
          </a:xfrm>
          <a:prstGeom prst="rect">
            <a:avLst/>
          </a:prstGeom>
        </p:spPr>
      </p:pic>
      <p:pic>
        <p:nvPicPr>
          <p:cNvPr id="371" name="Grafik 370" descr="Ein Bild, das Zeichnung, Schild enthält.&#10;&#10;Automatisch generierte Beschreibung">
            <a:extLst>
              <a:ext uri="{FF2B5EF4-FFF2-40B4-BE49-F238E27FC236}">
                <a16:creationId xmlns:a16="http://schemas.microsoft.com/office/drawing/2014/main" id="{37DFE320-B585-4BEB-8E52-D8D9BC9AF2A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89866" y="441418"/>
            <a:ext cx="2704042" cy="2061203"/>
          </a:xfrm>
          <a:prstGeom prst="rect">
            <a:avLst/>
          </a:prstGeom>
        </p:spPr>
      </p:pic>
    </p:spTree>
    <p:extLst>
      <p:ext uri="{BB962C8B-B14F-4D97-AF65-F5344CB8AC3E}">
        <p14:creationId xmlns:p14="http://schemas.microsoft.com/office/powerpoint/2010/main" val="531476596"/>
      </p:ext>
    </p:extLst>
  </p:cSld>
  <p:clrMapOvr>
    <a:masterClrMapping/>
  </p:clrMapOvr>
  <p:extLst>
    <p:ext uri="{DCECCB84-F9BA-43D5-87BE-67443E8EF086}">
      <p15:sldGuideLst xmlns:p15="http://schemas.microsoft.com/office/powerpoint/2012/main">
        <p15:guide id="1" orient="horz" pos="4134" userDrawn="1">
          <p15:clr>
            <a:srgbClr val="FBAE40"/>
          </p15:clr>
        </p15:guide>
        <p15:guide id="2" pos="148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tandard_Text_Table top_3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a:p>
        </p:txBody>
      </p:sp>
      <p:sp>
        <p:nvSpPr>
          <p:cNvPr id="7" name="Textplatzhalter 6"/>
          <p:cNvSpPr>
            <a:spLocks noGrp="1"/>
          </p:cNvSpPr>
          <p:nvPr>
            <p:ph type="body" sz="quarter" idx="13"/>
          </p:nvPr>
        </p:nvSpPr>
        <p:spPr>
          <a:xfrm>
            <a:off x="431911" y="3644044"/>
            <a:ext cx="3677758" cy="2762473"/>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8" name="Textplatzhalter 6"/>
          <p:cNvSpPr>
            <a:spLocks noGrp="1"/>
          </p:cNvSpPr>
          <p:nvPr>
            <p:ph type="body" sz="quarter" idx="14"/>
          </p:nvPr>
        </p:nvSpPr>
        <p:spPr>
          <a:xfrm>
            <a:off x="8182897" y="3644044"/>
            <a:ext cx="3677758" cy="2762473"/>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10" name="Textplatzhalter 6"/>
          <p:cNvSpPr>
            <a:spLocks noGrp="1"/>
          </p:cNvSpPr>
          <p:nvPr>
            <p:ph type="body" sz="quarter" idx="15"/>
          </p:nvPr>
        </p:nvSpPr>
        <p:spPr>
          <a:xfrm>
            <a:off x="4307404" y="3644044"/>
            <a:ext cx="3677758" cy="2762473"/>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9" name="Textplatzhalter 6"/>
          <p:cNvSpPr>
            <a:spLocks noGrp="1"/>
          </p:cNvSpPr>
          <p:nvPr>
            <p:ph type="body" sz="quarter" idx="16"/>
          </p:nvPr>
        </p:nvSpPr>
        <p:spPr>
          <a:xfrm>
            <a:off x="431911" y="2085402"/>
            <a:ext cx="11428743" cy="1344311"/>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11"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E2308E19-22B7-4CB1-B3E1-730F41E1446F}" type="datetime1">
              <a:rPr lang="de-DE" smtClean="0"/>
              <a:t>17.06.2022</a:t>
            </a:fld>
            <a:endParaRPr lang="en-US"/>
          </a:p>
        </p:txBody>
      </p:sp>
      <p:sp>
        <p:nvSpPr>
          <p:cNvPr id="12"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a:p>
        </p:txBody>
      </p:sp>
    </p:spTree>
    <p:extLst>
      <p:ext uri="{BB962C8B-B14F-4D97-AF65-F5344CB8AC3E}">
        <p14:creationId xmlns:p14="http://schemas.microsoft.com/office/powerpoint/2010/main" val="16964992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tandard_Text_Table top_2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a:p>
        </p:txBody>
      </p:sp>
      <p:sp>
        <p:nvSpPr>
          <p:cNvPr id="7" name="Textplatzhalter 6"/>
          <p:cNvSpPr>
            <a:spLocks noGrp="1"/>
          </p:cNvSpPr>
          <p:nvPr>
            <p:ph type="body" sz="quarter" idx="13"/>
          </p:nvPr>
        </p:nvSpPr>
        <p:spPr>
          <a:xfrm>
            <a:off x="431911" y="3644044"/>
            <a:ext cx="5617463" cy="2762473"/>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8" name="Textplatzhalter 6"/>
          <p:cNvSpPr>
            <a:spLocks noGrp="1"/>
          </p:cNvSpPr>
          <p:nvPr>
            <p:ph type="body" sz="quarter" idx="14"/>
          </p:nvPr>
        </p:nvSpPr>
        <p:spPr>
          <a:xfrm>
            <a:off x="6241625" y="3644044"/>
            <a:ext cx="5617463" cy="2762473"/>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9" name="Textplatzhalter 6"/>
          <p:cNvSpPr>
            <a:spLocks noGrp="1"/>
          </p:cNvSpPr>
          <p:nvPr>
            <p:ph type="body" sz="quarter" idx="16"/>
          </p:nvPr>
        </p:nvSpPr>
        <p:spPr>
          <a:xfrm>
            <a:off x="431911" y="2085402"/>
            <a:ext cx="11428743" cy="1344311"/>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10"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DF2AB484-E9D0-4BEC-B6AA-349C68FC542D}" type="datetime1">
              <a:rPr lang="de-DE" smtClean="0"/>
              <a:t>17.06.2022</a:t>
            </a:fld>
            <a:endParaRPr lang="en-US"/>
          </a:p>
        </p:txBody>
      </p:sp>
      <p:sp>
        <p:nvSpPr>
          <p:cNvPr id="11"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a:p>
        </p:txBody>
      </p:sp>
    </p:spTree>
    <p:extLst>
      <p:ext uri="{BB962C8B-B14F-4D97-AF65-F5344CB8AC3E}">
        <p14:creationId xmlns:p14="http://schemas.microsoft.com/office/powerpoint/2010/main" val="30659418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tandard_2 Pictures_1 Text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a:p>
        </p:txBody>
      </p:sp>
      <p:sp>
        <p:nvSpPr>
          <p:cNvPr id="7" name="Textplatzhalter 6"/>
          <p:cNvSpPr>
            <a:spLocks noGrp="1"/>
          </p:cNvSpPr>
          <p:nvPr>
            <p:ph type="body" sz="quarter" idx="13"/>
          </p:nvPr>
        </p:nvSpPr>
        <p:spPr>
          <a:xfrm>
            <a:off x="3313448" y="2085400"/>
            <a:ext cx="8547207"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11" name="Bildplatzhalter 10"/>
          <p:cNvSpPr>
            <a:spLocks noGrp="1" noChangeAspect="1"/>
          </p:cNvSpPr>
          <p:nvPr>
            <p:ph type="pic" sz="quarter" idx="15"/>
          </p:nvPr>
        </p:nvSpPr>
        <p:spPr>
          <a:xfrm>
            <a:off x="432113" y="2083683"/>
            <a:ext cx="2688667" cy="2040472"/>
          </a:xfrm>
        </p:spPr>
        <p:txBody>
          <a:bodyPr anchor="ctr"/>
          <a:lstStyle>
            <a:lvl1pPr algn="ctr">
              <a:defRPr/>
            </a:lvl1pPr>
          </a:lstStyle>
          <a:p>
            <a:r>
              <a:rPr lang="de-DE" noProof="0"/>
              <a:t>Bild durch Klicken auf Symbol hinzufügen</a:t>
            </a:r>
            <a:endParaRPr lang="en-GB" noProof="0"/>
          </a:p>
        </p:txBody>
      </p:sp>
      <p:sp>
        <p:nvSpPr>
          <p:cNvPr id="12" name="Bildplatzhalter 10"/>
          <p:cNvSpPr>
            <a:spLocks noGrp="1" noChangeAspect="1"/>
          </p:cNvSpPr>
          <p:nvPr>
            <p:ph type="pic" sz="quarter" idx="16"/>
          </p:nvPr>
        </p:nvSpPr>
        <p:spPr>
          <a:xfrm>
            <a:off x="432113" y="4345006"/>
            <a:ext cx="2688667" cy="2040472"/>
          </a:xfrm>
        </p:spPr>
        <p:txBody>
          <a:bodyPr anchor="ctr"/>
          <a:lstStyle>
            <a:lvl1pPr algn="ctr">
              <a:defRPr/>
            </a:lvl1pPr>
          </a:lstStyle>
          <a:p>
            <a:r>
              <a:rPr lang="de-DE" noProof="0"/>
              <a:t>Bild durch Klicken auf Symbol hinzufügen</a:t>
            </a:r>
            <a:endParaRPr lang="en-GB" noProof="0"/>
          </a:p>
        </p:txBody>
      </p:sp>
      <p:sp>
        <p:nvSpPr>
          <p:cNvPr id="8"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DE42D29E-48ED-46C2-92DC-0DB2502CB674}" type="datetime1">
              <a:rPr lang="de-DE" smtClean="0"/>
              <a:t>17.06.2022</a:t>
            </a:fld>
            <a:endParaRPr lang="en-US"/>
          </a:p>
        </p:txBody>
      </p:sp>
      <p:sp>
        <p:nvSpPr>
          <p:cNvPr id="9"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a:p>
        </p:txBody>
      </p:sp>
    </p:spTree>
    <p:extLst>
      <p:ext uri="{BB962C8B-B14F-4D97-AF65-F5344CB8AC3E}">
        <p14:creationId xmlns:p14="http://schemas.microsoft.com/office/powerpoint/2010/main" val="33268381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ndard_1 Text Container_2 Pictures_">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a:p>
        </p:txBody>
      </p:sp>
      <p:sp>
        <p:nvSpPr>
          <p:cNvPr id="7" name="Textplatzhalter 6"/>
          <p:cNvSpPr>
            <a:spLocks noGrp="1"/>
          </p:cNvSpPr>
          <p:nvPr>
            <p:ph type="body" sz="quarter" idx="13"/>
          </p:nvPr>
        </p:nvSpPr>
        <p:spPr>
          <a:xfrm>
            <a:off x="1871621" y="2085400"/>
            <a:ext cx="7107498"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11" name="Bildplatzhalter 10"/>
          <p:cNvSpPr>
            <a:spLocks noGrp="1" noChangeAspect="1"/>
          </p:cNvSpPr>
          <p:nvPr>
            <p:ph type="pic" sz="quarter" idx="15"/>
          </p:nvPr>
        </p:nvSpPr>
        <p:spPr>
          <a:xfrm>
            <a:off x="9171988" y="2083683"/>
            <a:ext cx="2688667" cy="2040472"/>
          </a:xfrm>
        </p:spPr>
        <p:txBody>
          <a:bodyPr anchor="ctr"/>
          <a:lstStyle>
            <a:lvl1pPr algn="ctr">
              <a:defRPr/>
            </a:lvl1pPr>
          </a:lstStyle>
          <a:p>
            <a:r>
              <a:rPr lang="de-DE" noProof="0"/>
              <a:t>Bild durch Klicken auf Symbol hinzufügen</a:t>
            </a:r>
            <a:endParaRPr lang="en-GB" noProof="0"/>
          </a:p>
        </p:txBody>
      </p:sp>
      <p:sp>
        <p:nvSpPr>
          <p:cNvPr id="12" name="Bildplatzhalter 10"/>
          <p:cNvSpPr>
            <a:spLocks noGrp="1" noChangeAspect="1"/>
          </p:cNvSpPr>
          <p:nvPr>
            <p:ph type="pic" sz="quarter" idx="16"/>
          </p:nvPr>
        </p:nvSpPr>
        <p:spPr>
          <a:xfrm>
            <a:off x="9171988" y="4345006"/>
            <a:ext cx="2688667" cy="2040472"/>
          </a:xfrm>
        </p:spPr>
        <p:txBody>
          <a:bodyPr anchor="ctr"/>
          <a:lstStyle>
            <a:lvl1pPr algn="ctr">
              <a:defRPr/>
            </a:lvl1pPr>
          </a:lstStyle>
          <a:p>
            <a:r>
              <a:rPr lang="de-DE" noProof="0"/>
              <a:t>Bild durch Klicken auf Symbol hinzufügen</a:t>
            </a:r>
            <a:endParaRPr lang="en-GB" noProof="0"/>
          </a:p>
        </p:txBody>
      </p:sp>
      <p:sp>
        <p:nvSpPr>
          <p:cNvPr id="8"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420012E8-B9C5-4D4D-8D6D-C907A430D53C}" type="datetime1">
              <a:rPr lang="de-DE" smtClean="0"/>
              <a:t>17.06.2022</a:t>
            </a:fld>
            <a:endParaRPr lang="en-US"/>
          </a:p>
        </p:txBody>
      </p:sp>
      <p:sp>
        <p:nvSpPr>
          <p:cNvPr id="9"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a:p>
        </p:txBody>
      </p:sp>
    </p:spTree>
    <p:extLst>
      <p:ext uri="{BB962C8B-B14F-4D97-AF65-F5344CB8AC3E}">
        <p14:creationId xmlns:p14="http://schemas.microsoft.com/office/powerpoint/2010/main" val="11460928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tandard_1 Text Container_3 Picture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a:p>
        </p:txBody>
      </p:sp>
      <p:sp>
        <p:nvSpPr>
          <p:cNvPr id="7" name="Textplatzhalter 6"/>
          <p:cNvSpPr>
            <a:spLocks noGrp="1"/>
          </p:cNvSpPr>
          <p:nvPr>
            <p:ph type="body" sz="quarter" idx="13"/>
          </p:nvPr>
        </p:nvSpPr>
        <p:spPr>
          <a:xfrm>
            <a:off x="1871620" y="2085400"/>
            <a:ext cx="8048118"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9" name="Bildplatzhalter 10"/>
          <p:cNvSpPr>
            <a:spLocks noGrp="1" noChangeAspect="1"/>
          </p:cNvSpPr>
          <p:nvPr>
            <p:ph type="pic" sz="quarter" idx="15"/>
          </p:nvPr>
        </p:nvSpPr>
        <p:spPr>
          <a:xfrm>
            <a:off x="10112403" y="2085400"/>
            <a:ext cx="1728450" cy="1296300"/>
          </a:xfrm>
        </p:spPr>
        <p:txBody>
          <a:bodyPr anchor="ctr"/>
          <a:lstStyle>
            <a:lvl1pPr algn="ctr">
              <a:defRPr/>
            </a:lvl1pPr>
          </a:lstStyle>
          <a:p>
            <a:r>
              <a:rPr lang="de-DE" noProof="0"/>
              <a:t>Bild durch Klicken auf Symbol hinzufügen</a:t>
            </a:r>
            <a:endParaRPr lang="en-GB" noProof="0"/>
          </a:p>
        </p:txBody>
      </p:sp>
      <p:sp>
        <p:nvSpPr>
          <p:cNvPr id="10" name="Bildplatzhalter 10"/>
          <p:cNvSpPr>
            <a:spLocks noGrp="1" noChangeAspect="1"/>
          </p:cNvSpPr>
          <p:nvPr>
            <p:ph type="pic" sz="quarter" idx="18"/>
          </p:nvPr>
        </p:nvSpPr>
        <p:spPr>
          <a:xfrm>
            <a:off x="10112403" y="3596033"/>
            <a:ext cx="1728450" cy="1296300"/>
          </a:xfrm>
        </p:spPr>
        <p:txBody>
          <a:bodyPr anchor="ctr"/>
          <a:lstStyle>
            <a:lvl1pPr algn="ctr">
              <a:defRPr/>
            </a:lvl1pPr>
          </a:lstStyle>
          <a:p>
            <a:r>
              <a:rPr lang="de-DE" noProof="0"/>
              <a:t>Bild durch Klicken auf Symbol hinzufügen</a:t>
            </a:r>
            <a:endParaRPr lang="en-GB" noProof="0"/>
          </a:p>
        </p:txBody>
      </p:sp>
      <p:sp>
        <p:nvSpPr>
          <p:cNvPr id="13" name="Bildplatzhalter 10"/>
          <p:cNvSpPr>
            <a:spLocks noGrp="1" noChangeAspect="1"/>
          </p:cNvSpPr>
          <p:nvPr>
            <p:ph type="pic" sz="quarter" idx="19"/>
          </p:nvPr>
        </p:nvSpPr>
        <p:spPr>
          <a:xfrm>
            <a:off x="10112403" y="5110216"/>
            <a:ext cx="1728450" cy="1296300"/>
          </a:xfrm>
        </p:spPr>
        <p:txBody>
          <a:bodyPr anchor="ctr"/>
          <a:lstStyle>
            <a:lvl1pPr algn="ctr">
              <a:defRPr/>
            </a:lvl1pPr>
          </a:lstStyle>
          <a:p>
            <a:r>
              <a:rPr lang="de-DE" noProof="0"/>
              <a:t>Bild durch Klicken auf Symbol hinzufügen</a:t>
            </a:r>
            <a:endParaRPr lang="en-GB" noProof="0"/>
          </a:p>
        </p:txBody>
      </p:sp>
      <p:sp>
        <p:nvSpPr>
          <p:cNvPr id="11"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07CE4223-DB91-4D51-A023-A81FC15A3F6A}" type="datetime1">
              <a:rPr lang="de-DE" smtClean="0"/>
              <a:t>17.06.2022</a:t>
            </a:fld>
            <a:endParaRPr lang="en-US"/>
          </a:p>
        </p:txBody>
      </p:sp>
      <p:sp>
        <p:nvSpPr>
          <p:cNvPr id="12"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a:p>
        </p:txBody>
      </p:sp>
    </p:spTree>
    <p:extLst>
      <p:ext uri="{BB962C8B-B14F-4D97-AF65-F5344CB8AC3E}">
        <p14:creationId xmlns:p14="http://schemas.microsoft.com/office/powerpoint/2010/main" val="39560234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tandard_3 Pictures_1 Text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a:p>
        </p:txBody>
      </p:sp>
      <p:sp>
        <p:nvSpPr>
          <p:cNvPr id="7" name="Textplatzhalter 6"/>
          <p:cNvSpPr>
            <a:spLocks noGrp="1"/>
          </p:cNvSpPr>
          <p:nvPr>
            <p:ph type="body" sz="quarter" idx="13"/>
          </p:nvPr>
        </p:nvSpPr>
        <p:spPr>
          <a:xfrm>
            <a:off x="3313448" y="2085400"/>
            <a:ext cx="8547207"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9" name="Bildplatzhalter 10"/>
          <p:cNvSpPr>
            <a:spLocks noGrp="1" noChangeAspect="1"/>
          </p:cNvSpPr>
          <p:nvPr>
            <p:ph type="pic" sz="quarter" idx="15"/>
          </p:nvPr>
        </p:nvSpPr>
        <p:spPr>
          <a:xfrm>
            <a:off x="1392329" y="2085400"/>
            <a:ext cx="1728450" cy="1296300"/>
          </a:xfrm>
        </p:spPr>
        <p:txBody>
          <a:bodyPr anchor="ctr"/>
          <a:lstStyle>
            <a:lvl1pPr algn="ctr">
              <a:defRPr/>
            </a:lvl1pPr>
          </a:lstStyle>
          <a:p>
            <a:r>
              <a:rPr lang="de-DE" noProof="0"/>
              <a:t>Bild durch Klicken auf Symbol hinzufügen</a:t>
            </a:r>
            <a:endParaRPr lang="en-GB" noProof="0"/>
          </a:p>
        </p:txBody>
      </p:sp>
      <p:sp>
        <p:nvSpPr>
          <p:cNvPr id="10" name="Bildplatzhalter 10"/>
          <p:cNvSpPr>
            <a:spLocks noGrp="1" noChangeAspect="1"/>
          </p:cNvSpPr>
          <p:nvPr>
            <p:ph type="pic" sz="quarter" idx="18"/>
          </p:nvPr>
        </p:nvSpPr>
        <p:spPr>
          <a:xfrm>
            <a:off x="1392329" y="3596033"/>
            <a:ext cx="1728450" cy="1296300"/>
          </a:xfrm>
        </p:spPr>
        <p:txBody>
          <a:bodyPr anchor="ctr"/>
          <a:lstStyle>
            <a:lvl1pPr algn="ctr">
              <a:defRPr/>
            </a:lvl1pPr>
          </a:lstStyle>
          <a:p>
            <a:r>
              <a:rPr lang="de-DE" noProof="0"/>
              <a:t>Bild durch Klicken auf Symbol hinzufügen</a:t>
            </a:r>
            <a:endParaRPr lang="en-GB" noProof="0"/>
          </a:p>
        </p:txBody>
      </p:sp>
      <p:sp>
        <p:nvSpPr>
          <p:cNvPr id="13" name="Bildplatzhalter 10"/>
          <p:cNvSpPr>
            <a:spLocks noGrp="1" noChangeAspect="1"/>
          </p:cNvSpPr>
          <p:nvPr>
            <p:ph type="pic" sz="quarter" idx="19"/>
          </p:nvPr>
        </p:nvSpPr>
        <p:spPr>
          <a:xfrm>
            <a:off x="1392329" y="5110216"/>
            <a:ext cx="1728450" cy="1296300"/>
          </a:xfrm>
        </p:spPr>
        <p:txBody>
          <a:bodyPr anchor="ctr"/>
          <a:lstStyle>
            <a:lvl1pPr algn="ctr">
              <a:defRPr/>
            </a:lvl1pPr>
          </a:lstStyle>
          <a:p>
            <a:r>
              <a:rPr lang="de-DE" noProof="0"/>
              <a:t>Bild durch Klicken auf Symbol hinzufügen</a:t>
            </a:r>
            <a:endParaRPr lang="en-GB" noProof="0"/>
          </a:p>
        </p:txBody>
      </p:sp>
      <p:sp>
        <p:nvSpPr>
          <p:cNvPr id="11"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1ADA3F46-5BC5-4430-99AE-5F6D71AE454A}" type="datetime1">
              <a:rPr lang="de-DE" smtClean="0"/>
              <a:t>17.06.2022</a:t>
            </a:fld>
            <a:endParaRPr lang="en-US"/>
          </a:p>
        </p:txBody>
      </p:sp>
      <p:sp>
        <p:nvSpPr>
          <p:cNvPr id="12"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a:p>
        </p:txBody>
      </p:sp>
    </p:spTree>
    <p:extLst>
      <p:ext uri="{BB962C8B-B14F-4D97-AF65-F5344CB8AC3E}">
        <p14:creationId xmlns:p14="http://schemas.microsoft.com/office/powerpoint/2010/main" val="28246701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tandard_2 Pictures_2 Text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a:p>
        </p:txBody>
      </p:sp>
      <p:sp>
        <p:nvSpPr>
          <p:cNvPr id="7" name="Textplatzhalter 6"/>
          <p:cNvSpPr>
            <a:spLocks noGrp="1"/>
          </p:cNvSpPr>
          <p:nvPr>
            <p:ph type="body" sz="quarter" idx="13"/>
          </p:nvPr>
        </p:nvSpPr>
        <p:spPr>
          <a:xfrm>
            <a:off x="3313448" y="2085400"/>
            <a:ext cx="8547207"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9" name="Textplatzhalter 6"/>
          <p:cNvSpPr>
            <a:spLocks noGrp="1"/>
          </p:cNvSpPr>
          <p:nvPr>
            <p:ph type="body" sz="quarter" idx="14"/>
          </p:nvPr>
        </p:nvSpPr>
        <p:spPr>
          <a:xfrm>
            <a:off x="3313448" y="4345006"/>
            <a:ext cx="8547207"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11" name="Bildplatzhalter 10"/>
          <p:cNvSpPr>
            <a:spLocks noGrp="1" noChangeAspect="1"/>
          </p:cNvSpPr>
          <p:nvPr>
            <p:ph type="pic" sz="quarter" idx="15"/>
          </p:nvPr>
        </p:nvSpPr>
        <p:spPr>
          <a:xfrm>
            <a:off x="432113" y="2083683"/>
            <a:ext cx="2688667" cy="2040472"/>
          </a:xfrm>
        </p:spPr>
        <p:txBody>
          <a:bodyPr anchor="ctr"/>
          <a:lstStyle>
            <a:lvl1pPr algn="ctr">
              <a:defRPr/>
            </a:lvl1pPr>
          </a:lstStyle>
          <a:p>
            <a:r>
              <a:rPr lang="de-DE" noProof="0"/>
              <a:t>Bild durch Klicken auf Symbol hinzufügen</a:t>
            </a:r>
            <a:endParaRPr lang="en-GB" noProof="0"/>
          </a:p>
        </p:txBody>
      </p:sp>
      <p:sp>
        <p:nvSpPr>
          <p:cNvPr id="12" name="Bildplatzhalter 10"/>
          <p:cNvSpPr>
            <a:spLocks noGrp="1" noChangeAspect="1"/>
          </p:cNvSpPr>
          <p:nvPr>
            <p:ph type="pic" sz="quarter" idx="16"/>
          </p:nvPr>
        </p:nvSpPr>
        <p:spPr>
          <a:xfrm>
            <a:off x="432113" y="4345006"/>
            <a:ext cx="2688667" cy="2040472"/>
          </a:xfrm>
        </p:spPr>
        <p:txBody>
          <a:bodyPr anchor="ctr"/>
          <a:lstStyle>
            <a:lvl1pPr algn="ctr">
              <a:defRPr/>
            </a:lvl1pPr>
          </a:lstStyle>
          <a:p>
            <a:r>
              <a:rPr lang="de-DE" noProof="0"/>
              <a:t>Bild durch Klicken auf Symbol hinzufügen</a:t>
            </a:r>
            <a:endParaRPr lang="en-GB" noProof="0"/>
          </a:p>
        </p:txBody>
      </p:sp>
      <p:sp>
        <p:nvSpPr>
          <p:cNvPr id="10"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A8033DF7-915B-4BBF-8F0D-F20400DFB95B}" type="datetime1">
              <a:rPr lang="de-DE" smtClean="0"/>
              <a:t>17.06.2022</a:t>
            </a:fld>
            <a:endParaRPr lang="en-US"/>
          </a:p>
        </p:txBody>
      </p:sp>
      <p:sp>
        <p:nvSpPr>
          <p:cNvPr id="13"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a:p>
        </p:txBody>
      </p:sp>
    </p:spTree>
    <p:extLst>
      <p:ext uri="{BB962C8B-B14F-4D97-AF65-F5344CB8AC3E}">
        <p14:creationId xmlns:p14="http://schemas.microsoft.com/office/powerpoint/2010/main" val="33473493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tandard_2 Text Container_2 Picture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a:p>
        </p:txBody>
      </p:sp>
      <p:sp>
        <p:nvSpPr>
          <p:cNvPr id="7" name="Textplatzhalter 6"/>
          <p:cNvSpPr>
            <a:spLocks noGrp="1"/>
          </p:cNvSpPr>
          <p:nvPr>
            <p:ph type="body" sz="quarter" idx="13"/>
          </p:nvPr>
        </p:nvSpPr>
        <p:spPr>
          <a:xfrm>
            <a:off x="1871621" y="2085400"/>
            <a:ext cx="7107501"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9" name="Textplatzhalter 6"/>
          <p:cNvSpPr>
            <a:spLocks noGrp="1"/>
          </p:cNvSpPr>
          <p:nvPr>
            <p:ph type="body" sz="quarter" idx="14"/>
          </p:nvPr>
        </p:nvSpPr>
        <p:spPr>
          <a:xfrm>
            <a:off x="1871620" y="4345006"/>
            <a:ext cx="7107502"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11" name="Bildplatzhalter 10"/>
          <p:cNvSpPr>
            <a:spLocks noGrp="1" noChangeAspect="1"/>
          </p:cNvSpPr>
          <p:nvPr>
            <p:ph type="pic" sz="quarter" idx="15"/>
          </p:nvPr>
        </p:nvSpPr>
        <p:spPr>
          <a:xfrm>
            <a:off x="9171988" y="2083683"/>
            <a:ext cx="2688667" cy="2040472"/>
          </a:xfrm>
        </p:spPr>
        <p:txBody>
          <a:bodyPr anchor="ctr"/>
          <a:lstStyle>
            <a:lvl1pPr algn="ctr">
              <a:defRPr/>
            </a:lvl1pPr>
          </a:lstStyle>
          <a:p>
            <a:r>
              <a:rPr lang="de-DE" noProof="0"/>
              <a:t>Bild durch Klicken auf Symbol hinzufügen</a:t>
            </a:r>
            <a:endParaRPr lang="en-GB" noProof="0"/>
          </a:p>
        </p:txBody>
      </p:sp>
      <p:sp>
        <p:nvSpPr>
          <p:cNvPr id="12" name="Bildplatzhalter 10"/>
          <p:cNvSpPr>
            <a:spLocks noGrp="1" noChangeAspect="1"/>
          </p:cNvSpPr>
          <p:nvPr>
            <p:ph type="pic" sz="quarter" idx="16"/>
          </p:nvPr>
        </p:nvSpPr>
        <p:spPr>
          <a:xfrm>
            <a:off x="9171988" y="4345006"/>
            <a:ext cx="2688667" cy="2040472"/>
          </a:xfrm>
        </p:spPr>
        <p:txBody>
          <a:bodyPr anchor="ctr"/>
          <a:lstStyle>
            <a:lvl1pPr algn="ctr">
              <a:defRPr/>
            </a:lvl1pPr>
          </a:lstStyle>
          <a:p>
            <a:r>
              <a:rPr lang="de-DE" noProof="0"/>
              <a:t>Bild durch Klicken auf Symbol hinzufügen</a:t>
            </a:r>
            <a:endParaRPr lang="en-GB" noProof="0"/>
          </a:p>
        </p:txBody>
      </p:sp>
      <p:sp>
        <p:nvSpPr>
          <p:cNvPr id="10"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CD367A46-9B79-423B-8E7F-2F71969CC65B}" type="datetime1">
              <a:rPr lang="de-DE" smtClean="0"/>
              <a:t>17.06.2022</a:t>
            </a:fld>
            <a:endParaRPr lang="en-US"/>
          </a:p>
        </p:txBody>
      </p:sp>
      <p:sp>
        <p:nvSpPr>
          <p:cNvPr id="13"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a:p>
        </p:txBody>
      </p:sp>
    </p:spTree>
    <p:extLst>
      <p:ext uri="{BB962C8B-B14F-4D97-AF65-F5344CB8AC3E}">
        <p14:creationId xmlns:p14="http://schemas.microsoft.com/office/powerpoint/2010/main" val="42635121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tandard_3 Pictures_3 Text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a:p>
        </p:txBody>
      </p:sp>
      <p:sp>
        <p:nvSpPr>
          <p:cNvPr id="7" name="Textplatzhalter 6"/>
          <p:cNvSpPr>
            <a:spLocks noGrp="1"/>
          </p:cNvSpPr>
          <p:nvPr>
            <p:ph type="body" sz="quarter" idx="13"/>
          </p:nvPr>
        </p:nvSpPr>
        <p:spPr>
          <a:xfrm>
            <a:off x="3313448" y="2085400"/>
            <a:ext cx="8547207"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9" name="Textplatzhalter 6"/>
          <p:cNvSpPr>
            <a:spLocks noGrp="1"/>
          </p:cNvSpPr>
          <p:nvPr>
            <p:ph type="body" sz="quarter" idx="14"/>
          </p:nvPr>
        </p:nvSpPr>
        <p:spPr>
          <a:xfrm>
            <a:off x="3313446" y="5110216"/>
            <a:ext cx="8547207"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11" name="Bildplatzhalter 10"/>
          <p:cNvSpPr>
            <a:spLocks noGrp="1" noChangeAspect="1"/>
          </p:cNvSpPr>
          <p:nvPr>
            <p:ph type="pic" sz="quarter" idx="15"/>
          </p:nvPr>
        </p:nvSpPr>
        <p:spPr>
          <a:xfrm>
            <a:off x="1392329" y="2085400"/>
            <a:ext cx="1728450" cy="1296300"/>
          </a:xfrm>
        </p:spPr>
        <p:txBody>
          <a:bodyPr anchor="ctr"/>
          <a:lstStyle>
            <a:lvl1pPr algn="ctr">
              <a:defRPr/>
            </a:lvl1pPr>
          </a:lstStyle>
          <a:p>
            <a:r>
              <a:rPr lang="de-DE" noProof="0"/>
              <a:t>Bild durch Klicken auf Symbol hinzufügen</a:t>
            </a:r>
            <a:endParaRPr lang="en-GB" noProof="0"/>
          </a:p>
        </p:txBody>
      </p:sp>
      <p:sp>
        <p:nvSpPr>
          <p:cNvPr id="10" name="Textplatzhalter 6"/>
          <p:cNvSpPr>
            <a:spLocks noGrp="1"/>
          </p:cNvSpPr>
          <p:nvPr>
            <p:ph type="body" sz="quarter" idx="17"/>
          </p:nvPr>
        </p:nvSpPr>
        <p:spPr>
          <a:xfrm>
            <a:off x="3313448" y="3597808"/>
            <a:ext cx="8547207"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13" name="Bildplatzhalter 10"/>
          <p:cNvSpPr>
            <a:spLocks noGrp="1" noChangeAspect="1"/>
          </p:cNvSpPr>
          <p:nvPr>
            <p:ph type="pic" sz="quarter" idx="18"/>
          </p:nvPr>
        </p:nvSpPr>
        <p:spPr>
          <a:xfrm>
            <a:off x="1392329" y="3596033"/>
            <a:ext cx="1728450" cy="1296300"/>
          </a:xfrm>
        </p:spPr>
        <p:txBody>
          <a:bodyPr anchor="ctr"/>
          <a:lstStyle>
            <a:lvl1pPr algn="ctr">
              <a:defRPr/>
            </a:lvl1pPr>
          </a:lstStyle>
          <a:p>
            <a:r>
              <a:rPr lang="de-DE" noProof="0"/>
              <a:t>Bild durch Klicken auf Symbol hinzufügen</a:t>
            </a:r>
            <a:endParaRPr lang="en-GB" noProof="0"/>
          </a:p>
        </p:txBody>
      </p:sp>
      <p:sp>
        <p:nvSpPr>
          <p:cNvPr id="14" name="Bildplatzhalter 10"/>
          <p:cNvSpPr>
            <a:spLocks noGrp="1" noChangeAspect="1"/>
          </p:cNvSpPr>
          <p:nvPr>
            <p:ph type="pic" sz="quarter" idx="19"/>
          </p:nvPr>
        </p:nvSpPr>
        <p:spPr>
          <a:xfrm>
            <a:off x="1392329" y="5110216"/>
            <a:ext cx="1728450" cy="1296300"/>
          </a:xfrm>
        </p:spPr>
        <p:txBody>
          <a:bodyPr anchor="ctr"/>
          <a:lstStyle>
            <a:lvl1pPr algn="ctr">
              <a:defRPr/>
            </a:lvl1pPr>
          </a:lstStyle>
          <a:p>
            <a:r>
              <a:rPr lang="de-DE" noProof="0"/>
              <a:t>Bild durch Klicken auf Symbol hinzufügen</a:t>
            </a:r>
            <a:endParaRPr lang="en-GB" noProof="0"/>
          </a:p>
        </p:txBody>
      </p:sp>
      <p:sp>
        <p:nvSpPr>
          <p:cNvPr id="12"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AAEC68CC-6B66-4D22-982D-EE4A212FB163}" type="datetime1">
              <a:rPr lang="de-DE" smtClean="0"/>
              <a:t>17.06.2022</a:t>
            </a:fld>
            <a:endParaRPr lang="en-US"/>
          </a:p>
        </p:txBody>
      </p:sp>
      <p:sp>
        <p:nvSpPr>
          <p:cNvPr id="15"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a:p>
        </p:txBody>
      </p:sp>
    </p:spTree>
    <p:extLst>
      <p:ext uri="{BB962C8B-B14F-4D97-AF65-F5344CB8AC3E}">
        <p14:creationId xmlns:p14="http://schemas.microsoft.com/office/powerpoint/2010/main" val="8340413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tandard_3 Text Container_3 Picture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a:p>
        </p:txBody>
      </p:sp>
      <p:sp>
        <p:nvSpPr>
          <p:cNvPr id="7" name="Textplatzhalter 6"/>
          <p:cNvSpPr>
            <a:spLocks noGrp="1"/>
          </p:cNvSpPr>
          <p:nvPr>
            <p:ph type="body" sz="quarter" idx="13"/>
          </p:nvPr>
        </p:nvSpPr>
        <p:spPr>
          <a:xfrm>
            <a:off x="1871620" y="2085400"/>
            <a:ext cx="8065144"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9" name="Textplatzhalter 6"/>
          <p:cNvSpPr>
            <a:spLocks noGrp="1"/>
          </p:cNvSpPr>
          <p:nvPr>
            <p:ph type="body" sz="quarter" idx="14"/>
          </p:nvPr>
        </p:nvSpPr>
        <p:spPr>
          <a:xfrm>
            <a:off x="1871621" y="5110216"/>
            <a:ext cx="8065142"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11" name="Bildplatzhalter 10"/>
          <p:cNvSpPr>
            <a:spLocks noGrp="1" noChangeAspect="1"/>
          </p:cNvSpPr>
          <p:nvPr>
            <p:ph type="pic" sz="quarter" idx="15"/>
          </p:nvPr>
        </p:nvSpPr>
        <p:spPr>
          <a:xfrm>
            <a:off x="10129429" y="2085400"/>
            <a:ext cx="1728450" cy="1296300"/>
          </a:xfrm>
        </p:spPr>
        <p:txBody>
          <a:bodyPr anchor="ctr"/>
          <a:lstStyle>
            <a:lvl1pPr algn="ctr">
              <a:defRPr/>
            </a:lvl1pPr>
          </a:lstStyle>
          <a:p>
            <a:r>
              <a:rPr lang="de-DE" noProof="0"/>
              <a:t>Bild durch Klicken auf Symbol hinzufügen</a:t>
            </a:r>
            <a:endParaRPr lang="en-GB" noProof="0"/>
          </a:p>
        </p:txBody>
      </p:sp>
      <p:sp>
        <p:nvSpPr>
          <p:cNvPr id="10" name="Textplatzhalter 6"/>
          <p:cNvSpPr>
            <a:spLocks noGrp="1"/>
          </p:cNvSpPr>
          <p:nvPr>
            <p:ph type="body" sz="quarter" idx="17"/>
          </p:nvPr>
        </p:nvSpPr>
        <p:spPr>
          <a:xfrm>
            <a:off x="1871620" y="3597808"/>
            <a:ext cx="8065144"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13" name="Bildplatzhalter 10"/>
          <p:cNvSpPr>
            <a:spLocks noGrp="1" noChangeAspect="1"/>
          </p:cNvSpPr>
          <p:nvPr>
            <p:ph type="pic" sz="quarter" idx="18"/>
          </p:nvPr>
        </p:nvSpPr>
        <p:spPr>
          <a:xfrm>
            <a:off x="10129429" y="3596033"/>
            <a:ext cx="1728450" cy="1296300"/>
          </a:xfrm>
        </p:spPr>
        <p:txBody>
          <a:bodyPr anchor="ctr"/>
          <a:lstStyle>
            <a:lvl1pPr algn="ctr">
              <a:defRPr/>
            </a:lvl1pPr>
          </a:lstStyle>
          <a:p>
            <a:r>
              <a:rPr lang="de-DE" noProof="0"/>
              <a:t>Bild durch Klicken auf Symbol hinzufügen</a:t>
            </a:r>
            <a:endParaRPr lang="en-GB" noProof="0"/>
          </a:p>
        </p:txBody>
      </p:sp>
      <p:sp>
        <p:nvSpPr>
          <p:cNvPr id="14" name="Bildplatzhalter 10"/>
          <p:cNvSpPr>
            <a:spLocks noGrp="1" noChangeAspect="1"/>
          </p:cNvSpPr>
          <p:nvPr>
            <p:ph type="pic" sz="quarter" idx="19"/>
          </p:nvPr>
        </p:nvSpPr>
        <p:spPr>
          <a:xfrm>
            <a:off x="10129429" y="5110216"/>
            <a:ext cx="1728450" cy="1296300"/>
          </a:xfrm>
        </p:spPr>
        <p:txBody>
          <a:bodyPr anchor="ctr"/>
          <a:lstStyle>
            <a:lvl1pPr algn="ctr">
              <a:defRPr/>
            </a:lvl1pPr>
          </a:lstStyle>
          <a:p>
            <a:r>
              <a:rPr lang="de-DE" noProof="0"/>
              <a:t>Bild durch Klicken auf Symbol hinzufügen</a:t>
            </a:r>
            <a:endParaRPr lang="en-GB" noProof="0"/>
          </a:p>
        </p:txBody>
      </p:sp>
      <p:sp>
        <p:nvSpPr>
          <p:cNvPr id="12"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13181D63-1159-4A86-B0C5-AD18BF2F3838}" type="datetime1">
              <a:rPr lang="de-DE" smtClean="0"/>
              <a:t>17.06.2022</a:t>
            </a:fld>
            <a:endParaRPr lang="en-US"/>
          </a:p>
        </p:txBody>
      </p:sp>
      <p:sp>
        <p:nvSpPr>
          <p:cNvPr id="15"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a:p>
        </p:txBody>
      </p:sp>
    </p:spTree>
    <p:extLst>
      <p:ext uri="{BB962C8B-B14F-4D97-AF65-F5344CB8AC3E}">
        <p14:creationId xmlns:p14="http://schemas.microsoft.com/office/powerpoint/2010/main" val="9501459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2" name="Rechteck 21"/>
          <p:cNvSpPr/>
          <p:nvPr userDrawn="1"/>
        </p:nvSpPr>
        <p:spPr>
          <a:xfrm>
            <a:off x="0" y="9400"/>
            <a:ext cx="12220932" cy="685018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24" name="Gruppieren 23"/>
          <p:cNvGrpSpPr/>
          <p:nvPr userDrawn="1"/>
        </p:nvGrpSpPr>
        <p:grpSpPr>
          <a:xfrm>
            <a:off x="1903162" y="1728590"/>
            <a:ext cx="10112964" cy="4324831"/>
            <a:chOff x="819425" y="901874"/>
            <a:chExt cx="11196701" cy="4788294"/>
          </a:xfrm>
          <a:solidFill>
            <a:schemeClr val="tx1">
              <a:lumMod val="10000"/>
              <a:lumOff val="90000"/>
            </a:schemeClr>
          </a:solidFill>
        </p:grpSpPr>
        <p:grpSp>
          <p:nvGrpSpPr>
            <p:cNvPr id="25" name="Gruppieren 24"/>
            <p:cNvGrpSpPr/>
            <p:nvPr userDrawn="1"/>
          </p:nvGrpSpPr>
          <p:grpSpPr>
            <a:xfrm>
              <a:off x="819425" y="901874"/>
              <a:ext cx="11196701" cy="463463"/>
              <a:chOff x="819425" y="901874"/>
              <a:chExt cx="11196701" cy="463463"/>
            </a:xfrm>
            <a:grpFill/>
          </p:grpSpPr>
          <p:sp>
            <p:nvSpPr>
              <p:cNvPr id="176" name="Rechteck 175"/>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7" name="Rechteck 176"/>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8" name="Rechteck 177"/>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9" name="Rechteck 178"/>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0" name="Rechteck 179"/>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1" name="Rechteck 180"/>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2" name="Rechteck 181"/>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3" name="Rechteck 182"/>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4" name="Rechteck 183"/>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5" name="Rechteck 184"/>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6" name="Rechteck 185"/>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7" name="Rechteck 186"/>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8" name="Rechteck 187"/>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9" name="Rechteck 188"/>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0" name="Rechteck 189"/>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1" name="Rechteck 190"/>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2" name="Rechteck 191"/>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3" name="Rechteck 192"/>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4" name="Rechteck 193"/>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31" name="Gruppieren 30"/>
            <p:cNvGrpSpPr/>
            <p:nvPr userDrawn="1"/>
          </p:nvGrpSpPr>
          <p:grpSpPr>
            <a:xfrm>
              <a:off x="819425" y="1519707"/>
              <a:ext cx="11196701" cy="463463"/>
              <a:chOff x="819425" y="901874"/>
              <a:chExt cx="11196701" cy="463463"/>
            </a:xfrm>
            <a:grpFill/>
          </p:grpSpPr>
          <p:sp>
            <p:nvSpPr>
              <p:cNvPr id="157" name="Rechteck 156"/>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8" name="Rechteck 157"/>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9" name="Rechteck 158"/>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0" name="Rechteck 159"/>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1" name="Rechteck 160"/>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2" name="Rechteck 161"/>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3" name="Rechteck 162"/>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4" name="Rechteck 163"/>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5" name="Rechteck 164"/>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6" name="Rechteck 165"/>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7" name="Rechteck 166"/>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8" name="Rechteck 167"/>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9" name="Rechteck 168"/>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0" name="Rechteck 169"/>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1" name="Rechteck 170"/>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2" name="Rechteck 171"/>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3" name="Rechteck 172"/>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4" name="Rechteck 173"/>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5" name="Rechteck 174"/>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33" name="Gruppieren 32"/>
            <p:cNvGrpSpPr/>
            <p:nvPr userDrawn="1"/>
          </p:nvGrpSpPr>
          <p:grpSpPr>
            <a:xfrm>
              <a:off x="819425" y="2137540"/>
              <a:ext cx="11196701" cy="463463"/>
              <a:chOff x="819425" y="901874"/>
              <a:chExt cx="11196701" cy="463463"/>
            </a:xfrm>
            <a:grpFill/>
          </p:grpSpPr>
          <p:sp>
            <p:nvSpPr>
              <p:cNvPr id="138" name="Rechteck 137"/>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9" name="Rechteck 138"/>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0" name="Rechteck 139"/>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1" name="Rechteck 140"/>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2" name="Rechteck 141"/>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3" name="Rechteck 142"/>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4" name="Rechteck 143"/>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5" name="Rechteck 144"/>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6" name="Rechteck 145"/>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7" name="Rechteck 146"/>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8" name="Rechteck 147"/>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9" name="Rechteck 148"/>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0" name="Rechteck 149"/>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1" name="Rechteck 150"/>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2" name="Rechteck 151"/>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3" name="Rechteck 152"/>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4" name="Rechteck 153"/>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5" name="Rechteck 154"/>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6" name="Rechteck 155"/>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34" name="Gruppieren 33"/>
            <p:cNvGrpSpPr/>
            <p:nvPr userDrawn="1"/>
          </p:nvGrpSpPr>
          <p:grpSpPr>
            <a:xfrm>
              <a:off x="819425" y="2755373"/>
              <a:ext cx="11196701" cy="463463"/>
              <a:chOff x="819425" y="901874"/>
              <a:chExt cx="11196701" cy="463463"/>
            </a:xfrm>
            <a:grpFill/>
          </p:grpSpPr>
          <p:sp>
            <p:nvSpPr>
              <p:cNvPr id="119" name="Rechteck 118"/>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0" name="Rechteck 119"/>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1" name="Rechteck 120"/>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2" name="Rechteck 121"/>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3" name="Rechteck 122"/>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4" name="Rechteck 123"/>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5" name="Rechteck 124"/>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6" name="Rechteck 125"/>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7" name="Rechteck 126"/>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8" name="Rechteck 127"/>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9" name="Rechteck 128"/>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0" name="Rechteck 129"/>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1" name="Rechteck 130"/>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2" name="Rechteck 131"/>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a:p>
            </p:txBody>
          </p:sp>
          <p:sp>
            <p:nvSpPr>
              <p:cNvPr id="133" name="Rechteck 132"/>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4" name="Rechteck 133"/>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5" name="Rechteck 134"/>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6" name="Rechteck 135"/>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7" name="Rechteck 136"/>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39" name="Gruppieren 38"/>
            <p:cNvGrpSpPr/>
            <p:nvPr userDrawn="1"/>
          </p:nvGrpSpPr>
          <p:grpSpPr>
            <a:xfrm>
              <a:off x="819425" y="3373206"/>
              <a:ext cx="11196701" cy="463463"/>
              <a:chOff x="819425" y="901874"/>
              <a:chExt cx="11196701" cy="463463"/>
            </a:xfrm>
            <a:grpFill/>
          </p:grpSpPr>
          <p:sp>
            <p:nvSpPr>
              <p:cNvPr id="100" name="Rechteck 99"/>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1" name="Rechteck 100"/>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2" name="Rechteck 101"/>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3" name="Rechteck 102"/>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4" name="Rechteck 103"/>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5" name="Rechteck 104"/>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6" name="Rechteck 105"/>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7" name="Rechteck 106"/>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8" name="Rechteck 107"/>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9" name="Rechteck 108"/>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0" name="Rechteck 109"/>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1" name="Rechteck 110"/>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2" name="Rechteck 111"/>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3" name="Rechteck 112"/>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4" name="Rechteck 113"/>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5" name="Rechteck 114"/>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6" name="Rechteck 115"/>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7" name="Rechteck 116"/>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8" name="Rechteck 117"/>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40" name="Gruppieren 39"/>
            <p:cNvGrpSpPr/>
            <p:nvPr userDrawn="1"/>
          </p:nvGrpSpPr>
          <p:grpSpPr>
            <a:xfrm>
              <a:off x="819425" y="3991039"/>
              <a:ext cx="11196701" cy="463463"/>
              <a:chOff x="819425" y="901874"/>
              <a:chExt cx="11196701" cy="463463"/>
            </a:xfrm>
            <a:grpFill/>
          </p:grpSpPr>
          <p:sp>
            <p:nvSpPr>
              <p:cNvPr id="81" name="Rechteck 80"/>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2" name="Rechteck 81"/>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3" name="Rechteck 82"/>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4" name="Rechteck 83"/>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5" name="Rechteck 84"/>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6" name="Rechteck 85"/>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7" name="Rechteck 86"/>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8" name="Rechteck 87"/>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9" name="Rechteck 88"/>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0" name="Rechteck 89"/>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1" name="Rechteck 90"/>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2" name="Rechteck 91"/>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3" name="Rechteck 92"/>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4" name="Rechteck 93"/>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5" name="Rechteck 94"/>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6" name="Rechteck 95"/>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7" name="Rechteck 96"/>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8" name="Rechteck 97"/>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9" name="Rechteck 98"/>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41" name="Gruppieren 40"/>
            <p:cNvGrpSpPr/>
            <p:nvPr userDrawn="1"/>
          </p:nvGrpSpPr>
          <p:grpSpPr>
            <a:xfrm>
              <a:off x="819425" y="4608872"/>
              <a:ext cx="11196701" cy="463463"/>
              <a:chOff x="819425" y="901874"/>
              <a:chExt cx="11196701" cy="463463"/>
            </a:xfrm>
            <a:grpFill/>
          </p:grpSpPr>
          <p:sp>
            <p:nvSpPr>
              <p:cNvPr id="62" name="Rechteck 61"/>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 name="Rechteck 62"/>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4" name="Rechteck 63"/>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5" name="Rechteck 64"/>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6" name="Rechteck 65"/>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7" name="Rechteck 66"/>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8" name="Rechteck 67"/>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Rechteck 68"/>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0" name="Rechteck 69"/>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1" name="Rechteck 70"/>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2" name="Rechteck 71"/>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3" name="Rechteck 72"/>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4" name="Rechteck 73"/>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5" name="Rechteck 74"/>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6" name="Rechteck 75"/>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7" name="Rechteck 76"/>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8" name="Rechteck 77"/>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9" name="Rechteck 78"/>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0" name="Rechteck 79"/>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42" name="Gruppieren 41"/>
            <p:cNvGrpSpPr/>
            <p:nvPr userDrawn="1"/>
          </p:nvGrpSpPr>
          <p:grpSpPr>
            <a:xfrm>
              <a:off x="819425" y="5226705"/>
              <a:ext cx="11196701" cy="463463"/>
              <a:chOff x="819425" y="901874"/>
              <a:chExt cx="11196701" cy="463463"/>
            </a:xfrm>
            <a:grpFill/>
          </p:grpSpPr>
          <p:sp>
            <p:nvSpPr>
              <p:cNvPr id="43" name="Rechteck 42"/>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eck 43"/>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Rechteck 44"/>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6" name="Rechteck 45"/>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Rechteck 46"/>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hteck 47"/>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Rechteck 48"/>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Rechteck 49"/>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 name="Rechteck 50"/>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 name="Rechteck 51"/>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 name="Rechteck 52"/>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 name="Rechteck 53"/>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Rechteck 54"/>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 name="Rechteck 55"/>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 name="Rechteck 56"/>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 name="Rechteck 57"/>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Rechteck 58"/>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 name="Rechteck 59"/>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1" name="Rechteck 60"/>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195" name="Gruppieren 194"/>
          <p:cNvGrpSpPr/>
          <p:nvPr userDrawn="1"/>
        </p:nvGrpSpPr>
        <p:grpSpPr>
          <a:xfrm>
            <a:off x="0" y="6134092"/>
            <a:ext cx="12220932" cy="438837"/>
            <a:chOff x="0" y="6446509"/>
            <a:chExt cx="7002773" cy="251460"/>
          </a:xfrm>
        </p:grpSpPr>
        <p:pic>
          <p:nvPicPr>
            <p:cNvPr id="196" name="Picture 2"/>
            <p:cNvPicPr/>
            <p:nvPr userDrawn="1"/>
          </p:nvPicPr>
          <p:blipFill>
            <a:blip r:embed="rId2">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197" name="Picture 2"/>
            <p:cNvPicPr/>
            <p:nvPr userDrawn="1"/>
          </p:nvPicPr>
          <p:blipFill>
            <a:blip r:embed="rId3">
              <a:graysc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30" y="6446509"/>
              <a:ext cx="5704043" cy="251460"/>
            </a:xfrm>
            <a:prstGeom prst="rect">
              <a:avLst/>
            </a:prstGeom>
            <a:noFill/>
            <a:ln>
              <a:noFill/>
            </a:ln>
            <a:effectLst/>
          </p:spPr>
        </p:pic>
        <p:sp>
          <p:nvSpPr>
            <p:cNvPr id="198" name="Gleichschenkliges Dreieck 197"/>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grpSp>
        <p:nvGrpSpPr>
          <p:cNvPr id="199" name="Gruppieren 198"/>
          <p:cNvGrpSpPr/>
          <p:nvPr userDrawn="1"/>
        </p:nvGrpSpPr>
        <p:grpSpPr>
          <a:xfrm>
            <a:off x="2276396" y="1828993"/>
            <a:ext cx="9389002" cy="4122227"/>
            <a:chOff x="2627124" y="1240271"/>
            <a:chExt cx="9389002" cy="4122227"/>
          </a:xfrm>
        </p:grpSpPr>
        <p:grpSp>
          <p:nvGrpSpPr>
            <p:cNvPr id="200" name="Gruppieren 199"/>
            <p:cNvGrpSpPr/>
            <p:nvPr userDrawn="1"/>
          </p:nvGrpSpPr>
          <p:grpSpPr>
            <a:xfrm>
              <a:off x="2627124" y="1240271"/>
              <a:ext cx="9389002" cy="216000"/>
              <a:chOff x="2627124" y="1240271"/>
              <a:chExt cx="9389002" cy="216000"/>
            </a:xfrm>
          </p:grpSpPr>
          <p:sp>
            <p:nvSpPr>
              <p:cNvPr id="334" name="Rechteck 351"/>
              <p:cNvSpPr/>
              <p:nvPr userDrawn="1"/>
            </p:nvSpPr>
            <p:spPr>
              <a:xfrm rot="5400000">
                <a:off x="532506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5" name="Rechteck 352"/>
              <p:cNvSpPr/>
              <p:nvPr userDrawn="1"/>
            </p:nvSpPr>
            <p:spPr>
              <a:xfrm rot="5400000">
                <a:off x="586465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6" name="Rechteck 353"/>
              <p:cNvSpPr/>
              <p:nvPr userDrawn="1"/>
            </p:nvSpPr>
            <p:spPr>
              <a:xfrm rot="5400000">
                <a:off x="640424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7" name="Rechteck 354"/>
              <p:cNvSpPr/>
              <p:nvPr userDrawn="1"/>
            </p:nvSpPr>
            <p:spPr>
              <a:xfrm rot="5400000">
                <a:off x="694382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8" name="Rechteck 355"/>
              <p:cNvSpPr/>
              <p:nvPr userDrawn="1"/>
            </p:nvSpPr>
            <p:spPr>
              <a:xfrm rot="5400000">
                <a:off x="748341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9" name="Rechteck 356"/>
              <p:cNvSpPr/>
              <p:nvPr userDrawn="1"/>
            </p:nvSpPr>
            <p:spPr>
              <a:xfrm rot="5400000">
                <a:off x="802300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0" name="Rechteck 357"/>
              <p:cNvSpPr/>
              <p:nvPr userDrawn="1"/>
            </p:nvSpPr>
            <p:spPr>
              <a:xfrm rot="5400000">
                <a:off x="856259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1" name="Rechteck 358"/>
              <p:cNvSpPr/>
              <p:nvPr userDrawn="1"/>
            </p:nvSpPr>
            <p:spPr>
              <a:xfrm rot="5400000">
                <a:off x="910218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2" name="Rechteck 359"/>
              <p:cNvSpPr/>
              <p:nvPr userDrawn="1"/>
            </p:nvSpPr>
            <p:spPr>
              <a:xfrm rot="5400000">
                <a:off x="964176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3" name="Rechteck 360"/>
              <p:cNvSpPr/>
              <p:nvPr userDrawn="1"/>
            </p:nvSpPr>
            <p:spPr>
              <a:xfrm rot="5400000">
                <a:off x="1018135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4" name="Rechteck 361"/>
              <p:cNvSpPr/>
              <p:nvPr userDrawn="1"/>
            </p:nvSpPr>
            <p:spPr>
              <a:xfrm rot="5400000">
                <a:off x="1072094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5" name="Rechteck 362"/>
              <p:cNvSpPr/>
              <p:nvPr userDrawn="1"/>
            </p:nvSpPr>
            <p:spPr>
              <a:xfrm rot="5400000">
                <a:off x="1126053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6" name="Rechteck 363"/>
              <p:cNvSpPr/>
              <p:nvPr userDrawn="1"/>
            </p:nvSpPr>
            <p:spPr>
              <a:xfrm rot="5400000">
                <a:off x="262712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7" name="Rechteck 364"/>
              <p:cNvSpPr/>
              <p:nvPr userDrawn="1"/>
            </p:nvSpPr>
            <p:spPr>
              <a:xfrm rot="5400000">
                <a:off x="316671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8" name="Rechteck 365"/>
              <p:cNvSpPr/>
              <p:nvPr userDrawn="1"/>
            </p:nvSpPr>
            <p:spPr>
              <a:xfrm rot="5400000">
                <a:off x="370630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9" name="Rechteck 366"/>
              <p:cNvSpPr/>
              <p:nvPr userDrawn="1"/>
            </p:nvSpPr>
            <p:spPr>
              <a:xfrm rot="5400000">
                <a:off x="424588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0" name="Rechteck 367"/>
              <p:cNvSpPr/>
              <p:nvPr userDrawn="1"/>
            </p:nvSpPr>
            <p:spPr>
              <a:xfrm rot="5400000">
                <a:off x="478547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1" name="Rechteck 368"/>
              <p:cNvSpPr/>
              <p:nvPr userDrawn="1"/>
            </p:nvSpPr>
            <p:spPr>
              <a:xfrm rot="5400000">
                <a:off x="1180012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1" name="Gruppieren 200"/>
            <p:cNvGrpSpPr/>
            <p:nvPr userDrawn="1"/>
          </p:nvGrpSpPr>
          <p:grpSpPr>
            <a:xfrm>
              <a:off x="2627124" y="1798303"/>
              <a:ext cx="9389002" cy="216000"/>
              <a:chOff x="2627124" y="1798303"/>
              <a:chExt cx="9389002" cy="216000"/>
            </a:xfrm>
          </p:grpSpPr>
          <p:sp>
            <p:nvSpPr>
              <p:cNvPr id="316" name="Rechteck 333"/>
              <p:cNvSpPr/>
              <p:nvPr userDrawn="1"/>
            </p:nvSpPr>
            <p:spPr>
              <a:xfrm rot="5400000">
                <a:off x="532506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7" name="Rechteck 334"/>
              <p:cNvSpPr/>
              <p:nvPr userDrawn="1"/>
            </p:nvSpPr>
            <p:spPr>
              <a:xfrm rot="5400000">
                <a:off x="586465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8" name="Rechteck 335"/>
              <p:cNvSpPr/>
              <p:nvPr userDrawn="1"/>
            </p:nvSpPr>
            <p:spPr>
              <a:xfrm rot="5400000">
                <a:off x="640424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9" name="Rechteck 336"/>
              <p:cNvSpPr/>
              <p:nvPr userDrawn="1"/>
            </p:nvSpPr>
            <p:spPr>
              <a:xfrm rot="5400000">
                <a:off x="694382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0" name="Rechteck 337"/>
              <p:cNvSpPr/>
              <p:nvPr userDrawn="1"/>
            </p:nvSpPr>
            <p:spPr>
              <a:xfrm rot="5400000">
                <a:off x="748341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1" name="Rechteck 338"/>
              <p:cNvSpPr/>
              <p:nvPr userDrawn="1"/>
            </p:nvSpPr>
            <p:spPr>
              <a:xfrm rot="5400000">
                <a:off x="802300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2" name="Rechteck 339"/>
              <p:cNvSpPr/>
              <p:nvPr userDrawn="1"/>
            </p:nvSpPr>
            <p:spPr>
              <a:xfrm rot="5400000">
                <a:off x="856259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3" name="Rechteck 340"/>
              <p:cNvSpPr/>
              <p:nvPr userDrawn="1"/>
            </p:nvSpPr>
            <p:spPr>
              <a:xfrm rot="5400000">
                <a:off x="910218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4" name="Rechteck 341"/>
              <p:cNvSpPr/>
              <p:nvPr userDrawn="1"/>
            </p:nvSpPr>
            <p:spPr>
              <a:xfrm rot="5400000">
                <a:off x="964176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5" name="Rechteck 342"/>
              <p:cNvSpPr/>
              <p:nvPr userDrawn="1"/>
            </p:nvSpPr>
            <p:spPr>
              <a:xfrm rot="5400000">
                <a:off x="1018135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6" name="Rechteck 343"/>
              <p:cNvSpPr/>
              <p:nvPr userDrawn="1"/>
            </p:nvSpPr>
            <p:spPr>
              <a:xfrm rot="5400000">
                <a:off x="1072094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7" name="Rechteck 344"/>
              <p:cNvSpPr/>
              <p:nvPr userDrawn="1"/>
            </p:nvSpPr>
            <p:spPr>
              <a:xfrm rot="5400000">
                <a:off x="1126053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8" name="Rechteck 345"/>
              <p:cNvSpPr/>
              <p:nvPr userDrawn="1"/>
            </p:nvSpPr>
            <p:spPr>
              <a:xfrm rot="5400000">
                <a:off x="262712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9" name="Rechteck 346"/>
              <p:cNvSpPr/>
              <p:nvPr userDrawn="1"/>
            </p:nvSpPr>
            <p:spPr>
              <a:xfrm rot="5400000">
                <a:off x="316671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0" name="Rechteck 347"/>
              <p:cNvSpPr/>
              <p:nvPr userDrawn="1"/>
            </p:nvSpPr>
            <p:spPr>
              <a:xfrm rot="5400000">
                <a:off x="370630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1" name="Rechteck 348"/>
              <p:cNvSpPr/>
              <p:nvPr userDrawn="1"/>
            </p:nvSpPr>
            <p:spPr>
              <a:xfrm rot="5400000">
                <a:off x="424588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2" name="Rechteck 349"/>
              <p:cNvSpPr/>
              <p:nvPr userDrawn="1"/>
            </p:nvSpPr>
            <p:spPr>
              <a:xfrm rot="5400000">
                <a:off x="478547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3" name="Rechteck 350"/>
              <p:cNvSpPr/>
              <p:nvPr userDrawn="1"/>
            </p:nvSpPr>
            <p:spPr>
              <a:xfrm rot="5400000">
                <a:off x="1180012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2" name="Gruppieren 201"/>
            <p:cNvGrpSpPr/>
            <p:nvPr userDrawn="1"/>
          </p:nvGrpSpPr>
          <p:grpSpPr>
            <a:xfrm>
              <a:off x="2627124" y="2356336"/>
              <a:ext cx="9389002" cy="216000"/>
              <a:chOff x="2627124" y="2356336"/>
              <a:chExt cx="9389002" cy="216000"/>
            </a:xfrm>
          </p:grpSpPr>
          <p:sp>
            <p:nvSpPr>
              <p:cNvPr id="298" name="Rechteck 315"/>
              <p:cNvSpPr/>
              <p:nvPr userDrawn="1"/>
            </p:nvSpPr>
            <p:spPr>
              <a:xfrm rot="5400000">
                <a:off x="532506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9" name="Rechteck 316"/>
              <p:cNvSpPr/>
              <p:nvPr userDrawn="1"/>
            </p:nvSpPr>
            <p:spPr>
              <a:xfrm rot="5400000">
                <a:off x="586465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0" name="Rechteck 317"/>
              <p:cNvSpPr/>
              <p:nvPr userDrawn="1"/>
            </p:nvSpPr>
            <p:spPr>
              <a:xfrm rot="5400000">
                <a:off x="640424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1" name="Rechteck 318"/>
              <p:cNvSpPr/>
              <p:nvPr userDrawn="1"/>
            </p:nvSpPr>
            <p:spPr>
              <a:xfrm rot="5400000">
                <a:off x="694382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2" name="Rechteck 319"/>
              <p:cNvSpPr/>
              <p:nvPr userDrawn="1"/>
            </p:nvSpPr>
            <p:spPr>
              <a:xfrm rot="5400000">
                <a:off x="748341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3" name="Rechteck 320"/>
              <p:cNvSpPr/>
              <p:nvPr userDrawn="1"/>
            </p:nvSpPr>
            <p:spPr>
              <a:xfrm rot="5400000">
                <a:off x="802300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4" name="Rechteck 321"/>
              <p:cNvSpPr/>
              <p:nvPr userDrawn="1"/>
            </p:nvSpPr>
            <p:spPr>
              <a:xfrm rot="5400000">
                <a:off x="856259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5" name="Rechteck 322"/>
              <p:cNvSpPr/>
              <p:nvPr userDrawn="1"/>
            </p:nvSpPr>
            <p:spPr>
              <a:xfrm rot="5400000">
                <a:off x="910218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6" name="Rechteck 323"/>
              <p:cNvSpPr/>
              <p:nvPr userDrawn="1"/>
            </p:nvSpPr>
            <p:spPr>
              <a:xfrm rot="5400000">
                <a:off x="964176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7" name="Rechteck 324"/>
              <p:cNvSpPr/>
              <p:nvPr userDrawn="1"/>
            </p:nvSpPr>
            <p:spPr>
              <a:xfrm rot="5400000">
                <a:off x="1018135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8" name="Rechteck 325"/>
              <p:cNvSpPr/>
              <p:nvPr userDrawn="1"/>
            </p:nvSpPr>
            <p:spPr>
              <a:xfrm rot="5400000">
                <a:off x="1072094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9" name="Rechteck 326"/>
              <p:cNvSpPr/>
              <p:nvPr userDrawn="1"/>
            </p:nvSpPr>
            <p:spPr>
              <a:xfrm rot="5400000">
                <a:off x="1126053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0" name="Rechteck 327"/>
              <p:cNvSpPr/>
              <p:nvPr userDrawn="1"/>
            </p:nvSpPr>
            <p:spPr>
              <a:xfrm rot="5400000">
                <a:off x="262712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1" name="Rechteck 328"/>
              <p:cNvSpPr/>
              <p:nvPr userDrawn="1"/>
            </p:nvSpPr>
            <p:spPr>
              <a:xfrm rot="5400000">
                <a:off x="316671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2" name="Rechteck 329"/>
              <p:cNvSpPr/>
              <p:nvPr userDrawn="1"/>
            </p:nvSpPr>
            <p:spPr>
              <a:xfrm rot="5400000">
                <a:off x="370630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3" name="Rechteck 330"/>
              <p:cNvSpPr/>
              <p:nvPr userDrawn="1"/>
            </p:nvSpPr>
            <p:spPr>
              <a:xfrm rot="5400000">
                <a:off x="424588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4" name="Rechteck 331"/>
              <p:cNvSpPr/>
              <p:nvPr userDrawn="1"/>
            </p:nvSpPr>
            <p:spPr>
              <a:xfrm rot="5400000">
                <a:off x="478547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5" name="Rechteck 332"/>
              <p:cNvSpPr/>
              <p:nvPr userDrawn="1"/>
            </p:nvSpPr>
            <p:spPr>
              <a:xfrm rot="5400000">
                <a:off x="1180012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3" name="Gruppieren 202"/>
            <p:cNvGrpSpPr/>
            <p:nvPr userDrawn="1"/>
          </p:nvGrpSpPr>
          <p:grpSpPr>
            <a:xfrm>
              <a:off x="2627124" y="2914368"/>
              <a:ext cx="9389002" cy="216000"/>
              <a:chOff x="2627124" y="2914368"/>
              <a:chExt cx="9389002" cy="216000"/>
            </a:xfrm>
          </p:grpSpPr>
          <p:sp>
            <p:nvSpPr>
              <p:cNvPr id="280" name="Rechteck 297"/>
              <p:cNvSpPr/>
              <p:nvPr userDrawn="1"/>
            </p:nvSpPr>
            <p:spPr>
              <a:xfrm rot="5400000">
                <a:off x="532506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1" name="Rechteck 298"/>
              <p:cNvSpPr/>
              <p:nvPr userDrawn="1"/>
            </p:nvSpPr>
            <p:spPr>
              <a:xfrm rot="5400000">
                <a:off x="586465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2" name="Rechteck 299"/>
              <p:cNvSpPr/>
              <p:nvPr userDrawn="1"/>
            </p:nvSpPr>
            <p:spPr>
              <a:xfrm rot="5400000">
                <a:off x="640424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3" name="Rechteck 300"/>
              <p:cNvSpPr/>
              <p:nvPr userDrawn="1"/>
            </p:nvSpPr>
            <p:spPr>
              <a:xfrm rot="5400000">
                <a:off x="694382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4" name="Rechteck 301"/>
              <p:cNvSpPr/>
              <p:nvPr userDrawn="1"/>
            </p:nvSpPr>
            <p:spPr>
              <a:xfrm rot="5400000">
                <a:off x="748341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5" name="Rechteck 302"/>
              <p:cNvSpPr/>
              <p:nvPr userDrawn="1"/>
            </p:nvSpPr>
            <p:spPr>
              <a:xfrm rot="5400000">
                <a:off x="802300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6" name="Rechteck 303"/>
              <p:cNvSpPr/>
              <p:nvPr userDrawn="1"/>
            </p:nvSpPr>
            <p:spPr>
              <a:xfrm rot="5400000">
                <a:off x="856259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7" name="Rechteck 304"/>
              <p:cNvSpPr/>
              <p:nvPr userDrawn="1"/>
            </p:nvSpPr>
            <p:spPr>
              <a:xfrm rot="5400000">
                <a:off x="910218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8" name="Rechteck 305"/>
              <p:cNvSpPr/>
              <p:nvPr userDrawn="1"/>
            </p:nvSpPr>
            <p:spPr>
              <a:xfrm rot="5400000">
                <a:off x="964176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9" name="Rechteck 306"/>
              <p:cNvSpPr/>
              <p:nvPr userDrawn="1"/>
            </p:nvSpPr>
            <p:spPr>
              <a:xfrm rot="5400000">
                <a:off x="1018135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0" name="Rechteck 307"/>
              <p:cNvSpPr/>
              <p:nvPr userDrawn="1"/>
            </p:nvSpPr>
            <p:spPr>
              <a:xfrm rot="5400000">
                <a:off x="1072094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1" name="Rechteck 308"/>
              <p:cNvSpPr/>
              <p:nvPr userDrawn="1"/>
            </p:nvSpPr>
            <p:spPr>
              <a:xfrm rot="5400000">
                <a:off x="1126053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2" name="Rechteck 309"/>
              <p:cNvSpPr/>
              <p:nvPr userDrawn="1"/>
            </p:nvSpPr>
            <p:spPr>
              <a:xfrm rot="5400000">
                <a:off x="262712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3" name="Rechteck 310"/>
              <p:cNvSpPr/>
              <p:nvPr userDrawn="1"/>
            </p:nvSpPr>
            <p:spPr>
              <a:xfrm rot="5400000">
                <a:off x="316671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4" name="Rechteck 311"/>
              <p:cNvSpPr/>
              <p:nvPr userDrawn="1"/>
            </p:nvSpPr>
            <p:spPr>
              <a:xfrm rot="5400000">
                <a:off x="370630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5" name="Rechteck 312"/>
              <p:cNvSpPr/>
              <p:nvPr userDrawn="1"/>
            </p:nvSpPr>
            <p:spPr>
              <a:xfrm rot="5400000">
                <a:off x="424588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6" name="Rechteck 313"/>
              <p:cNvSpPr/>
              <p:nvPr userDrawn="1"/>
            </p:nvSpPr>
            <p:spPr>
              <a:xfrm rot="5400000">
                <a:off x="478547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7" name="Rechteck 314"/>
              <p:cNvSpPr/>
              <p:nvPr userDrawn="1"/>
            </p:nvSpPr>
            <p:spPr>
              <a:xfrm rot="5400000">
                <a:off x="1180012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4" name="Gruppieren 203"/>
            <p:cNvGrpSpPr/>
            <p:nvPr userDrawn="1"/>
          </p:nvGrpSpPr>
          <p:grpSpPr>
            <a:xfrm>
              <a:off x="2627124" y="3472401"/>
              <a:ext cx="9389002" cy="216000"/>
              <a:chOff x="2627124" y="3472401"/>
              <a:chExt cx="9389002" cy="216000"/>
            </a:xfrm>
          </p:grpSpPr>
          <p:sp>
            <p:nvSpPr>
              <p:cNvPr id="262" name="Rechteck 279"/>
              <p:cNvSpPr/>
              <p:nvPr userDrawn="1"/>
            </p:nvSpPr>
            <p:spPr>
              <a:xfrm rot="5400000">
                <a:off x="532506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3" name="Rechteck 280"/>
              <p:cNvSpPr/>
              <p:nvPr userDrawn="1"/>
            </p:nvSpPr>
            <p:spPr>
              <a:xfrm rot="5400000">
                <a:off x="586465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4" name="Rechteck 281"/>
              <p:cNvSpPr/>
              <p:nvPr userDrawn="1"/>
            </p:nvSpPr>
            <p:spPr>
              <a:xfrm rot="5400000">
                <a:off x="640424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5" name="Rechteck 282"/>
              <p:cNvSpPr/>
              <p:nvPr userDrawn="1"/>
            </p:nvSpPr>
            <p:spPr>
              <a:xfrm rot="5400000">
                <a:off x="694382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6" name="Rechteck 283"/>
              <p:cNvSpPr/>
              <p:nvPr userDrawn="1"/>
            </p:nvSpPr>
            <p:spPr>
              <a:xfrm rot="5400000">
                <a:off x="748341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7" name="Rechteck 284"/>
              <p:cNvSpPr/>
              <p:nvPr userDrawn="1"/>
            </p:nvSpPr>
            <p:spPr>
              <a:xfrm rot="5400000">
                <a:off x="802300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8" name="Rechteck 285"/>
              <p:cNvSpPr/>
              <p:nvPr userDrawn="1"/>
            </p:nvSpPr>
            <p:spPr>
              <a:xfrm rot="5400000">
                <a:off x="856259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9" name="Rechteck 286"/>
              <p:cNvSpPr/>
              <p:nvPr userDrawn="1"/>
            </p:nvSpPr>
            <p:spPr>
              <a:xfrm rot="5400000">
                <a:off x="910218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0" name="Rechteck 287"/>
              <p:cNvSpPr/>
              <p:nvPr userDrawn="1"/>
            </p:nvSpPr>
            <p:spPr>
              <a:xfrm rot="5400000">
                <a:off x="964176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1" name="Rechteck 288"/>
              <p:cNvSpPr/>
              <p:nvPr userDrawn="1"/>
            </p:nvSpPr>
            <p:spPr>
              <a:xfrm rot="5400000">
                <a:off x="1018135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2" name="Rechteck 289"/>
              <p:cNvSpPr/>
              <p:nvPr userDrawn="1"/>
            </p:nvSpPr>
            <p:spPr>
              <a:xfrm rot="5400000">
                <a:off x="1072094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3" name="Rechteck 290"/>
              <p:cNvSpPr/>
              <p:nvPr userDrawn="1"/>
            </p:nvSpPr>
            <p:spPr>
              <a:xfrm rot="5400000">
                <a:off x="1126053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4" name="Rechteck 291"/>
              <p:cNvSpPr/>
              <p:nvPr userDrawn="1"/>
            </p:nvSpPr>
            <p:spPr>
              <a:xfrm rot="5400000">
                <a:off x="262712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5" name="Rechteck 292"/>
              <p:cNvSpPr/>
              <p:nvPr userDrawn="1"/>
            </p:nvSpPr>
            <p:spPr>
              <a:xfrm rot="5400000">
                <a:off x="316671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6" name="Rechteck 293"/>
              <p:cNvSpPr/>
              <p:nvPr userDrawn="1"/>
            </p:nvSpPr>
            <p:spPr>
              <a:xfrm rot="5400000">
                <a:off x="370630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7" name="Rechteck 294"/>
              <p:cNvSpPr/>
              <p:nvPr userDrawn="1"/>
            </p:nvSpPr>
            <p:spPr>
              <a:xfrm rot="5400000">
                <a:off x="424588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8" name="Rechteck 295"/>
              <p:cNvSpPr/>
              <p:nvPr userDrawn="1"/>
            </p:nvSpPr>
            <p:spPr>
              <a:xfrm rot="5400000">
                <a:off x="478547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9" name="Rechteck 296"/>
              <p:cNvSpPr/>
              <p:nvPr userDrawn="1"/>
            </p:nvSpPr>
            <p:spPr>
              <a:xfrm rot="5400000">
                <a:off x="1180012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5" name="Gruppieren 204"/>
            <p:cNvGrpSpPr/>
            <p:nvPr userDrawn="1"/>
          </p:nvGrpSpPr>
          <p:grpSpPr>
            <a:xfrm>
              <a:off x="2627124" y="4030433"/>
              <a:ext cx="9389002" cy="216000"/>
              <a:chOff x="2627124" y="4030433"/>
              <a:chExt cx="9389002" cy="216000"/>
            </a:xfrm>
          </p:grpSpPr>
          <p:sp>
            <p:nvSpPr>
              <p:cNvPr id="244" name="Rechteck 261"/>
              <p:cNvSpPr/>
              <p:nvPr userDrawn="1"/>
            </p:nvSpPr>
            <p:spPr>
              <a:xfrm rot="5400000">
                <a:off x="532506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5" name="Rechteck 262"/>
              <p:cNvSpPr/>
              <p:nvPr userDrawn="1"/>
            </p:nvSpPr>
            <p:spPr>
              <a:xfrm rot="5400000">
                <a:off x="586465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6" name="Rechteck 263"/>
              <p:cNvSpPr/>
              <p:nvPr userDrawn="1"/>
            </p:nvSpPr>
            <p:spPr>
              <a:xfrm rot="5400000">
                <a:off x="640424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7" name="Rechteck 264"/>
              <p:cNvSpPr/>
              <p:nvPr userDrawn="1"/>
            </p:nvSpPr>
            <p:spPr>
              <a:xfrm rot="5400000">
                <a:off x="694382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8" name="Rechteck 265"/>
              <p:cNvSpPr/>
              <p:nvPr userDrawn="1"/>
            </p:nvSpPr>
            <p:spPr>
              <a:xfrm rot="5400000">
                <a:off x="748341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9" name="Rechteck 266"/>
              <p:cNvSpPr/>
              <p:nvPr userDrawn="1"/>
            </p:nvSpPr>
            <p:spPr>
              <a:xfrm rot="5400000">
                <a:off x="802300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0" name="Rechteck 267"/>
              <p:cNvSpPr/>
              <p:nvPr userDrawn="1"/>
            </p:nvSpPr>
            <p:spPr>
              <a:xfrm rot="5400000">
                <a:off x="856259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1" name="Rechteck 268"/>
              <p:cNvSpPr/>
              <p:nvPr userDrawn="1"/>
            </p:nvSpPr>
            <p:spPr>
              <a:xfrm rot="5400000">
                <a:off x="910218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2" name="Rechteck 269"/>
              <p:cNvSpPr/>
              <p:nvPr userDrawn="1"/>
            </p:nvSpPr>
            <p:spPr>
              <a:xfrm rot="5400000">
                <a:off x="964176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3" name="Rechteck 270"/>
              <p:cNvSpPr/>
              <p:nvPr userDrawn="1"/>
            </p:nvSpPr>
            <p:spPr>
              <a:xfrm rot="5400000">
                <a:off x="1018135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4" name="Rechteck 271"/>
              <p:cNvSpPr/>
              <p:nvPr userDrawn="1"/>
            </p:nvSpPr>
            <p:spPr>
              <a:xfrm rot="5400000">
                <a:off x="1072094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5" name="Rechteck 272"/>
              <p:cNvSpPr/>
              <p:nvPr userDrawn="1"/>
            </p:nvSpPr>
            <p:spPr>
              <a:xfrm rot="5400000">
                <a:off x="1126053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6" name="Rechteck 273"/>
              <p:cNvSpPr/>
              <p:nvPr userDrawn="1"/>
            </p:nvSpPr>
            <p:spPr>
              <a:xfrm rot="5400000">
                <a:off x="262712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7" name="Rechteck 274"/>
              <p:cNvSpPr/>
              <p:nvPr userDrawn="1"/>
            </p:nvSpPr>
            <p:spPr>
              <a:xfrm rot="5400000">
                <a:off x="316671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8" name="Rechteck 275"/>
              <p:cNvSpPr/>
              <p:nvPr userDrawn="1"/>
            </p:nvSpPr>
            <p:spPr>
              <a:xfrm rot="5400000">
                <a:off x="370630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9" name="Rechteck 276"/>
              <p:cNvSpPr/>
              <p:nvPr userDrawn="1"/>
            </p:nvSpPr>
            <p:spPr>
              <a:xfrm rot="5400000">
                <a:off x="424588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0" name="Rechteck 277"/>
              <p:cNvSpPr/>
              <p:nvPr userDrawn="1"/>
            </p:nvSpPr>
            <p:spPr>
              <a:xfrm rot="5400000">
                <a:off x="478547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1" name="Rechteck 278"/>
              <p:cNvSpPr/>
              <p:nvPr userDrawn="1"/>
            </p:nvSpPr>
            <p:spPr>
              <a:xfrm rot="5400000">
                <a:off x="1180012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6" name="Gruppieren 205"/>
            <p:cNvGrpSpPr/>
            <p:nvPr userDrawn="1"/>
          </p:nvGrpSpPr>
          <p:grpSpPr>
            <a:xfrm>
              <a:off x="2627124" y="4588466"/>
              <a:ext cx="9389002" cy="216000"/>
              <a:chOff x="2627124" y="4588466"/>
              <a:chExt cx="9389002" cy="216000"/>
            </a:xfrm>
          </p:grpSpPr>
          <p:sp>
            <p:nvSpPr>
              <p:cNvPr id="226" name="Rechteck 243"/>
              <p:cNvSpPr/>
              <p:nvPr userDrawn="1"/>
            </p:nvSpPr>
            <p:spPr>
              <a:xfrm rot="5400000">
                <a:off x="532506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7" name="Rechteck 244"/>
              <p:cNvSpPr/>
              <p:nvPr userDrawn="1"/>
            </p:nvSpPr>
            <p:spPr>
              <a:xfrm rot="5400000">
                <a:off x="586465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8" name="Rechteck 245"/>
              <p:cNvSpPr/>
              <p:nvPr userDrawn="1"/>
            </p:nvSpPr>
            <p:spPr>
              <a:xfrm rot="5400000">
                <a:off x="640424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9" name="Rechteck 246"/>
              <p:cNvSpPr/>
              <p:nvPr userDrawn="1"/>
            </p:nvSpPr>
            <p:spPr>
              <a:xfrm rot="5400000">
                <a:off x="694382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0" name="Rechteck 247"/>
              <p:cNvSpPr/>
              <p:nvPr userDrawn="1"/>
            </p:nvSpPr>
            <p:spPr>
              <a:xfrm rot="5400000">
                <a:off x="748341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1" name="Rechteck 248"/>
              <p:cNvSpPr/>
              <p:nvPr userDrawn="1"/>
            </p:nvSpPr>
            <p:spPr>
              <a:xfrm rot="5400000">
                <a:off x="802300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2" name="Rechteck 249"/>
              <p:cNvSpPr/>
              <p:nvPr userDrawn="1"/>
            </p:nvSpPr>
            <p:spPr>
              <a:xfrm rot="5400000">
                <a:off x="856259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3" name="Rechteck 250"/>
              <p:cNvSpPr/>
              <p:nvPr userDrawn="1"/>
            </p:nvSpPr>
            <p:spPr>
              <a:xfrm rot="5400000">
                <a:off x="910218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4" name="Rechteck 251"/>
              <p:cNvSpPr/>
              <p:nvPr userDrawn="1"/>
            </p:nvSpPr>
            <p:spPr>
              <a:xfrm rot="5400000">
                <a:off x="964176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5" name="Rechteck 252"/>
              <p:cNvSpPr/>
              <p:nvPr userDrawn="1"/>
            </p:nvSpPr>
            <p:spPr>
              <a:xfrm rot="5400000">
                <a:off x="1018135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6" name="Rechteck 253"/>
              <p:cNvSpPr/>
              <p:nvPr userDrawn="1"/>
            </p:nvSpPr>
            <p:spPr>
              <a:xfrm rot="5400000">
                <a:off x="1072094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7" name="Rechteck 254"/>
              <p:cNvSpPr/>
              <p:nvPr userDrawn="1"/>
            </p:nvSpPr>
            <p:spPr>
              <a:xfrm rot="5400000">
                <a:off x="1126053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8" name="Rechteck 255"/>
              <p:cNvSpPr/>
              <p:nvPr userDrawn="1"/>
            </p:nvSpPr>
            <p:spPr>
              <a:xfrm rot="5400000">
                <a:off x="262712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9" name="Rechteck 256"/>
              <p:cNvSpPr/>
              <p:nvPr userDrawn="1"/>
            </p:nvSpPr>
            <p:spPr>
              <a:xfrm rot="5400000">
                <a:off x="316671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0" name="Rechteck 257"/>
              <p:cNvSpPr/>
              <p:nvPr userDrawn="1"/>
            </p:nvSpPr>
            <p:spPr>
              <a:xfrm rot="5400000">
                <a:off x="370630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1" name="Rechteck 258"/>
              <p:cNvSpPr/>
              <p:nvPr userDrawn="1"/>
            </p:nvSpPr>
            <p:spPr>
              <a:xfrm rot="5400000">
                <a:off x="424588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2" name="Rechteck 259"/>
              <p:cNvSpPr/>
              <p:nvPr userDrawn="1"/>
            </p:nvSpPr>
            <p:spPr>
              <a:xfrm rot="5400000">
                <a:off x="478547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3" name="Rechteck 260"/>
              <p:cNvSpPr/>
              <p:nvPr userDrawn="1"/>
            </p:nvSpPr>
            <p:spPr>
              <a:xfrm rot="5400000">
                <a:off x="1180012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7" name="Gruppieren 206"/>
            <p:cNvGrpSpPr/>
            <p:nvPr userDrawn="1"/>
          </p:nvGrpSpPr>
          <p:grpSpPr>
            <a:xfrm>
              <a:off x="2627124" y="5146498"/>
              <a:ext cx="9389002" cy="216000"/>
              <a:chOff x="2627124" y="5146498"/>
              <a:chExt cx="9389002" cy="216000"/>
            </a:xfrm>
          </p:grpSpPr>
          <p:sp>
            <p:nvSpPr>
              <p:cNvPr id="208" name="Rechteck 225"/>
              <p:cNvSpPr/>
              <p:nvPr userDrawn="1"/>
            </p:nvSpPr>
            <p:spPr>
              <a:xfrm rot="5400000">
                <a:off x="532506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9" name="Rechteck 226"/>
              <p:cNvSpPr/>
              <p:nvPr userDrawn="1"/>
            </p:nvSpPr>
            <p:spPr>
              <a:xfrm rot="5400000">
                <a:off x="586465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0" name="Rechteck 227"/>
              <p:cNvSpPr/>
              <p:nvPr userDrawn="1"/>
            </p:nvSpPr>
            <p:spPr>
              <a:xfrm rot="5400000">
                <a:off x="640424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1" name="Rechteck 228"/>
              <p:cNvSpPr/>
              <p:nvPr userDrawn="1"/>
            </p:nvSpPr>
            <p:spPr>
              <a:xfrm rot="5400000">
                <a:off x="694382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2" name="Rechteck 229"/>
              <p:cNvSpPr/>
              <p:nvPr userDrawn="1"/>
            </p:nvSpPr>
            <p:spPr>
              <a:xfrm rot="5400000">
                <a:off x="748341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3" name="Rechteck 230"/>
              <p:cNvSpPr/>
              <p:nvPr userDrawn="1"/>
            </p:nvSpPr>
            <p:spPr>
              <a:xfrm rot="5400000">
                <a:off x="802300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4" name="Rechteck 231"/>
              <p:cNvSpPr/>
              <p:nvPr userDrawn="1"/>
            </p:nvSpPr>
            <p:spPr>
              <a:xfrm rot="5400000">
                <a:off x="856259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5" name="Rechteck 232"/>
              <p:cNvSpPr/>
              <p:nvPr userDrawn="1"/>
            </p:nvSpPr>
            <p:spPr>
              <a:xfrm rot="5400000">
                <a:off x="910218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6" name="Rechteck 233"/>
              <p:cNvSpPr/>
              <p:nvPr userDrawn="1"/>
            </p:nvSpPr>
            <p:spPr>
              <a:xfrm rot="5400000">
                <a:off x="964176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7" name="Rechteck 234"/>
              <p:cNvSpPr/>
              <p:nvPr userDrawn="1"/>
            </p:nvSpPr>
            <p:spPr>
              <a:xfrm rot="5400000">
                <a:off x="1018135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8" name="Rechteck 235"/>
              <p:cNvSpPr/>
              <p:nvPr userDrawn="1"/>
            </p:nvSpPr>
            <p:spPr>
              <a:xfrm rot="5400000">
                <a:off x="1072094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9" name="Rechteck 236"/>
              <p:cNvSpPr/>
              <p:nvPr userDrawn="1"/>
            </p:nvSpPr>
            <p:spPr>
              <a:xfrm rot="5400000">
                <a:off x="1126053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0" name="Rechteck 237"/>
              <p:cNvSpPr/>
              <p:nvPr userDrawn="1"/>
            </p:nvSpPr>
            <p:spPr>
              <a:xfrm rot="5400000">
                <a:off x="262712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1" name="Rechteck 238"/>
              <p:cNvSpPr/>
              <p:nvPr userDrawn="1"/>
            </p:nvSpPr>
            <p:spPr>
              <a:xfrm rot="5400000">
                <a:off x="316671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2" name="Rechteck 239"/>
              <p:cNvSpPr/>
              <p:nvPr userDrawn="1"/>
            </p:nvSpPr>
            <p:spPr>
              <a:xfrm rot="5400000">
                <a:off x="370630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3" name="Rechteck 240"/>
              <p:cNvSpPr/>
              <p:nvPr userDrawn="1"/>
            </p:nvSpPr>
            <p:spPr>
              <a:xfrm rot="5400000">
                <a:off x="424588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4" name="Rechteck 241"/>
              <p:cNvSpPr/>
              <p:nvPr userDrawn="1"/>
            </p:nvSpPr>
            <p:spPr>
              <a:xfrm rot="5400000">
                <a:off x="478547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5" name="Rechteck 242"/>
              <p:cNvSpPr/>
              <p:nvPr userDrawn="1"/>
            </p:nvSpPr>
            <p:spPr>
              <a:xfrm rot="5400000">
                <a:off x="1180012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6" name="Gruppieren 5"/>
          <p:cNvGrpSpPr/>
          <p:nvPr userDrawn="1"/>
        </p:nvGrpSpPr>
        <p:grpSpPr>
          <a:xfrm>
            <a:off x="3782859" y="2227716"/>
            <a:ext cx="7484371" cy="3647772"/>
            <a:chOff x="2484000" y="1670400"/>
            <a:chExt cx="5040000" cy="2735196"/>
          </a:xfrm>
        </p:grpSpPr>
        <p:sp>
          <p:nvSpPr>
            <p:cNvPr id="2" name="Rechteck 1"/>
            <p:cNvSpPr/>
            <p:nvPr userDrawn="1"/>
          </p:nvSpPr>
          <p:spPr>
            <a:xfrm>
              <a:off x="2484000" y="1670400"/>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hteck 26"/>
            <p:cNvSpPr/>
            <p:nvPr userDrawn="1"/>
          </p:nvSpPr>
          <p:spPr>
            <a:xfrm>
              <a:off x="2484000" y="4045596"/>
              <a:ext cx="5040000"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hteck 31"/>
            <p:cNvSpPr/>
            <p:nvPr userDrawn="1"/>
          </p:nvSpPr>
          <p:spPr>
            <a:xfrm>
              <a:off x="2484000" y="3649730"/>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hteck 34"/>
            <p:cNvSpPr/>
            <p:nvPr userDrawn="1"/>
          </p:nvSpPr>
          <p:spPr>
            <a:xfrm>
              <a:off x="2484000" y="3253864"/>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hteck 35"/>
            <p:cNvSpPr/>
            <p:nvPr userDrawn="1"/>
          </p:nvSpPr>
          <p:spPr>
            <a:xfrm>
              <a:off x="2484000" y="2857998"/>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hteck 36"/>
            <p:cNvSpPr/>
            <p:nvPr userDrawn="1"/>
          </p:nvSpPr>
          <p:spPr>
            <a:xfrm>
              <a:off x="2484000" y="2462132"/>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hteck 37"/>
            <p:cNvSpPr/>
            <p:nvPr userDrawn="1"/>
          </p:nvSpPr>
          <p:spPr>
            <a:xfrm>
              <a:off x="2484000" y="2066266"/>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Textplatzhalter 6"/>
          <p:cNvSpPr>
            <a:spLocks noGrp="1"/>
          </p:cNvSpPr>
          <p:nvPr userDrawn="1">
            <p:ph type="body" sz="quarter" idx="20"/>
          </p:nvPr>
        </p:nvSpPr>
        <p:spPr>
          <a:xfrm>
            <a:off x="3845489" y="2147484"/>
            <a:ext cx="5798327" cy="4255945"/>
          </a:xfrm>
          <a:noFill/>
        </p:spPr>
        <p:txBody>
          <a:bodyPr lIns="144029" anchor="t" anchorCtr="0">
            <a:noAutofit/>
          </a:bodyPr>
          <a:lstStyle>
            <a:lvl1pPr>
              <a:lnSpc>
                <a:spcPct val="215000"/>
              </a:lnSpc>
              <a:spcBef>
                <a:spcPts val="0"/>
              </a:spcBef>
              <a:spcAft>
                <a:spcPts val="0"/>
              </a:spcAft>
              <a:defRPr sz="1600" b="1">
                <a:solidFill>
                  <a:schemeClr val="bg1"/>
                </a:solidFill>
              </a:defRPr>
            </a:lvl1pPr>
          </a:lstStyle>
          <a:p>
            <a:pPr lvl="0"/>
            <a:r>
              <a:rPr lang="de-DE"/>
              <a:t>Textmasterformat bearbeiten</a:t>
            </a:r>
          </a:p>
          <a:p>
            <a:pPr lvl="1"/>
            <a:r>
              <a:rPr lang="de-DE"/>
              <a:t>Zweite Ebene</a:t>
            </a:r>
          </a:p>
        </p:txBody>
      </p:sp>
      <p:sp>
        <p:nvSpPr>
          <p:cNvPr id="8" name="Textfeld 7"/>
          <p:cNvSpPr txBox="1"/>
          <p:nvPr userDrawn="1"/>
        </p:nvSpPr>
        <p:spPr>
          <a:xfrm>
            <a:off x="3922656" y="1732951"/>
            <a:ext cx="2241577" cy="369418"/>
          </a:xfrm>
          <a:prstGeom prst="rect">
            <a:avLst/>
          </a:prstGeom>
          <a:noFill/>
        </p:spPr>
        <p:txBody>
          <a:bodyPr wrap="square" lIns="121944" tIns="60972" rIns="121944" bIns="60972" rtlCol="0">
            <a:spAutoFit/>
          </a:bodyPr>
          <a:lstStyle/>
          <a:p>
            <a:r>
              <a:rPr lang="en-GB" sz="1600" b="1"/>
              <a:t>Agenda</a:t>
            </a:r>
          </a:p>
        </p:txBody>
      </p:sp>
      <p:sp>
        <p:nvSpPr>
          <p:cNvPr id="352" name="Textfeld 7189"/>
          <p:cNvSpPr txBox="1"/>
          <p:nvPr userDrawn="1"/>
        </p:nvSpPr>
        <p:spPr>
          <a:xfrm>
            <a:off x="2306064" y="6583777"/>
            <a:ext cx="8038989" cy="189624"/>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1000" b="1" kern="1200">
                <a:solidFill>
                  <a:schemeClr val="bg2">
                    <a:lumMod val="50000"/>
                  </a:schemeClr>
                </a:solidFill>
                <a:effectLst/>
                <a:ea typeface="Times New Roman"/>
                <a:cs typeface="Times New Roman"/>
              </a:rPr>
              <a:t>The Hermes Standard </a:t>
            </a:r>
            <a:r>
              <a:rPr lang="en-US" sz="1000" kern="1200">
                <a:solidFill>
                  <a:schemeClr val="bg2">
                    <a:lumMod val="50000"/>
                  </a:schemeClr>
                </a:solidFill>
                <a:effectLst/>
                <a:ea typeface="Times New Roman"/>
                <a:cs typeface="Times New Roman"/>
              </a:rPr>
              <a:t> for vendor independent machine-to-machine communication in SMT Assembly.</a:t>
            </a:r>
            <a:r>
              <a:rPr lang="en-US" sz="1000">
                <a:solidFill>
                  <a:schemeClr val="bg2">
                    <a:lumMod val="50000"/>
                  </a:schemeClr>
                </a:solidFill>
                <a:effectLst/>
                <a:ea typeface="Times New Roman"/>
                <a:cs typeface="Times New Roman"/>
              </a:rPr>
              <a:t> </a:t>
            </a:r>
            <a:endParaRPr lang="de-DE" sz="1100">
              <a:solidFill>
                <a:schemeClr val="bg2">
                  <a:lumMod val="50000"/>
                </a:schemeClr>
              </a:solidFill>
              <a:effectLst/>
              <a:ea typeface="Times New Roman"/>
              <a:cs typeface="Times New Roman"/>
            </a:endParaRPr>
          </a:p>
        </p:txBody>
      </p:sp>
      <p:pic>
        <p:nvPicPr>
          <p:cNvPr id="353" name="Grafik 352"/>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89866" y="440149"/>
            <a:ext cx="2683543" cy="2087200"/>
          </a:xfrm>
          <a:prstGeom prst="rect">
            <a:avLst/>
          </a:prstGeom>
        </p:spPr>
      </p:pic>
      <p:pic>
        <p:nvPicPr>
          <p:cNvPr id="354" name="Grafik 353" descr="Ein Bild, das Zeichnung, Schild enthält.&#10;&#10;Automatisch generierte Beschreibung">
            <a:extLst>
              <a:ext uri="{FF2B5EF4-FFF2-40B4-BE49-F238E27FC236}">
                <a16:creationId xmlns:a16="http://schemas.microsoft.com/office/drawing/2014/main" id="{47833D8B-A672-4439-BA30-6E9CD61BE223}"/>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89866" y="441418"/>
            <a:ext cx="2704042" cy="2061203"/>
          </a:xfrm>
          <a:prstGeom prst="rect">
            <a:avLst/>
          </a:prstGeom>
        </p:spPr>
      </p:pic>
    </p:spTree>
    <p:extLst>
      <p:ext uri="{BB962C8B-B14F-4D97-AF65-F5344CB8AC3E}">
        <p14:creationId xmlns:p14="http://schemas.microsoft.com/office/powerpoint/2010/main" val="1152903617"/>
      </p:ext>
    </p:extLst>
  </p:cSld>
  <p:clrMapOvr>
    <a:masterClrMapping/>
  </p:clrMapOvr>
  <p:extLst>
    <p:ext uri="{DCECCB84-F9BA-43D5-87BE-67443E8EF086}">
      <p15:sldGuideLst xmlns:p15="http://schemas.microsoft.com/office/powerpoint/2012/main">
        <p15:guide id="1" orient="horz" pos="3930" userDrawn="1">
          <p15:clr>
            <a:srgbClr val="FBAE40"/>
          </p15:clr>
        </p15:guide>
        <p15:guide id="2" pos="384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tandard_Grafik_1 Text Container_Benefi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a:p>
        </p:txBody>
      </p:sp>
      <p:sp>
        <p:nvSpPr>
          <p:cNvPr id="30" name="Textplatzhalter 6"/>
          <p:cNvSpPr>
            <a:spLocks noGrp="1"/>
          </p:cNvSpPr>
          <p:nvPr>
            <p:ph type="body" sz="quarter" idx="13"/>
          </p:nvPr>
        </p:nvSpPr>
        <p:spPr>
          <a:xfrm>
            <a:off x="6192863" y="2085399"/>
            <a:ext cx="5667790" cy="4321118"/>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6"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0B783528-61DF-474E-A974-AF2FFB357A25}" type="datetime1">
              <a:rPr lang="de-DE" smtClean="0"/>
              <a:t>17.06.2022</a:t>
            </a:fld>
            <a:endParaRPr lang="en-US"/>
          </a:p>
        </p:txBody>
      </p:sp>
      <p:sp>
        <p:nvSpPr>
          <p:cNvPr id="7"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a:p>
        </p:txBody>
      </p:sp>
    </p:spTree>
    <p:extLst>
      <p:ext uri="{BB962C8B-B14F-4D97-AF65-F5344CB8AC3E}">
        <p14:creationId xmlns:p14="http://schemas.microsoft.com/office/powerpoint/2010/main" val="10497581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hank You">
    <p:spTree>
      <p:nvGrpSpPr>
        <p:cNvPr id="1" name=""/>
        <p:cNvGrpSpPr/>
        <p:nvPr/>
      </p:nvGrpSpPr>
      <p:grpSpPr>
        <a:xfrm>
          <a:off x="0" y="0"/>
          <a:ext cx="0" cy="0"/>
          <a:chOff x="0" y="0"/>
          <a:chExt cx="0" cy="0"/>
        </a:xfrm>
      </p:grpSpPr>
      <p:sp>
        <p:nvSpPr>
          <p:cNvPr id="13" name="Rechteck 12"/>
          <p:cNvSpPr/>
          <p:nvPr userDrawn="1"/>
        </p:nvSpPr>
        <p:spPr>
          <a:xfrm>
            <a:off x="0" y="9400"/>
            <a:ext cx="12220932" cy="685018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4" name="Gruppieren 13"/>
          <p:cNvGrpSpPr/>
          <p:nvPr userDrawn="1"/>
        </p:nvGrpSpPr>
        <p:grpSpPr>
          <a:xfrm>
            <a:off x="1903162" y="1728590"/>
            <a:ext cx="10112964" cy="4324831"/>
            <a:chOff x="819425" y="901874"/>
            <a:chExt cx="11196701" cy="4788294"/>
          </a:xfrm>
          <a:solidFill>
            <a:schemeClr val="tx1">
              <a:lumMod val="10000"/>
              <a:lumOff val="90000"/>
            </a:schemeClr>
          </a:solidFill>
        </p:grpSpPr>
        <p:grpSp>
          <p:nvGrpSpPr>
            <p:cNvPr id="15" name="Gruppieren 14"/>
            <p:cNvGrpSpPr/>
            <p:nvPr userDrawn="1"/>
          </p:nvGrpSpPr>
          <p:grpSpPr>
            <a:xfrm>
              <a:off x="819425" y="901874"/>
              <a:ext cx="11196701" cy="463463"/>
              <a:chOff x="819425" y="901874"/>
              <a:chExt cx="11196701" cy="463463"/>
            </a:xfrm>
            <a:grpFill/>
          </p:grpSpPr>
          <p:sp>
            <p:nvSpPr>
              <p:cNvPr id="156" name="Rechteck 155"/>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7" name="Rechteck 156"/>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8" name="Rechteck 157"/>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9" name="Rechteck 158"/>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0" name="Rechteck 159"/>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1" name="Rechteck 160"/>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2" name="Rechteck 161"/>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3" name="Rechteck 162"/>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4" name="Rechteck 163"/>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5" name="Rechteck 164"/>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6" name="Rechteck 165"/>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7" name="Rechteck 166"/>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8" name="Rechteck 167"/>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9" name="Rechteck 168"/>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0" name="Rechteck 169"/>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1" name="Rechteck 170"/>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2" name="Rechteck 171"/>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3" name="Rechteck 172"/>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4" name="Rechteck 173"/>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6" name="Gruppieren 15"/>
            <p:cNvGrpSpPr/>
            <p:nvPr userDrawn="1"/>
          </p:nvGrpSpPr>
          <p:grpSpPr>
            <a:xfrm>
              <a:off x="819425" y="1519707"/>
              <a:ext cx="11196701" cy="463463"/>
              <a:chOff x="819425" y="901874"/>
              <a:chExt cx="11196701" cy="463463"/>
            </a:xfrm>
            <a:grpFill/>
          </p:grpSpPr>
          <p:sp>
            <p:nvSpPr>
              <p:cNvPr id="137" name="Rechteck 136"/>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8" name="Rechteck 137"/>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9" name="Rechteck 138"/>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0" name="Rechteck 139"/>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1" name="Rechteck 140"/>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2" name="Rechteck 141"/>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3" name="Rechteck 142"/>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4" name="Rechteck 143"/>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5" name="Rechteck 144"/>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6" name="Rechteck 145"/>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7" name="Rechteck 146"/>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8" name="Rechteck 147"/>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9" name="Rechteck 148"/>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0" name="Rechteck 149"/>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1" name="Rechteck 150"/>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2" name="Rechteck 151"/>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3" name="Rechteck 152"/>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4" name="Rechteck 153"/>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5" name="Rechteck 154"/>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7" name="Gruppieren 16"/>
            <p:cNvGrpSpPr/>
            <p:nvPr userDrawn="1"/>
          </p:nvGrpSpPr>
          <p:grpSpPr>
            <a:xfrm>
              <a:off x="819425" y="2137540"/>
              <a:ext cx="11196701" cy="463463"/>
              <a:chOff x="819425" y="901874"/>
              <a:chExt cx="11196701" cy="463463"/>
            </a:xfrm>
            <a:grpFill/>
          </p:grpSpPr>
          <p:sp>
            <p:nvSpPr>
              <p:cNvPr id="118" name="Rechteck 117"/>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9" name="Rechteck 118"/>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0" name="Rechteck 119"/>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1" name="Rechteck 120"/>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2" name="Rechteck 121"/>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3" name="Rechteck 122"/>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4" name="Rechteck 123"/>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5" name="Rechteck 124"/>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6" name="Rechteck 125"/>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7" name="Rechteck 126"/>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8" name="Rechteck 127"/>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9" name="Rechteck 128"/>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0" name="Rechteck 129"/>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1" name="Rechteck 130"/>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2" name="Rechteck 131"/>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3" name="Rechteck 132"/>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4" name="Rechteck 133"/>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5" name="Rechteck 134"/>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6" name="Rechteck 135"/>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 name="Gruppieren 17"/>
            <p:cNvGrpSpPr/>
            <p:nvPr userDrawn="1"/>
          </p:nvGrpSpPr>
          <p:grpSpPr>
            <a:xfrm>
              <a:off x="819425" y="2755373"/>
              <a:ext cx="11196701" cy="463463"/>
              <a:chOff x="819425" y="901874"/>
              <a:chExt cx="11196701" cy="463463"/>
            </a:xfrm>
            <a:grpFill/>
          </p:grpSpPr>
          <p:sp>
            <p:nvSpPr>
              <p:cNvPr id="99" name="Rechteck 98"/>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0" name="Rechteck 99"/>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1" name="Rechteck 100"/>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2" name="Rechteck 101"/>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3" name="Rechteck 102"/>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4" name="Rechteck 103"/>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5" name="Rechteck 104"/>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6" name="Rechteck 105"/>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7" name="Rechteck 106"/>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8" name="Rechteck 107"/>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9" name="Rechteck 108"/>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0" name="Rechteck 109"/>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1" name="Rechteck 110"/>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2" name="Rechteck 111"/>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3" name="Rechteck 112"/>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4" name="Rechteck 113"/>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5" name="Rechteck 114"/>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6" name="Rechteck 115"/>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7" name="Rechteck 116"/>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9" name="Gruppieren 18"/>
            <p:cNvGrpSpPr/>
            <p:nvPr userDrawn="1"/>
          </p:nvGrpSpPr>
          <p:grpSpPr>
            <a:xfrm>
              <a:off x="819425" y="3373206"/>
              <a:ext cx="11196701" cy="463463"/>
              <a:chOff x="819425" y="901874"/>
              <a:chExt cx="11196701" cy="463463"/>
            </a:xfrm>
            <a:grpFill/>
          </p:grpSpPr>
          <p:sp>
            <p:nvSpPr>
              <p:cNvPr id="80" name="Rechteck 79"/>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1" name="Rechteck 80"/>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2" name="Rechteck 81"/>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3" name="Rechteck 82"/>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4" name="Rechteck 83"/>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5" name="Rechteck 84"/>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6" name="Rechteck 85"/>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7" name="Rechteck 86"/>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8" name="Rechteck 87"/>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9" name="Rechteck 88"/>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0" name="Rechteck 89"/>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1" name="Rechteck 90"/>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2" name="Rechteck 91"/>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3" name="Rechteck 92"/>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4" name="Rechteck 93"/>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5" name="Rechteck 94"/>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6" name="Rechteck 95"/>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7" name="Rechteck 96"/>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8" name="Rechteck 97"/>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 name="Gruppieren 19"/>
            <p:cNvGrpSpPr/>
            <p:nvPr userDrawn="1"/>
          </p:nvGrpSpPr>
          <p:grpSpPr>
            <a:xfrm>
              <a:off x="819425" y="3991039"/>
              <a:ext cx="11196701" cy="463463"/>
              <a:chOff x="819425" y="901874"/>
              <a:chExt cx="11196701" cy="463463"/>
            </a:xfrm>
            <a:grpFill/>
          </p:grpSpPr>
          <p:sp>
            <p:nvSpPr>
              <p:cNvPr id="61" name="Rechteck 60"/>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2" name="Rechteck 61"/>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 name="Rechteck 62"/>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4" name="Rechteck 63"/>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5" name="Rechteck 64"/>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6" name="Rechteck 65"/>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7" name="Rechteck 66"/>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8" name="Rechteck 67"/>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Rechteck 68"/>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0" name="Rechteck 69"/>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1" name="Rechteck 70"/>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2" name="Rechteck 71"/>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3" name="Rechteck 72"/>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4" name="Rechteck 73"/>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5" name="Rechteck 74"/>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6" name="Rechteck 75"/>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7" name="Rechteck 76"/>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8" name="Rechteck 77"/>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9" name="Rechteck 78"/>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1" name="Gruppieren 20"/>
            <p:cNvGrpSpPr/>
            <p:nvPr userDrawn="1"/>
          </p:nvGrpSpPr>
          <p:grpSpPr>
            <a:xfrm>
              <a:off x="819425" y="4608872"/>
              <a:ext cx="11196701" cy="463463"/>
              <a:chOff x="819425" y="901874"/>
              <a:chExt cx="11196701" cy="463463"/>
            </a:xfrm>
            <a:grpFill/>
          </p:grpSpPr>
          <p:sp>
            <p:nvSpPr>
              <p:cNvPr id="42" name="Rechteck 41"/>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3" name="Rechteck 42"/>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eck 43"/>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Rechteck 44"/>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6" name="Rechteck 45"/>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Rechteck 46"/>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hteck 47"/>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Rechteck 48"/>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Rechteck 49"/>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 name="Rechteck 50"/>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 name="Rechteck 51"/>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 name="Rechteck 52"/>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 name="Rechteck 53"/>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Rechteck 54"/>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 name="Rechteck 55"/>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 name="Rechteck 56"/>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 name="Rechteck 57"/>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Rechteck 58"/>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 name="Rechteck 59"/>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2" name="Gruppieren 21"/>
            <p:cNvGrpSpPr/>
            <p:nvPr userDrawn="1"/>
          </p:nvGrpSpPr>
          <p:grpSpPr>
            <a:xfrm>
              <a:off x="819425" y="5226705"/>
              <a:ext cx="11196701" cy="463463"/>
              <a:chOff x="819425" y="901874"/>
              <a:chExt cx="11196701" cy="463463"/>
            </a:xfrm>
            <a:grpFill/>
          </p:grpSpPr>
          <p:sp>
            <p:nvSpPr>
              <p:cNvPr id="23" name="Rechteck 22"/>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hteck 26"/>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27"/>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Rechteck 28"/>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Rechteck 29"/>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Rechteck 30"/>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Rechteck 31"/>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Rechteck 32"/>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Rechteck 33"/>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 name="Rechteck 34"/>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 name="Rechteck 35"/>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Rechteck 36"/>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hteck 37"/>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Rechteck 38"/>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Rechteck 39"/>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1" name="Rechteck 40"/>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175" name="Untertitel 2"/>
          <p:cNvSpPr txBox="1">
            <a:spLocks/>
          </p:cNvSpPr>
          <p:nvPr userDrawn="1"/>
        </p:nvSpPr>
        <p:spPr>
          <a:xfrm>
            <a:off x="4018646" y="6241445"/>
            <a:ext cx="5089325" cy="523321"/>
          </a:xfrm>
          <a:prstGeom prst="rect">
            <a:avLst/>
          </a:prstGeom>
        </p:spPr>
        <p:txBody>
          <a:bodyPr vert="horz" lIns="0" tIns="0" rIns="0" bIns="0" rtlCol="0">
            <a:noAutofit/>
          </a:bodyPr>
          <a:lstStyle>
            <a:lvl1pPr marL="0" indent="0" algn="l" defTabSz="1219444" rtl="0" eaLnBrk="1" latinLnBrk="0" hangingPunct="1">
              <a:spcBef>
                <a:spcPts val="2400"/>
              </a:spcBef>
              <a:spcAft>
                <a:spcPts val="600"/>
              </a:spcAft>
              <a:buFont typeface="Arial" panose="020B0604020202020204" pitchFamily="34" charset="0"/>
              <a:buNone/>
              <a:defRPr sz="1600" b="0" kern="1200">
                <a:solidFill>
                  <a:schemeClr val="tx1">
                    <a:tint val="75000"/>
                  </a:schemeClr>
                </a:solidFill>
                <a:latin typeface="+mn-lt"/>
                <a:ea typeface="+mn-ea"/>
                <a:cs typeface="+mn-cs"/>
              </a:defRPr>
            </a:lvl1pPr>
            <a:lvl2pPr marL="609722" indent="0" algn="ctr" defTabSz="1219444" rtl="0" eaLnBrk="1" latinLnBrk="0" hangingPunct="1">
              <a:spcBef>
                <a:spcPts val="600"/>
              </a:spcBef>
              <a:buFont typeface="+mj-lt"/>
              <a:buNone/>
              <a:defRPr sz="1600" b="1" kern="1200">
                <a:solidFill>
                  <a:schemeClr val="tx1">
                    <a:tint val="75000"/>
                  </a:schemeClr>
                </a:solidFill>
                <a:latin typeface="+mn-lt"/>
                <a:ea typeface="+mn-ea"/>
                <a:cs typeface="+mn-cs"/>
              </a:defRPr>
            </a:lvl2pPr>
            <a:lvl3pPr marL="1219444" indent="0" algn="ctr" defTabSz="1219444" rtl="0" eaLnBrk="1" latinLnBrk="0" hangingPunct="1">
              <a:spcBef>
                <a:spcPts val="480"/>
              </a:spcBef>
              <a:buClr>
                <a:schemeClr val="accent2"/>
              </a:buClr>
              <a:buSzPct val="80000"/>
              <a:buFont typeface="Wingdings" panose="05000000000000000000" pitchFamily="2" charset="2"/>
              <a:buNone/>
              <a:defRPr sz="1600" kern="1200">
                <a:solidFill>
                  <a:schemeClr val="tx1">
                    <a:tint val="75000"/>
                  </a:schemeClr>
                </a:solidFill>
                <a:latin typeface="+mn-lt"/>
                <a:ea typeface="+mn-ea"/>
                <a:cs typeface="+mn-cs"/>
              </a:defRPr>
            </a:lvl3pPr>
            <a:lvl4pPr marL="1829166" indent="0" algn="ctr" defTabSz="1219444" rtl="0" eaLnBrk="1" latinLnBrk="0" hangingPunct="1">
              <a:spcBef>
                <a:spcPts val="480"/>
              </a:spcBef>
              <a:buClr>
                <a:schemeClr val="accent2"/>
              </a:buClr>
              <a:buSzPct val="80000"/>
              <a:buFont typeface="Wingdings" panose="05000000000000000000" pitchFamily="2" charset="2"/>
              <a:buNone/>
              <a:tabLst/>
              <a:defRPr sz="1600" kern="1200">
                <a:solidFill>
                  <a:schemeClr val="tx1">
                    <a:tint val="75000"/>
                  </a:schemeClr>
                </a:solidFill>
                <a:latin typeface="+mn-lt"/>
                <a:ea typeface="+mn-ea"/>
                <a:cs typeface="+mn-cs"/>
              </a:defRPr>
            </a:lvl4pPr>
            <a:lvl5pPr marL="2438888" indent="0" algn="ctr" defTabSz="1219444" rtl="0" eaLnBrk="1" latinLnBrk="0" hangingPunct="1">
              <a:spcBef>
                <a:spcPts val="480"/>
              </a:spcBef>
              <a:buClr>
                <a:schemeClr val="accent2"/>
              </a:buClr>
              <a:buSzPct val="80000"/>
              <a:buFont typeface="Wingdings" panose="05000000000000000000" pitchFamily="2" charset="2"/>
              <a:buNone/>
              <a:defRPr sz="1600" kern="1200">
                <a:solidFill>
                  <a:schemeClr val="tx1">
                    <a:tint val="75000"/>
                  </a:schemeClr>
                </a:solidFill>
                <a:latin typeface="+mn-lt"/>
                <a:ea typeface="+mn-ea"/>
                <a:cs typeface="+mn-cs"/>
              </a:defRPr>
            </a:lvl5pPr>
            <a:lvl6pPr marL="3048610"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6pPr>
            <a:lvl7pPr marL="3658332"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7pPr>
            <a:lvl8pPr marL="4268053"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8pPr>
            <a:lvl9pPr marL="4877775"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9pPr>
          </a:lstStyle>
          <a:p>
            <a:r>
              <a:rPr lang="de-DE"/>
              <a:t>Formatvorlage des Untertitelmasters durch Klicken bearbeiten</a:t>
            </a:r>
            <a:endParaRPr lang="en-US"/>
          </a:p>
        </p:txBody>
      </p:sp>
      <p:grpSp>
        <p:nvGrpSpPr>
          <p:cNvPr id="176" name="Gruppieren 175"/>
          <p:cNvGrpSpPr/>
          <p:nvPr userDrawn="1"/>
        </p:nvGrpSpPr>
        <p:grpSpPr>
          <a:xfrm>
            <a:off x="0" y="6259132"/>
            <a:ext cx="12220932" cy="438837"/>
            <a:chOff x="0" y="6446509"/>
            <a:chExt cx="7002773" cy="251460"/>
          </a:xfrm>
        </p:grpSpPr>
        <p:pic>
          <p:nvPicPr>
            <p:cNvPr id="177" name="Picture 2"/>
            <p:cNvPicPr/>
            <p:nvPr userDrawn="1"/>
          </p:nvPicPr>
          <p:blipFill>
            <a:blip r:embed="rId2">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178" name="Picture 2"/>
            <p:cNvPicPr/>
            <p:nvPr userDrawn="1"/>
          </p:nvPicPr>
          <p:blipFill>
            <a:blip r:embed="rId3">
              <a:graysc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30" y="6446509"/>
              <a:ext cx="5704043" cy="251460"/>
            </a:xfrm>
            <a:prstGeom prst="rect">
              <a:avLst/>
            </a:prstGeom>
            <a:noFill/>
            <a:ln>
              <a:noFill/>
            </a:ln>
            <a:effectLst/>
          </p:spPr>
        </p:pic>
        <p:sp>
          <p:nvSpPr>
            <p:cNvPr id="179" name="Gleichschenkliges Dreieck 178"/>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grpSp>
        <p:nvGrpSpPr>
          <p:cNvPr id="180" name="Gruppieren 179"/>
          <p:cNvGrpSpPr/>
          <p:nvPr userDrawn="1"/>
        </p:nvGrpSpPr>
        <p:grpSpPr>
          <a:xfrm>
            <a:off x="2276396" y="1828993"/>
            <a:ext cx="9389002" cy="4122227"/>
            <a:chOff x="2627124" y="1240271"/>
            <a:chExt cx="9389002" cy="4122227"/>
          </a:xfrm>
        </p:grpSpPr>
        <p:grpSp>
          <p:nvGrpSpPr>
            <p:cNvPr id="181" name="Gruppieren 180"/>
            <p:cNvGrpSpPr/>
            <p:nvPr userDrawn="1"/>
          </p:nvGrpSpPr>
          <p:grpSpPr>
            <a:xfrm>
              <a:off x="2627124" y="1240271"/>
              <a:ext cx="9389002" cy="216000"/>
              <a:chOff x="2627124" y="1240271"/>
              <a:chExt cx="9389002" cy="216000"/>
            </a:xfrm>
          </p:grpSpPr>
          <p:sp>
            <p:nvSpPr>
              <p:cNvPr id="315" name="Rechteck 351"/>
              <p:cNvSpPr/>
              <p:nvPr userDrawn="1"/>
            </p:nvSpPr>
            <p:spPr>
              <a:xfrm rot="5400000">
                <a:off x="532506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6" name="Rechteck 352"/>
              <p:cNvSpPr/>
              <p:nvPr userDrawn="1"/>
            </p:nvSpPr>
            <p:spPr>
              <a:xfrm rot="5400000">
                <a:off x="586465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7" name="Rechteck 353"/>
              <p:cNvSpPr/>
              <p:nvPr userDrawn="1"/>
            </p:nvSpPr>
            <p:spPr>
              <a:xfrm rot="5400000">
                <a:off x="640424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8" name="Rechteck 354"/>
              <p:cNvSpPr/>
              <p:nvPr userDrawn="1"/>
            </p:nvSpPr>
            <p:spPr>
              <a:xfrm rot="5400000">
                <a:off x="694382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9" name="Rechteck 355"/>
              <p:cNvSpPr/>
              <p:nvPr userDrawn="1"/>
            </p:nvSpPr>
            <p:spPr>
              <a:xfrm rot="5400000">
                <a:off x="748341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0" name="Rechteck 356"/>
              <p:cNvSpPr/>
              <p:nvPr userDrawn="1"/>
            </p:nvSpPr>
            <p:spPr>
              <a:xfrm rot="5400000">
                <a:off x="802300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1" name="Rechteck 357"/>
              <p:cNvSpPr/>
              <p:nvPr userDrawn="1"/>
            </p:nvSpPr>
            <p:spPr>
              <a:xfrm rot="5400000">
                <a:off x="856259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2" name="Rechteck 358"/>
              <p:cNvSpPr/>
              <p:nvPr userDrawn="1"/>
            </p:nvSpPr>
            <p:spPr>
              <a:xfrm rot="5400000">
                <a:off x="910218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3" name="Rechteck 359"/>
              <p:cNvSpPr/>
              <p:nvPr userDrawn="1"/>
            </p:nvSpPr>
            <p:spPr>
              <a:xfrm rot="5400000">
                <a:off x="964176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4" name="Rechteck 360"/>
              <p:cNvSpPr/>
              <p:nvPr userDrawn="1"/>
            </p:nvSpPr>
            <p:spPr>
              <a:xfrm rot="5400000">
                <a:off x="1018135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5" name="Rechteck 361"/>
              <p:cNvSpPr/>
              <p:nvPr userDrawn="1"/>
            </p:nvSpPr>
            <p:spPr>
              <a:xfrm rot="5400000">
                <a:off x="1072094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6" name="Rechteck 362"/>
              <p:cNvSpPr/>
              <p:nvPr userDrawn="1"/>
            </p:nvSpPr>
            <p:spPr>
              <a:xfrm rot="5400000">
                <a:off x="1126053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7" name="Rechteck 363"/>
              <p:cNvSpPr/>
              <p:nvPr userDrawn="1"/>
            </p:nvSpPr>
            <p:spPr>
              <a:xfrm rot="5400000">
                <a:off x="262712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8" name="Rechteck 364"/>
              <p:cNvSpPr/>
              <p:nvPr userDrawn="1"/>
            </p:nvSpPr>
            <p:spPr>
              <a:xfrm rot="5400000">
                <a:off x="316671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9" name="Rechteck 365"/>
              <p:cNvSpPr/>
              <p:nvPr userDrawn="1"/>
            </p:nvSpPr>
            <p:spPr>
              <a:xfrm rot="5400000">
                <a:off x="370630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0" name="Rechteck 366"/>
              <p:cNvSpPr/>
              <p:nvPr userDrawn="1"/>
            </p:nvSpPr>
            <p:spPr>
              <a:xfrm rot="5400000">
                <a:off x="424588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1" name="Rechteck 367"/>
              <p:cNvSpPr/>
              <p:nvPr userDrawn="1"/>
            </p:nvSpPr>
            <p:spPr>
              <a:xfrm rot="5400000">
                <a:off x="478547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2" name="Rechteck 368"/>
              <p:cNvSpPr/>
              <p:nvPr userDrawn="1"/>
            </p:nvSpPr>
            <p:spPr>
              <a:xfrm rot="5400000">
                <a:off x="1180012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2" name="Gruppieren 181"/>
            <p:cNvGrpSpPr/>
            <p:nvPr userDrawn="1"/>
          </p:nvGrpSpPr>
          <p:grpSpPr>
            <a:xfrm>
              <a:off x="2627124" y="1798303"/>
              <a:ext cx="9389002" cy="216000"/>
              <a:chOff x="2627124" y="1798303"/>
              <a:chExt cx="9389002" cy="216000"/>
            </a:xfrm>
          </p:grpSpPr>
          <p:sp>
            <p:nvSpPr>
              <p:cNvPr id="297" name="Rechteck 333"/>
              <p:cNvSpPr/>
              <p:nvPr userDrawn="1"/>
            </p:nvSpPr>
            <p:spPr>
              <a:xfrm rot="5400000">
                <a:off x="532506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8" name="Rechteck 334"/>
              <p:cNvSpPr/>
              <p:nvPr userDrawn="1"/>
            </p:nvSpPr>
            <p:spPr>
              <a:xfrm rot="5400000">
                <a:off x="586465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9" name="Rechteck 335"/>
              <p:cNvSpPr/>
              <p:nvPr userDrawn="1"/>
            </p:nvSpPr>
            <p:spPr>
              <a:xfrm rot="5400000">
                <a:off x="640424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0" name="Rechteck 336"/>
              <p:cNvSpPr/>
              <p:nvPr userDrawn="1"/>
            </p:nvSpPr>
            <p:spPr>
              <a:xfrm rot="5400000">
                <a:off x="694382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1" name="Rechteck 337"/>
              <p:cNvSpPr/>
              <p:nvPr userDrawn="1"/>
            </p:nvSpPr>
            <p:spPr>
              <a:xfrm rot="5400000">
                <a:off x="748341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2" name="Rechteck 338"/>
              <p:cNvSpPr/>
              <p:nvPr userDrawn="1"/>
            </p:nvSpPr>
            <p:spPr>
              <a:xfrm rot="5400000">
                <a:off x="802300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3" name="Rechteck 339"/>
              <p:cNvSpPr/>
              <p:nvPr userDrawn="1"/>
            </p:nvSpPr>
            <p:spPr>
              <a:xfrm rot="5400000">
                <a:off x="856259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4" name="Rechteck 340"/>
              <p:cNvSpPr/>
              <p:nvPr userDrawn="1"/>
            </p:nvSpPr>
            <p:spPr>
              <a:xfrm rot="5400000">
                <a:off x="910218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5" name="Rechteck 341"/>
              <p:cNvSpPr/>
              <p:nvPr userDrawn="1"/>
            </p:nvSpPr>
            <p:spPr>
              <a:xfrm rot="5400000">
                <a:off x="964176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6" name="Rechteck 342"/>
              <p:cNvSpPr/>
              <p:nvPr userDrawn="1"/>
            </p:nvSpPr>
            <p:spPr>
              <a:xfrm rot="5400000">
                <a:off x="1018135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7" name="Rechteck 343"/>
              <p:cNvSpPr/>
              <p:nvPr userDrawn="1"/>
            </p:nvSpPr>
            <p:spPr>
              <a:xfrm rot="5400000">
                <a:off x="1072094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8" name="Rechteck 344"/>
              <p:cNvSpPr/>
              <p:nvPr userDrawn="1"/>
            </p:nvSpPr>
            <p:spPr>
              <a:xfrm rot="5400000">
                <a:off x="1126053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9" name="Rechteck 345"/>
              <p:cNvSpPr/>
              <p:nvPr userDrawn="1"/>
            </p:nvSpPr>
            <p:spPr>
              <a:xfrm rot="5400000">
                <a:off x="262712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0" name="Rechteck 346"/>
              <p:cNvSpPr/>
              <p:nvPr userDrawn="1"/>
            </p:nvSpPr>
            <p:spPr>
              <a:xfrm rot="5400000">
                <a:off x="316671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1" name="Rechteck 347"/>
              <p:cNvSpPr/>
              <p:nvPr userDrawn="1"/>
            </p:nvSpPr>
            <p:spPr>
              <a:xfrm rot="5400000">
                <a:off x="370630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2" name="Rechteck 348"/>
              <p:cNvSpPr/>
              <p:nvPr userDrawn="1"/>
            </p:nvSpPr>
            <p:spPr>
              <a:xfrm rot="5400000">
                <a:off x="424588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3" name="Rechteck 349"/>
              <p:cNvSpPr/>
              <p:nvPr userDrawn="1"/>
            </p:nvSpPr>
            <p:spPr>
              <a:xfrm rot="5400000">
                <a:off x="478547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4" name="Rechteck 350"/>
              <p:cNvSpPr/>
              <p:nvPr userDrawn="1"/>
            </p:nvSpPr>
            <p:spPr>
              <a:xfrm rot="5400000">
                <a:off x="1180012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3" name="Gruppieren 182"/>
            <p:cNvGrpSpPr/>
            <p:nvPr userDrawn="1"/>
          </p:nvGrpSpPr>
          <p:grpSpPr>
            <a:xfrm>
              <a:off x="2627124" y="2356336"/>
              <a:ext cx="9389002" cy="216000"/>
              <a:chOff x="2627124" y="2356336"/>
              <a:chExt cx="9389002" cy="216000"/>
            </a:xfrm>
          </p:grpSpPr>
          <p:sp>
            <p:nvSpPr>
              <p:cNvPr id="279" name="Rechteck 315"/>
              <p:cNvSpPr/>
              <p:nvPr userDrawn="1"/>
            </p:nvSpPr>
            <p:spPr>
              <a:xfrm rot="5400000">
                <a:off x="532506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0" name="Rechteck 316"/>
              <p:cNvSpPr/>
              <p:nvPr userDrawn="1"/>
            </p:nvSpPr>
            <p:spPr>
              <a:xfrm rot="5400000">
                <a:off x="586465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1" name="Rechteck 317"/>
              <p:cNvSpPr/>
              <p:nvPr userDrawn="1"/>
            </p:nvSpPr>
            <p:spPr>
              <a:xfrm rot="5400000">
                <a:off x="640424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2" name="Rechteck 318"/>
              <p:cNvSpPr/>
              <p:nvPr userDrawn="1"/>
            </p:nvSpPr>
            <p:spPr>
              <a:xfrm rot="5400000">
                <a:off x="694382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3" name="Rechteck 319"/>
              <p:cNvSpPr/>
              <p:nvPr userDrawn="1"/>
            </p:nvSpPr>
            <p:spPr>
              <a:xfrm rot="5400000">
                <a:off x="748341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4" name="Rechteck 320"/>
              <p:cNvSpPr/>
              <p:nvPr userDrawn="1"/>
            </p:nvSpPr>
            <p:spPr>
              <a:xfrm rot="5400000">
                <a:off x="802300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5" name="Rechteck 321"/>
              <p:cNvSpPr/>
              <p:nvPr userDrawn="1"/>
            </p:nvSpPr>
            <p:spPr>
              <a:xfrm rot="5400000">
                <a:off x="856259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6" name="Rechteck 322"/>
              <p:cNvSpPr/>
              <p:nvPr userDrawn="1"/>
            </p:nvSpPr>
            <p:spPr>
              <a:xfrm rot="5400000">
                <a:off x="910218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7" name="Rechteck 323"/>
              <p:cNvSpPr/>
              <p:nvPr userDrawn="1"/>
            </p:nvSpPr>
            <p:spPr>
              <a:xfrm rot="5400000">
                <a:off x="964176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8" name="Rechteck 324"/>
              <p:cNvSpPr/>
              <p:nvPr userDrawn="1"/>
            </p:nvSpPr>
            <p:spPr>
              <a:xfrm rot="5400000">
                <a:off x="1018135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9" name="Rechteck 325"/>
              <p:cNvSpPr/>
              <p:nvPr userDrawn="1"/>
            </p:nvSpPr>
            <p:spPr>
              <a:xfrm rot="5400000">
                <a:off x="1072094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0" name="Rechteck 326"/>
              <p:cNvSpPr/>
              <p:nvPr userDrawn="1"/>
            </p:nvSpPr>
            <p:spPr>
              <a:xfrm rot="5400000">
                <a:off x="1126053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1" name="Rechteck 327"/>
              <p:cNvSpPr/>
              <p:nvPr userDrawn="1"/>
            </p:nvSpPr>
            <p:spPr>
              <a:xfrm rot="5400000">
                <a:off x="262712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2" name="Rechteck 328"/>
              <p:cNvSpPr/>
              <p:nvPr userDrawn="1"/>
            </p:nvSpPr>
            <p:spPr>
              <a:xfrm rot="5400000">
                <a:off x="316671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3" name="Rechteck 329"/>
              <p:cNvSpPr/>
              <p:nvPr userDrawn="1"/>
            </p:nvSpPr>
            <p:spPr>
              <a:xfrm rot="5400000">
                <a:off x="370630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4" name="Rechteck 330"/>
              <p:cNvSpPr/>
              <p:nvPr userDrawn="1"/>
            </p:nvSpPr>
            <p:spPr>
              <a:xfrm rot="5400000">
                <a:off x="424588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5" name="Rechteck 331"/>
              <p:cNvSpPr/>
              <p:nvPr userDrawn="1"/>
            </p:nvSpPr>
            <p:spPr>
              <a:xfrm rot="5400000">
                <a:off x="478547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6" name="Rechteck 332"/>
              <p:cNvSpPr/>
              <p:nvPr userDrawn="1"/>
            </p:nvSpPr>
            <p:spPr>
              <a:xfrm rot="5400000">
                <a:off x="1180012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4" name="Gruppieren 183"/>
            <p:cNvGrpSpPr/>
            <p:nvPr userDrawn="1"/>
          </p:nvGrpSpPr>
          <p:grpSpPr>
            <a:xfrm>
              <a:off x="2627124" y="2914368"/>
              <a:ext cx="9389002" cy="216000"/>
              <a:chOff x="2627124" y="2914368"/>
              <a:chExt cx="9389002" cy="216000"/>
            </a:xfrm>
          </p:grpSpPr>
          <p:sp>
            <p:nvSpPr>
              <p:cNvPr id="261" name="Rechteck 297"/>
              <p:cNvSpPr/>
              <p:nvPr userDrawn="1"/>
            </p:nvSpPr>
            <p:spPr>
              <a:xfrm rot="5400000">
                <a:off x="532506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2" name="Rechteck 298"/>
              <p:cNvSpPr/>
              <p:nvPr userDrawn="1"/>
            </p:nvSpPr>
            <p:spPr>
              <a:xfrm rot="5400000">
                <a:off x="586465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3" name="Rechteck 299"/>
              <p:cNvSpPr/>
              <p:nvPr userDrawn="1"/>
            </p:nvSpPr>
            <p:spPr>
              <a:xfrm rot="5400000">
                <a:off x="640424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4" name="Rechteck 300"/>
              <p:cNvSpPr/>
              <p:nvPr userDrawn="1"/>
            </p:nvSpPr>
            <p:spPr>
              <a:xfrm rot="5400000">
                <a:off x="694382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5" name="Rechteck 301"/>
              <p:cNvSpPr/>
              <p:nvPr userDrawn="1"/>
            </p:nvSpPr>
            <p:spPr>
              <a:xfrm rot="5400000">
                <a:off x="748341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6" name="Rechteck 302"/>
              <p:cNvSpPr/>
              <p:nvPr userDrawn="1"/>
            </p:nvSpPr>
            <p:spPr>
              <a:xfrm rot="5400000">
                <a:off x="802300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7" name="Rechteck 303"/>
              <p:cNvSpPr/>
              <p:nvPr userDrawn="1"/>
            </p:nvSpPr>
            <p:spPr>
              <a:xfrm rot="5400000">
                <a:off x="856259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8" name="Rechteck 304"/>
              <p:cNvSpPr/>
              <p:nvPr userDrawn="1"/>
            </p:nvSpPr>
            <p:spPr>
              <a:xfrm rot="5400000">
                <a:off x="910218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9" name="Rechteck 305"/>
              <p:cNvSpPr/>
              <p:nvPr userDrawn="1"/>
            </p:nvSpPr>
            <p:spPr>
              <a:xfrm rot="5400000">
                <a:off x="964176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0" name="Rechteck 306"/>
              <p:cNvSpPr/>
              <p:nvPr userDrawn="1"/>
            </p:nvSpPr>
            <p:spPr>
              <a:xfrm rot="5400000">
                <a:off x="1018135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1" name="Rechteck 307"/>
              <p:cNvSpPr/>
              <p:nvPr userDrawn="1"/>
            </p:nvSpPr>
            <p:spPr>
              <a:xfrm rot="5400000">
                <a:off x="1072094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2" name="Rechteck 308"/>
              <p:cNvSpPr/>
              <p:nvPr userDrawn="1"/>
            </p:nvSpPr>
            <p:spPr>
              <a:xfrm rot="5400000">
                <a:off x="1126053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3" name="Rechteck 309"/>
              <p:cNvSpPr/>
              <p:nvPr userDrawn="1"/>
            </p:nvSpPr>
            <p:spPr>
              <a:xfrm rot="5400000">
                <a:off x="262712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4" name="Rechteck 310"/>
              <p:cNvSpPr/>
              <p:nvPr userDrawn="1"/>
            </p:nvSpPr>
            <p:spPr>
              <a:xfrm rot="5400000">
                <a:off x="316671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5" name="Rechteck 311"/>
              <p:cNvSpPr/>
              <p:nvPr userDrawn="1"/>
            </p:nvSpPr>
            <p:spPr>
              <a:xfrm rot="5400000">
                <a:off x="370630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6" name="Rechteck 312"/>
              <p:cNvSpPr/>
              <p:nvPr userDrawn="1"/>
            </p:nvSpPr>
            <p:spPr>
              <a:xfrm rot="5400000">
                <a:off x="424588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7" name="Rechteck 313"/>
              <p:cNvSpPr/>
              <p:nvPr userDrawn="1"/>
            </p:nvSpPr>
            <p:spPr>
              <a:xfrm rot="5400000">
                <a:off x="478547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8" name="Rechteck 314"/>
              <p:cNvSpPr/>
              <p:nvPr userDrawn="1"/>
            </p:nvSpPr>
            <p:spPr>
              <a:xfrm rot="5400000">
                <a:off x="1180012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5" name="Gruppieren 184"/>
            <p:cNvGrpSpPr/>
            <p:nvPr userDrawn="1"/>
          </p:nvGrpSpPr>
          <p:grpSpPr>
            <a:xfrm>
              <a:off x="2627124" y="3472401"/>
              <a:ext cx="9389002" cy="216000"/>
              <a:chOff x="2627124" y="3472401"/>
              <a:chExt cx="9389002" cy="216000"/>
            </a:xfrm>
          </p:grpSpPr>
          <p:sp>
            <p:nvSpPr>
              <p:cNvPr id="243" name="Rechteck 279"/>
              <p:cNvSpPr/>
              <p:nvPr userDrawn="1"/>
            </p:nvSpPr>
            <p:spPr>
              <a:xfrm rot="5400000">
                <a:off x="532506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4" name="Rechteck 280"/>
              <p:cNvSpPr/>
              <p:nvPr userDrawn="1"/>
            </p:nvSpPr>
            <p:spPr>
              <a:xfrm rot="5400000">
                <a:off x="586465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5" name="Rechteck 281"/>
              <p:cNvSpPr/>
              <p:nvPr userDrawn="1"/>
            </p:nvSpPr>
            <p:spPr>
              <a:xfrm rot="5400000">
                <a:off x="640424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6" name="Rechteck 282"/>
              <p:cNvSpPr/>
              <p:nvPr userDrawn="1"/>
            </p:nvSpPr>
            <p:spPr>
              <a:xfrm rot="5400000">
                <a:off x="694382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7" name="Rechteck 283"/>
              <p:cNvSpPr/>
              <p:nvPr userDrawn="1"/>
            </p:nvSpPr>
            <p:spPr>
              <a:xfrm rot="5400000">
                <a:off x="748341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8" name="Rechteck 284"/>
              <p:cNvSpPr/>
              <p:nvPr userDrawn="1"/>
            </p:nvSpPr>
            <p:spPr>
              <a:xfrm rot="5400000">
                <a:off x="802300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9" name="Rechteck 285"/>
              <p:cNvSpPr/>
              <p:nvPr userDrawn="1"/>
            </p:nvSpPr>
            <p:spPr>
              <a:xfrm rot="5400000">
                <a:off x="856259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0" name="Rechteck 286"/>
              <p:cNvSpPr/>
              <p:nvPr userDrawn="1"/>
            </p:nvSpPr>
            <p:spPr>
              <a:xfrm rot="5400000">
                <a:off x="910218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1" name="Rechteck 287"/>
              <p:cNvSpPr/>
              <p:nvPr userDrawn="1"/>
            </p:nvSpPr>
            <p:spPr>
              <a:xfrm rot="5400000">
                <a:off x="964176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2" name="Rechteck 288"/>
              <p:cNvSpPr/>
              <p:nvPr userDrawn="1"/>
            </p:nvSpPr>
            <p:spPr>
              <a:xfrm rot="5400000">
                <a:off x="1018135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3" name="Rechteck 289"/>
              <p:cNvSpPr/>
              <p:nvPr userDrawn="1"/>
            </p:nvSpPr>
            <p:spPr>
              <a:xfrm rot="5400000">
                <a:off x="1072094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4" name="Rechteck 290"/>
              <p:cNvSpPr/>
              <p:nvPr userDrawn="1"/>
            </p:nvSpPr>
            <p:spPr>
              <a:xfrm rot="5400000">
                <a:off x="1126053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5" name="Rechteck 291"/>
              <p:cNvSpPr/>
              <p:nvPr userDrawn="1"/>
            </p:nvSpPr>
            <p:spPr>
              <a:xfrm rot="5400000">
                <a:off x="262712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6" name="Rechteck 292"/>
              <p:cNvSpPr/>
              <p:nvPr userDrawn="1"/>
            </p:nvSpPr>
            <p:spPr>
              <a:xfrm rot="5400000">
                <a:off x="316671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7" name="Rechteck 293"/>
              <p:cNvSpPr/>
              <p:nvPr userDrawn="1"/>
            </p:nvSpPr>
            <p:spPr>
              <a:xfrm rot="5400000">
                <a:off x="370630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8" name="Rechteck 294"/>
              <p:cNvSpPr/>
              <p:nvPr userDrawn="1"/>
            </p:nvSpPr>
            <p:spPr>
              <a:xfrm rot="5400000">
                <a:off x="424588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9" name="Rechteck 295"/>
              <p:cNvSpPr/>
              <p:nvPr userDrawn="1"/>
            </p:nvSpPr>
            <p:spPr>
              <a:xfrm rot="5400000">
                <a:off x="478547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0" name="Rechteck 296"/>
              <p:cNvSpPr/>
              <p:nvPr userDrawn="1"/>
            </p:nvSpPr>
            <p:spPr>
              <a:xfrm rot="5400000">
                <a:off x="1180012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6" name="Gruppieren 185"/>
            <p:cNvGrpSpPr/>
            <p:nvPr userDrawn="1"/>
          </p:nvGrpSpPr>
          <p:grpSpPr>
            <a:xfrm>
              <a:off x="2627124" y="4030433"/>
              <a:ext cx="9389002" cy="216000"/>
              <a:chOff x="2627124" y="4030433"/>
              <a:chExt cx="9389002" cy="216000"/>
            </a:xfrm>
          </p:grpSpPr>
          <p:sp>
            <p:nvSpPr>
              <p:cNvPr id="225" name="Rechteck 261"/>
              <p:cNvSpPr/>
              <p:nvPr userDrawn="1"/>
            </p:nvSpPr>
            <p:spPr>
              <a:xfrm rot="5400000">
                <a:off x="532506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6" name="Rechteck 262"/>
              <p:cNvSpPr/>
              <p:nvPr userDrawn="1"/>
            </p:nvSpPr>
            <p:spPr>
              <a:xfrm rot="5400000">
                <a:off x="586465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7" name="Rechteck 263"/>
              <p:cNvSpPr/>
              <p:nvPr userDrawn="1"/>
            </p:nvSpPr>
            <p:spPr>
              <a:xfrm rot="5400000">
                <a:off x="640424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8" name="Rechteck 264"/>
              <p:cNvSpPr/>
              <p:nvPr userDrawn="1"/>
            </p:nvSpPr>
            <p:spPr>
              <a:xfrm rot="5400000">
                <a:off x="694382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9" name="Rechteck 265"/>
              <p:cNvSpPr/>
              <p:nvPr userDrawn="1"/>
            </p:nvSpPr>
            <p:spPr>
              <a:xfrm rot="5400000">
                <a:off x="748341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0" name="Rechteck 266"/>
              <p:cNvSpPr/>
              <p:nvPr userDrawn="1"/>
            </p:nvSpPr>
            <p:spPr>
              <a:xfrm rot="5400000">
                <a:off x="802300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1" name="Rechteck 267"/>
              <p:cNvSpPr/>
              <p:nvPr userDrawn="1"/>
            </p:nvSpPr>
            <p:spPr>
              <a:xfrm rot="5400000">
                <a:off x="856259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2" name="Rechteck 268"/>
              <p:cNvSpPr/>
              <p:nvPr userDrawn="1"/>
            </p:nvSpPr>
            <p:spPr>
              <a:xfrm rot="5400000">
                <a:off x="910218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3" name="Rechteck 269"/>
              <p:cNvSpPr/>
              <p:nvPr userDrawn="1"/>
            </p:nvSpPr>
            <p:spPr>
              <a:xfrm rot="5400000">
                <a:off x="964176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4" name="Rechteck 270"/>
              <p:cNvSpPr/>
              <p:nvPr userDrawn="1"/>
            </p:nvSpPr>
            <p:spPr>
              <a:xfrm rot="5400000">
                <a:off x="1018135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5" name="Rechteck 271"/>
              <p:cNvSpPr/>
              <p:nvPr userDrawn="1"/>
            </p:nvSpPr>
            <p:spPr>
              <a:xfrm rot="5400000">
                <a:off x="1072094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6" name="Rechteck 272"/>
              <p:cNvSpPr/>
              <p:nvPr userDrawn="1"/>
            </p:nvSpPr>
            <p:spPr>
              <a:xfrm rot="5400000">
                <a:off x="1126053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7" name="Rechteck 273"/>
              <p:cNvSpPr/>
              <p:nvPr userDrawn="1"/>
            </p:nvSpPr>
            <p:spPr>
              <a:xfrm rot="5400000">
                <a:off x="262712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8" name="Rechteck 274"/>
              <p:cNvSpPr/>
              <p:nvPr userDrawn="1"/>
            </p:nvSpPr>
            <p:spPr>
              <a:xfrm rot="5400000">
                <a:off x="316671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9" name="Rechteck 275"/>
              <p:cNvSpPr/>
              <p:nvPr userDrawn="1"/>
            </p:nvSpPr>
            <p:spPr>
              <a:xfrm rot="5400000">
                <a:off x="370630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0" name="Rechteck 276"/>
              <p:cNvSpPr/>
              <p:nvPr userDrawn="1"/>
            </p:nvSpPr>
            <p:spPr>
              <a:xfrm rot="5400000">
                <a:off x="424588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1" name="Rechteck 277"/>
              <p:cNvSpPr/>
              <p:nvPr userDrawn="1"/>
            </p:nvSpPr>
            <p:spPr>
              <a:xfrm rot="5400000">
                <a:off x="478547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2" name="Rechteck 278"/>
              <p:cNvSpPr/>
              <p:nvPr userDrawn="1"/>
            </p:nvSpPr>
            <p:spPr>
              <a:xfrm rot="5400000">
                <a:off x="1180012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7" name="Gruppieren 186"/>
            <p:cNvGrpSpPr/>
            <p:nvPr userDrawn="1"/>
          </p:nvGrpSpPr>
          <p:grpSpPr>
            <a:xfrm>
              <a:off x="2627124" y="4588466"/>
              <a:ext cx="9389002" cy="216000"/>
              <a:chOff x="2627124" y="4588466"/>
              <a:chExt cx="9389002" cy="216000"/>
            </a:xfrm>
          </p:grpSpPr>
          <p:sp>
            <p:nvSpPr>
              <p:cNvPr id="207" name="Rechteck 243"/>
              <p:cNvSpPr/>
              <p:nvPr userDrawn="1"/>
            </p:nvSpPr>
            <p:spPr>
              <a:xfrm rot="5400000">
                <a:off x="532506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8" name="Rechteck 244"/>
              <p:cNvSpPr/>
              <p:nvPr userDrawn="1"/>
            </p:nvSpPr>
            <p:spPr>
              <a:xfrm rot="5400000">
                <a:off x="586465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9" name="Rechteck 245"/>
              <p:cNvSpPr/>
              <p:nvPr userDrawn="1"/>
            </p:nvSpPr>
            <p:spPr>
              <a:xfrm rot="5400000">
                <a:off x="640424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0" name="Rechteck 246"/>
              <p:cNvSpPr/>
              <p:nvPr userDrawn="1"/>
            </p:nvSpPr>
            <p:spPr>
              <a:xfrm rot="5400000">
                <a:off x="694382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1" name="Rechteck 247"/>
              <p:cNvSpPr/>
              <p:nvPr userDrawn="1"/>
            </p:nvSpPr>
            <p:spPr>
              <a:xfrm rot="5400000">
                <a:off x="748341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2" name="Rechteck 248"/>
              <p:cNvSpPr/>
              <p:nvPr userDrawn="1"/>
            </p:nvSpPr>
            <p:spPr>
              <a:xfrm rot="5400000">
                <a:off x="802300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3" name="Rechteck 249"/>
              <p:cNvSpPr/>
              <p:nvPr userDrawn="1"/>
            </p:nvSpPr>
            <p:spPr>
              <a:xfrm rot="5400000">
                <a:off x="856259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4" name="Rechteck 250"/>
              <p:cNvSpPr/>
              <p:nvPr userDrawn="1"/>
            </p:nvSpPr>
            <p:spPr>
              <a:xfrm rot="5400000">
                <a:off x="910218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5" name="Rechteck 251"/>
              <p:cNvSpPr/>
              <p:nvPr userDrawn="1"/>
            </p:nvSpPr>
            <p:spPr>
              <a:xfrm rot="5400000">
                <a:off x="964176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6" name="Rechteck 252"/>
              <p:cNvSpPr/>
              <p:nvPr userDrawn="1"/>
            </p:nvSpPr>
            <p:spPr>
              <a:xfrm rot="5400000">
                <a:off x="1018135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7" name="Rechteck 253"/>
              <p:cNvSpPr/>
              <p:nvPr userDrawn="1"/>
            </p:nvSpPr>
            <p:spPr>
              <a:xfrm rot="5400000">
                <a:off x="1072094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8" name="Rechteck 254"/>
              <p:cNvSpPr/>
              <p:nvPr userDrawn="1"/>
            </p:nvSpPr>
            <p:spPr>
              <a:xfrm rot="5400000">
                <a:off x="1126053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9" name="Rechteck 255"/>
              <p:cNvSpPr/>
              <p:nvPr userDrawn="1"/>
            </p:nvSpPr>
            <p:spPr>
              <a:xfrm rot="5400000">
                <a:off x="262712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0" name="Rechteck 256"/>
              <p:cNvSpPr/>
              <p:nvPr userDrawn="1"/>
            </p:nvSpPr>
            <p:spPr>
              <a:xfrm rot="5400000">
                <a:off x="316671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1" name="Rechteck 257"/>
              <p:cNvSpPr/>
              <p:nvPr userDrawn="1"/>
            </p:nvSpPr>
            <p:spPr>
              <a:xfrm rot="5400000">
                <a:off x="370630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2" name="Rechteck 258"/>
              <p:cNvSpPr/>
              <p:nvPr userDrawn="1"/>
            </p:nvSpPr>
            <p:spPr>
              <a:xfrm rot="5400000">
                <a:off x="424588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3" name="Rechteck 259"/>
              <p:cNvSpPr/>
              <p:nvPr userDrawn="1"/>
            </p:nvSpPr>
            <p:spPr>
              <a:xfrm rot="5400000">
                <a:off x="478547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4" name="Rechteck 260"/>
              <p:cNvSpPr/>
              <p:nvPr userDrawn="1"/>
            </p:nvSpPr>
            <p:spPr>
              <a:xfrm rot="5400000">
                <a:off x="1180012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8" name="Gruppieren 187"/>
            <p:cNvGrpSpPr/>
            <p:nvPr userDrawn="1"/>
          </p:nvGrpSpPr>
          <p:grpSpPr>
            <a:xfrm>
              <a:off x="2627124" y="5146498"/>
              <a:ext cx="9389002" cy="216000"/>
              <a:chOff x="2627124" y="5146498"/>
              <a:chExt cx="9389002" cy="216000"/>
            </a:xfrm>
          </p:grpSpPr>
          <p:sp>
            <p:nvSpPr>
              <p:cNvPr id="189" name="Rechteck 225"/>
              <p:cNvSpPr/>
              <p:nvPr userDrawn="1"/>
            </p:nvSpPr>
            <p:spPr>
              <a:xfrm rot="5400000">
                <a:off x="532506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0" name="Rechteck 226"/>
              <p:cNvSpPr/>
              <p:nvPr userDrawn="1"/>
            </p:nvSpPr>
            <p:spPr>
              <a:xfrm rot="5400000">
                <a:off x="586465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1" name="Rechteck 227"/>
              <p:cNvSpPr/>
              <p:nvPr userDrawn="1"/>
            </p:nvSpPr>
            <p:spPr>
              <a:xfrm rot="5400000">
                <a:off x="640424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2" name="Rechteck 228"/>
              <p:cNvSpPr/>
              <p:nvPr userDrawn="1"/>
            </p:nvSpPr>
            <p:spPr>
              <a:xfrm rot="5400000">
                <a:off x="694382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3" name="Rechteck 229"/>
              <p:cNvSpPr/>
              <p:nvPr userDrawn="1"/>
            </p:nvSpPr>
            <p:spPr>
              <a:xfrm rot="5400000">
                <a:off x="748341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4" name="Rechteck 230"/>
              <p:cNvSpPr/>
              <p:nvPr userDrawn="1"/>
            </p:nvSpPr>
            <p:spPr>
              <a:xfrm rot="5400000">
                <a:off x="802300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5" name="Rechteck 231"/>
              <p:cNvSpPr/>
              <p:nvPr userDrawn="1"/>
            </p:nvSpPr>
            <p:spPr>
              <a:xfrm rot="5400000">
                <a:off x="856259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6" name="Rechteck 232"/>
              <p:cNvSpPr/>
              <p:nvPr userDrawn="1"/>
            </p:nvSpPr>
            <p:spPr>
              <a:xfrm rot="5400000">
                <a:off x="910218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7" name="Rechteck 233"/>
              <p:cNvSpPr/>
              <p:nvPr userDrawn="1"/>
            </p:nvSpPr>
            <p:spPr>
              <a:xfrm rot="5400000">
                <a:off x="964176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8" name="Rechteck 234"/>
              <p:cNvSpPr/>
              <p:nvPr userDrawn="1"/>
            </p:nvSpPr>
            <p:spPr>
              <a:xfrm rot="5400000">
                <a:off x="1018135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9" name="Rechteck 235"/>
              <p:cNvSpPr/>
              <p:nvPr userDrawn="1"/>
            </p:nvSpPr>
            <p:spPr>
              <a:xfrm rot="5400000">
                <a:off x="1072094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0" name="Rechteck 236"/>
              <p:cNvSpPr/>
              <p:nvPr userDrawn="1"/>
            </p:nvSpPr>
            <p:spPr>
              <a:xfrm rot="5400000">
                <a:off x="1126053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1" name="Rechteck 237"/>
              <p:cNvSpPr/>
              <p:nvPr userDrawn="1"/>
            </p:nvSpPr>
            <p:spPr>
              <a:xfrm rot="5400000">
                <a:off x="262712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2" name="Rechteck 238"/>
              <p:cNvSpPr/>
              <p:nvPr userDrawn="1"/>
            </p:nvSpPr>
            <p:spPr>
              <a:xfrm rot="5400000">
                <a:off x="316671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3" name="Rechteck 239"/>
              <p:cNvSpPr/>
              <p:nvPr userDrawn="1"/>
            </p:nvSpPr>
            <p:spPr>
              <a:xfrm rot="5400000">
                <a:off x="370630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4" name="Rechteck 240"/>
              <p:cNvSpPr/>
              <p:nvPr userDrawn="1"/>
            </p:nvSpPr>
            <p:spPr>
              <a:xfrm rot="5400000">
                <a:off x="424588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5" name="Rechteck 241"/>
              <p:cNvSpPr/>
              <p:nvPr userDrawn="1"/>
            </p:nvSpPr>
            <p:spPr>
              <a:xfrm rot="5400000">
                <a:off x="478547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6" name="Rechteck 242"/>
              <p:cNvSpPr/>
              <p:nvPr userDrawn="1"/>
            </p:nvSpPr>
            <p:spPr>
              <a:xfrm rot="5400000">
                <a:off x="1180012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2" name="Titel 1"/>
          <p:cNvSpPr>
            <a:spLocks noGrp="1"/>
          </p:cNvSpPr>
          <p:nvPr>
            <p:ph type="ctrTitle"/>
          </p:nvPr>
        </p:nvSpPr>
        <p:spPr>
          <a:xfrm>
            <a:off x="3616849" y="3761507"/>
            <a:ext cx="5089325" cy="1022637"/>
          </a:xfrm>
        </p:spPr>
        <p:txBody>
          <a:bodyPr lIns="0" tIns="0" rIns="0" bIns="62412">
            <a:noAutofit/>
          </a:bodyPr>
          <a:lstStyle>
            <a:lvl1pPr algn="ctr">
              <a:defRPr sz="4000" b="1">
                <a:solidFill>
                  <a:schemeClr val="accent2"/>
                </a:solidFill>
              </a:defRPr>
            </a:lvl1pPr>
          </a:lstStyle>
          <a:p>
            <a:endParaRPr lang="en-GB" sz="4800" noProof="0">
              <a:solidFill>
                <a:schemeClr val="bg1">
                  <a:lumMod val="65000"/>
                </a:schemeClr>
              </a:solidFill>
              <a:effectLst>
                <a:glow rad="139700">
                  <a:schemeClr val="bg1"/>
                </a:glow>
              </a:effectLst>
            </a:endParaRPr>
          </a:p>
        </p:txBody>
      </p:sp>
      <p:sp>
        <p:nvSpPr>
          <p:cNvPr id="3" name="Untertitel 2"/>
          <p:cNvSpPr>
            <a:spLocks noGrp="1"/>
          </p:cNvSpPr>
          <p:nvPr>
            <p:ph type="subTitle" idx="1"/>
          </p:nvPr>
        </p:nvSpPr>
        <p:spPr>
          <a:xfrm>
            <a:off x="3550194" y="4835155"/>
            <a:ext cx="5089325" cy="523321"/>
          </a:xfrm>
        </p:spPr>
        <p:txBody>
          <a:bodyPr>
            <a:noAutofit/>
          </a:bodyPr>
          <a:lstStyle>
            <a:lvl1pPr marL="0" indent="0" algn="ctr">
              <a:buNone/>
              <a:defRPr b="0">
                <a:solidFill>
                  <a:schemeClr val="tx1">
                    <a:tint val="75000"/>
                  </a:schemeClr>
                </a:solidFill>
              </a:defRPr>
            </a:lvl1pPr>
            <a:lvl2pPr marL="609722" indent="0" algn="ctr">
              <a:buNone/>
              <a:defRPr>
                <a:solidFill>
                  <a:schemeClr val="tx1">
                    <a:tint val="75000"/>
                  </a:schemeClr>
                </a:solidFill>
              </a:defRPr>
            </a:lvl2pPr>
            <a:lvl3pPr marL="1219444" indent="0" algn="ctr">
              <a:buNone/>
              <a:defRPr>
                <a:solidFill>
                  <a:schemeClr val="tx1">
                    <a:tint val="75000"/>
                  </a:schemeClr>
                </a:solidFill>
              </a:defRPr>
            </a:lvl3pPr>
            <a:lvl4pPr marL="1829166" indent="0" algn="ctr">
              <a:buNone/>
              <a:defRPr>
                <a:solidFill>
                  <a:schemeClr val="tx1">
                    <a:tint val="75000"/>
                  </a:schemeClr>
                </a:solidFill>
              </a:defRPr>
            </a:lvl4pPr>
            <a:lvl5pPr marL="2438888" indent="0" algn="ctr">
              <a:buNone/>
              <a:defRPr>
                <a:solidFill>
                  <a:schemeClr val="tx1">
                    <a:tint val="75000"/>
                  </a:schemeClr>
                </a:solidFill>
              </a:defRPr>
            </a:lvl5pPr>
            <a:lvl6pPr marL="3048610" indent="0" algn="ctr">
              <a:buNone/>
              <a:defRPr>
                <a:solidFill>
                  <a:schemeClr val="tx1">
                    <a:tint val="75000"/>
                  </a:schemeClr>
                </a:solidFill>
              </a:defRPr>
            </a:lvl6pPr>
            <a:lvl7pPr marL="3658332" indent="0" algn="ctr">
              <a:buNone/>
              <a:defRPr>
                <a:solidFill>
                  <a:schemeClr val="tx1">
                    <a:tint val="75000"/>
                  </a:schemeClr>
                </a:solidFill>
              </a:defRPr>
            </a:lvl7pPr>
            <a:lvl8pPr marL="4268053" indent="0" algn="ctr">
              <a:buNone/>
              <a:defRPr>
                <a:solidFill>
                  <a:schemeClr val="tx1">
                    <a:tint val="75000"/>
                  </a:schemeClr>
                </a:solidFill>
              </a:defRPr>
            </a:lvl8pPr>
            <a:lvl9pPr marL="4877775" indent="0" algn="ctr">
              <a:buNone/>
              <a:defRPr>
                <a:solidFill>
                  <a:schemeClr val="tx1">
                    <a:tint val="75000"/>
                  </a:schemeClr>
                </a:solidFill>
              </a:defRPr>
            </a:lvl9pPr>
          </a:lstStyle>
          <a:p>
            <a:r>
              <a:rPr lang="de-DE" noProof="0"/>
              <a:t>Formatvorlage des Untertitelmasters durch Klicken bearbeiten</a:t>
            </a:r>
            <a:endParaRPr lang="en-GB" noProof="0"/>
          </a:p>
        </p:txBody>
      </p:sp>
      <p:sp>
        <p:nvSpPr>
          <p:cNvPr id="337" name="Titel 1"/>
          <p:cNvSpPr txBox="1">
            <a:spLocks/>
          </p:cNvSpPr>
          <p:nvPr userDrawn="1"/>
        </p:nvSpPr>
        <p:spPr>
          <a:xfrm>
            <a:off x="2265026" y="5930902"/>
            <a:ext cx="9634700" cy="356605"/>
          </a:xfrm>
          <a:prstGeom prst="rect">
            <a:avLst/>
          </a:prstGeom>
        </p:spPr>
        <p:txBody>
          <a:bodyPr vert="horz" lIns="0" tIns="0" rIns="0" bIns="0" rtlCol="0" anchor="ctr">
            <a:noAutofit/>
          </a:bodyPr>
          <a:lstStyle>
            <a:lvl1pPr algn="l" defTabSz="1219444" rtl="0" eaLnBrk="1" latinLnBrk="0" hangingPunct="1">
              <a:spcBef>
                <a:spcPct val="0"/>
              </a:spcBef>
              <a:buNone/>
              <a:defRPr sz="2000" b="1" kern="1200">
                <a:solidFill>
                  <a:schemeClr val="tx1"/>
                </a:solidFill>
                <a:latin typeface="+mj-lt"/>
                <a:ea typeface="+mj-ea"/>
                <a:cs typeface="+mj-cs"/>
              </a:defRPr>
            </a:lvl1pPr>
          </a:lstStyle>
          <a:p>
            <a:r>
              <a:rPr lang="en-US" sz="1400">
                <a:solidFill>
                  <a:schemeClr val="bg2">
                    <a:lumMod val="50000"/>
                  </a:schemeClr>
                </a:solidFill>
                <a:ea typeface="Times New Roman"/>
                <a:cs typeface="Times New Roman"/>
              </a:rPr>
              <a:t>The Hermes Standard for vendor independent machine-to-machine communication in SMT Assembly. </a:t>
            </a:r>
            <a:endParaRPr lang="de-DE" sz="1400">
              <a:solidFill>
                <a:schemeClr val="bg2">
                  <a:lumMod val="50000"/>
                </a:schemeClr>
              </a:solidFill>
              <a:ea typeface="Times New Roman"/>
              <a:cs typeface="Times New Roman"/>
            </a:endParaRPr>
          </a:p>
        </p:txBody>
      </p:sp>
      <p:sp>
        <p:nvSpPr>
          <p:cNvPr id="336" name="Datumsplatzhalter 2"/>
          <p:cNvSpPr>
            <a:spLocks noGrp="1"/>
          </p:cNvSpPr>
          <p:nvPr>
            <p:ph type="dt" sz="half" idx="10"/>
          </p:nvPr>
        </p:nvSpPr>
        <p:spPr>
          <a:xfrm>
            <a:off x="10053818" y="6683252"/>
            <a:ext cx="1286735" cy="196846"/>
          </a:xfrm>
          <a:prstGeom prst="rect">
            <a:avLst/>
          </a:prstGeom>
        </p:spPr>
        <p:txBody>
          <a:bodyPr/>
          <a:lstStyle>
            <a:lvl1pPr algn="r">
              <a:defRPr sz="700"/>
            </a:lvl1pPr>
          </a:lstStyle>
          <a:p>
            <a:fld id="{3B84E226-2E49-47AE-8C3C-1265AF47606F}" type="datetime1">
              <a:rPr lang="de-DE" smtClean="0"/>
              <a:t>17.06.2022</a:t>
            </a:fld>
            <a:endParaRPr lang="en-US"/>
          </a:p>
        </p:txBody>
      </p:sp>
      <p:sp>
        <p:nvSpPr>
          <p:cNvPr id="338" name="Foliennummernplatzhalter 4"/>
          <p:cNvSpPr>
            <a:spLocks noGrp="1"/>
          </p:cNvSpPr>
          <p:nvPr>
            <p:ph type="sldNum" sz="quarter" idx="12"/>
          </p:nvPr>
        </p:nvSpPr>
        <p:spPr>
          <a:xfrm>
            <a:off x="11455782" y="668325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a:p>
        </p:txBody>
      </p:sp>
      <p:pic>
        <p:nvPicPr>
          <p:cNvPr id="339" name="Grafik 338"/>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489866" y="440149"/>
            <a:ext cx="2683543" cy="2087200"/>
          </a:xfrm>
          <a:prstGeom prst="rect">
            <a:avLst/>
          </a:prstGeom>
        </p:spPr>
      </p:pic>
      <p:pic>
        <p:nvPicPr>
          <p:cNvPr id="333" name="Grafik 332" descr="Ein Bild, das Zeichnung, Schild enthält.&#10;&#10;Automatisch generierte Beschreibung">
            <a:extLst>
              <a:ext uri="{FF2B5EF4-FFF2-40B4-BE49-F238E27FC236}">
                <a16:creationId xmlns:a16="http://schemas.microsoft.com/office/drawing/2014/main" id="{7D58C68C-567D-4863-93D3-AB3163ED06FB}"/>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489866" y="441418"/>
            <a:ext cx="2704042" cy="2061203"/>
          </a:xfrm>
          <a:prstGeom prst="rect">
            <a:avLst/>
          </a:prstGeom>
        </p:spPr>
      </p:pic>
    </p:spTree>
    <p:extLst>
      <p:ext uri="{BB962C8B-B14F-4D97-AF65-F5344CB8AC3E}">
        <p14:creationId xmlns:p14="http://schemas.microsoft.com/office/powerpoint/2010/main" val="18678134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Header only">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a:p>
        </p:txBody>
      </p:sp>
      <p:sp>
        <p:nvSpPr>
          <p:cNvPr id="3"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r>
              <a:rPr lang="en-US"/>
              <a:t>11/13/2017</a:t>
            </a:r>
          </a:p>
        </p:txBody>
      </p:sp>
      <p:sp>
        <p:nvSpPr>
          <p:cNvPr id="5"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a:p>
        </p:txBody>
      </p:sp>
    </p:spTree>
    <p:extLst>
      <p:ext uri="{BB962C8B-B14F-4D97-AF65-F5344CB8AC3E}">
        <p14:creationId xmlns:p14="http://schemas.microsoft.com/office/powerpoint/2010/main" val="23517280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Koh Young -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제목 5"/>
          <p:cNvSpPr>
            <a:spLocks noGrp="1"/>
          </p:cNvSpPr>
          <p:nvPr>
            <p:ph type="title" hasCustomPrompt="1"/>
          </p:nvPr>
        </p:nvSpPr>
        <p:spPr>
          <a:xfrm>
            <a:off x="624038" y="551923"/>
            <a:ext cx="7518373" cy="1440693"/>
          </a:xfrm>
        </p:spPr>
        <p:txBody>
          <a:bodyPr>
            <a:noAutofit/>
          </a:bodyPr>
          <a:lstStyle>
            <a:lvl1pPr algn="l">
              <a:defRPr sz="4801" b="1" i="0" baseline="0">
                <a:solidFill>
                  <a:schemeClr val="bg1"/>
                </a:solidFill>
                <a:latin typeface="+mj-lt"/>
              </a:defRPr>
            </a:lvl1pPr>
          </a:lstStyle>
          <a:p>
            <a:r>
              <a:rPr lang="en-US" altLang="ko-KR"/>
              <a:t>Presentation Title</a:t>
            </a:r>
            <a:endParaRPr lang="ko-KR" altLang="en-US"/>
          </a:p>
        </p:txBody>
      </p:sp>
      <p:cxnSp>
        <p:nvCxnSpPr>
          <p:cNvPr id="7" name="Google Shape;29;p3"/>
          <p:cNvCxnSpPr/>
          <p:nvPr userDrawn="1"/>
        </p:nvCxnSpPr>
        <p:spPr>
          <a:xfrm>
            <a:off x="720074" y="2373432"/>
            <a:ext cx="930665" cy="0"/>
          </a:xfrm>
          <a:prstGeom prst="straightConnector1">
            <a:avLst/>
          </a:prstGeom>
          <a:ln>
            <a:solidFill>
              <a:schemeClr val="bg1"/>
            </a:solidFill>
            <a:headEnd type="none" w="sm" len="sm"/>
            <a:tailEnd type="none" w="sm" len="sm"/>
          </a:ln>
        </p:spPr>
        <p:style>
          <a:lnRef idx="1">
            <a:schemeClr val="dk1"/>
          </a:lnRef>
          <a:fillRef idx="0">
            <a:schemeClr val="dk1"/>
          </a:fillRef>
          <a:effectRef idx="0">
            <a:schemeClr val="dk1"/>
          </a:effectRef>
          <a:fontRef idx="minor">
            <a:schemeClr val="tx1"/>
          </a:fontRef>
        </p:style>
      </p:cxnSp>
      <p:sp>
        <p:nvSpPr>
          <p:cNvPr id="19" name="텍스트 개체 틀 18"/>
          <p:cNvSpPr>
            <a:spLocks noGrp="1"/>
          </p:cNvSpPr>
          <p:nvPr>
            <p:ph type="body" sz="quarter" idx="10" hasCustomPrompt="1"/>
          </p:nvPr>
        </p:nvSpPr>
        <p:spPr>
          <a:xfrm>
            <a:off x="624039" y="2926292"/>
            <a:ext cx="5176341" cy="672231"/>
          </a:xfrm>
        </p:spPr>
        <p:txBody>
          <a:bodyPr>
            <a:noAutofit/>
          </a:bodyPr>
          <a:lstStyle>
            <a:lvl1pPr marL="0" indent="0" algn="l">
              <a:buNone/>
              <a:defRPr sz="3201" b="0" i="0" baseline="0">
                <a:solidFill>
                  <a:schemeClr val="bg1"/>
                </a:solidFill>
                <a:latin typeface="+mj-lt"/>
                <a:ea typeface="+mj-ea"/>
              </a:defRPr>
            </a:lvl1pPr>
          </a:lstStyle>
          <a:p>
            <a:pPr lvl="0"/>
            <a:r>
              <a:rPr lang="en-US" altLang="ko-KR"/>
              <a:t>Team</a:t>
            </a:r>
            <a:r>
              <a:rPr lang="ko-KR" altLang="en-US"/>
              <a:t> </a:t>
            </a:r>
            <a:r>
              <a:rPr lang="en-US" altLang="ko-KR"/>
              <a:t>or</a:t>
            </a:r>
            <a:r>
              <a:rPr lang="ko-KR" altLang="en-US"/>
              <a:t> </a:t>
            </a:r>
            <a:r>
              <a:rPr lang="en-US" altLang="ko-KR"/>
              <a:t>Presenter Name</a:t>
            </a:r>
          </a:p>
        </p:txBody>
      </p:sp>
      <p:sp>
        <p:nvSpPr>
          <p:cNvPr id="31" name="텍스트 개체 틀 30"/>
          <p:cNvSpPr>
            <a:spLocks noGrp="1"/>
          </p:cNvSpPr>
          <p:nvPr>
            <p:ph type="body" sz="quarter" idx="12" hasCustomPrompt="1"/>
          </p:nvPr>
        </p:nvSpPr>
        <p:spPr>
          <a:xfrm>
            <a:off x="624039" y="3514280"/>
            <a:ext cx="5752555" cy="480164"/>
          </a:xfrm>
        </p:spPr>
        <p:txBody>
          <a:bodyPr>
            <a:noAutofit/>
          </a:bodyPr>
          <a:lstStyle>
            <a:lvl1pPr algn="l">
              <a:defRPr sz="2400">
                <a:solidFill>
                  <a:schemeClr val="bg1"/>
                </a:solidFill>
                <a:latin typeface="+mj-lt"/>
                <a:ea typeface="+mn-ea"/>
              </a:defRPr>
            </a:lvl1pPr>
          </a:lstStyle>
          <a:p>
            <a:pPr lvl="0"/>
            <a:r>
              <a:rPr lang="en-US" altLang="ko-KR"/>
              <a:t>Position | </a:t>
            </a:r>
            <a:r>
              <a:rPr lang="en-US" altLang="ko-KR" err="1"/>
              <a:t>Koh</a:t>
            </a:r>
            <a:r>
              <a:rPr lang="en-US" altLang="ko-KR"/>
              <a:t> Young Technology Inc.</a:t>
            </a:r>
            <a:endParaRPr lang="ko-KR" altLang="en-US"/>
          </a:p>
        </p:txBody>
      </p:sp>
      <p:sp>
        <p:nvSpPr>
          <p:cNvPr id="4" name="텍스트 개체 틀 3"/>
          <p:cNvSpPr>
            <a:spLocks noGrp="1"/>
          </p:cNvSpPr>
          <p:nvPr>
            <p:ph type="body" sz="quarter" idx="13" hasCustomPrompt="1"/>
          </p:nvPr>
        </p:nvSpPr>
        <p:spPr>
          <a:xfrm>
            <a:off x="628143" y="2494310"/>
            <a:ext cx="2872172" cy="575866"/>
          </a:xfrm>
        </p:spPr>
        <p:txBody>
          <a:bodyPr>
            <a:noAutofit/>
          </a:bodyPr>
          <a:lstStyle>
            <a:lvl1pPr algn="l">
              <a:defRPr sz="2400">
                <a:solidFill>
                  <a:schemeClr val="bg1"/>
                </a:solidFill>
                <a:latin typeface="+mj-lt"/>
              </a:defRPr>
            </a:lvl1pPr>
          </a:lstStyle>
          <a:p>
            <a:pPr lvl="0"/>
            <a:r>
              <a:rPr lang="en-US" altLang="ko-KR"/>
              <a:t>YYYY.MM.DD</a:t>
            </a:r>
            <a:endParaRPr lang="ko-KR" altLang="en-US"/>
          </a:p>
        </p:txBody>
      </p:sp>
      <p:pic>
        <p:nvPicPr>
          <p:cNvPr id="10" name="그림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6200000">
            <a:off x="9948094" y="2040702"/>
            <a:ext cx="3081205" cy="289484"/>
          </a:xfrm>
          <a:prstGeom prst="rect">
            <a:avLst/>
          </a:prstGeom>
        </p:spPr>
      </p:pic>
      <p:pic>
        <p:nvPicPr>
          <p:cNvPr id="2" name="그림 1"/>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224493" y="5734584"/>
            <a:ext cx="1408946" cy="621949"/>
          </a:xfrm>
          <a:prstGeom prst="rect">
            <a:avLst/>
          </a:prstGeom>
        </p:spPr>
      </p:pic>
      <p:sp>
        <p:nvSpPr>
          <p:cNvPr id="13" name="TextBox 12">
            <a:extLst>
              <a:ext uri="{FF2B5EF4-FFF2-40B4-BE49-F238E27FC236}">
                <a16:creationId xmlns:a16="http://schemas.microsoft.com/office/drawing/2014/main" id="{E0CC3FDE-D9B6-4BD8-A985-E3D3F3D12F79}"/>
              </a:ext>
            </a:extLst>
          </p:cNvPr>
          <p:cNvSpPr txBox="1"/>
          <p:nvPr userDrawn="1"/>
        </p:nvSpPr>
        <p:spPr>
          <a:xfrm>
            <a:off x="12123575" y="548807"/>
            <a:ext cx="1748049" cy="1816687"/>
          </a:xfrm>
          <a:prstGeom prst="rect">
            <a:avLst/>
          </a:prstGeom>
          <a:noFill/>
        </p:spPr>
        <p:txBody>
          <a:bodyPr wrap="none" rtlCol="0">
            <a:spAutoFit/>
          </a:bodyPr>
          <a:lstStyle/>
          <a:p>
            <a:r>
              <a:rPr lang="en-US" altLang="ko-KR" sz="1867">
                <a:latin typeface="+mn-lt"/>
              </a:rPr>
              <a:t>Recommended </a:t>
            </a:r>
            <a:br>
              <a:rPr lang="en-US" altLang="ko-KR" sz="1867">
                <a:latin typeface="+mn-lt"/>
              </a:rPr>
            </a:br>
            <a:r>
              <a:rPr lang="en-US" altLang="ko-KR" sz="1867">
                <a:latin typeface="+mn-lt"/>
              </a:rPr>
              <a:t>English Font:</a:t>
            </a:r>
            <a:br>
              <a:rPr lang="en-US" altLang="ko-KR" sz="1867">
                <a:latin typeface="+mn-lt"/>
              </a:rPr>
            </a:br>
            <a:r>
              <a:rPr lang="en-US" altLang="ko-KR" sz="1867">
                <a:latin typeface="+mn-lt"/>
              </a:rPr>
              <a:t>Calibri </a:t>
            </a:r>
          </a:p>
          <a:p>
            <a:r>
              <a:rPr lang="en-US" altLang="ko-KR" sz="1867">
                <a:latin typeface="+mn-lt"/>
              </a:rPr>
              <a:t>Korean Font:</a:t>
            </a:r>
          </a:p>
          <a:p>
            <a:r>
              <a:rPr lang="ko-KR" altLang="en-US" sz="1867">
                <a:latin typeface="+mn-lt"/>
              </a:rPr>
              <a:t>맑은 고딕 </a:t>
            </a:r>
            <a:br>
              <a:rPr lang="ko-KR" altLang="en-US" sz="1867">
                <a:latin typeface="+mn-lt"/>
              </a:rPr>
            </a:br>
            <a:r>
              <a:rPr lang="en-US" altLang="ko-KR" sz="1867">
                <a:latin typeface="+mn-lt"/>
              </a:rPr>
              <a:t>(Malgun Gothic)</a:t>
            </a:r>
          </a:p>
        </p:txBody>
      </p:sp>
      <p:sp>
        <p:nvSpPr>
          <p:cNvPr id="14" name="TextBox 13">
            <a:extLst>
              <a:ext uri="{FF2B5EF4-FFF2-40B4-BE49-F238E27FC236}">
                <a16:creationId xmlns:a16="http://schemas.microsoft.com/office/drawing/2014/main" id="{B528982B-346B-4060-9152-4FF6789AB994}"/>
              </a:ext>
            </a:extLst>
          </p:cNvPr>
          <p:cNvSpPr txBox="1"/>
          <p:nvPr userDrawn="1"/>
        </p:nvSpPr>
        <p:spPr>
          <a:xfrm>
            <a:off x="12123576" y="5641886"/>
            <a:ext cx="1683912" cy="667131"/>
          </a:xfrm>
          <a:prstGeom prst="rect">
            <a:avLst/>
          </a:prstGeom>
          <a:noFill/>
        </p:spPr>
        <p:txBody>
          <a:bodyPr wrap="none" rtlCol="0">
            <a:spAutoFit/>
          </a:bodyPr>
          <a:lstStyle/>
          <a:p>
            <a:r>
              <a:rPr lang="en-US" altLang="ko-KR" sz="1867">
                <a:latin typeface="+mn-lt"/>
              </a:rPr>
              <a:t>Name</a:t>
            </a:r>
          </a:p>
          <a:p>
            <a:r>
              <a:rPr lang="en-US" altLang="ko-KR" sz="1867">
                <a:latin typeface="+mn-lt"/>
              </a:rPr>
              <a:t>Minimum 24pt</a:t>
            </a:r>
          </a:p>
        </p:txBody>
      </p:sp>
      <p:sp>
        <p:nvSpPr>
          <p:cNvPr id="15" name="TextBox 14">
            <a:extLst>
              <a:ext uri="{FF2B5EF4-FFF2-40B4-BE49-F238E27FC236}">
                <a16:creationId xmlns:a16="http://schemas.microsoft.com/office/drawing/2014/main" id="{7F4716F0-D728-4B60-8027-810E4CDEB240}"/>
              </a:ext>
            </a:extLst>
          </p:cNvPr>
          <p:cNvSpPr txBox="1"/>
          <p:nvPr userDrawn="1"/>
        </p:nvSpPr>
        <p:spPr>
          <a:xfrm>
            <a:off x="12123575" y="3228887"/>
            <a:ext cx="1622983" cy="667131"/>
          </a:xfrm>
          <a:prstGeom prst="rect">
            <a:avLst/>
          </a:prstGeom>
          <a:noFill/>
        </p:spPr>
        <p:txBody>
          <a:bodyPr wrap="none" rtlCol="0">
            <a:spAutoFit/>
          </a:bodyPr>
          <a:lstStyle/>
          <a:p>
            <a:r>
              <a:rPr lang="en-US" altLang="ko-KR" sz="1867">
                <a:latin typeface="+mn-lt"/>
              </a:rPr>
              <a:t>Slide Title </a:t>
            </a:r>
          </a:p>
          <a:p>
            <a:r>
              <a:rPr lang="en-US" altLang="ko-KR" sz="1867">
                <a:latin typeface="+mn-lt"/>
              </a:rPr>
              <a:t>Minimum 48pt</a:t>
            </a:r>
          </a:p>
        </p:txBody>
      </p:sp>
    </p:spTree>
    <p:extLst>
      <p:ext uri="{BB962C8B-B14F-4D97-AF65-F5344CB8AC3E}">
        <p14:creationId xmlns:p14="http://schemas.microsoft.com/office/powerpoint/2010/main" val="30437930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Koh Young -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D24D265-7C61-4BB2-A2A7-1B5C97D0A6B3}"/>
              </a:ext>
            </a:extLst>
          </p:cNvPr>
          <p:cNvSpPr txBox="1"/>
          <p:nvPr userDrawn="1"/>
        </p:nvSpPr>
        <p:spPr>
          <a:xfrm>
            <a:off x="-16208" y="-375418"/>
            <a:ext cx="5453554" cy="379744"/>
          </a:xfrm>
          <a:prstGeom prst="rect">
            <a:avLst/>
          </a:prstGeom>
          <a:noFill/>
        </p:spPr>
        <p:txBody>
          <a:bodyPr wrap="none" rtlCol="0">
            <a:spAutoFit/>
          </a:bodyPr>
          <a:lstStyle/>
          <a:p>
            <a:r>
              <a:rPr lang="en-US" altLang="ko-KR" sz="1867">
                <a:latin typeface="+mn-lt"/>
              </a:rPr>
              <a:t>Page Usage: Executive Summary , Contents Highlights  </a:t>
            </a:r>
            <a:endParaRPr lang="ko-KR" altLang="en-US" sz="1867">
              <a:latin typeface="+mn-lt"/>
            </a:endParaRPr>
          </a:p>
        </p:txBody>
      </p:sp>
      <p:sp>
        <p:nvSpPr>
          <p:cNvPr id="6" name="제목 5">
            <a:extLst>
              <a:ext uri="{FF2B5EF4-FFF2-40B4-BE49-F238E27FC236}">
                <a16:creationId xmlns:a16="http://schemas.microsoft.com/office/drawing/2014/main" id="{BAC388BA-0EED-4B76-B728-0F3C303E4559}"/>
              </a:ext>
            </a:extLst>
          </p:cNvPr>
          <p:cNvSpPr>
            <a:spLocks noGrp="1"/>
          </p:cNvSpPr>
          <p:nvPr>
            <p:ph type="title" hasCustomPrompt="1"/>
          </p:nvPr>
        </p:nvSpPr>
        <p:spPr>
          <a:xfrm>
            <a:off x="601736" y="260709"/>
            <a:ext cx="11023796" cy="576197"/>
          </a:xfrm>
        </p:spPr>
        <p:txBody>
          <a:bodyPr>
            <a:noAutofit/>
          </a:bodyPr>
          <a:lstStyle>
            <a:lvl1pPr marL="0" indent="0" algn="l">
              <a:buFont typeface="Wingdings" pitchFamily="2" charset="2"/>
              <a:buNone/>
              <a:defRPr sz="2801" b="1" i="0" baseline="0">
                <a:solidFill>
                  <a:srgbClr val="68B36D"/>
                </a:solidFill>
                <a:latin typeface="+mj-lt"/>
              </a:defRPr>
            </a:lvl1pPr>
          </a:lstStyle>
          <a:p>
            <a:r>
              <a:rPr lang="en-US" altLang="ko-KR"/>
              <a:t>Executive Summary</a:t>
            </a:r>
            <a:endParaRPr lang="ko-KR" altLang="en-US"/>
          </a:p>
        </p:txBody>
      </p:sp>
      <p:sp>
        <p:nvSpPr>
          <p:cNvPr id="7" name="내용 개체 틀 2">
            <a:extLst>
              <a:ext uri="{FF2B5EF4-FFF2-40B4-BE49-F238E27FC236}">
                <a16:creationId xmlns:a16="http://schemas.microsoft.com/office/drawing/2014/main" id="{8672B000-F6B5-4279-A237-A7A5FB0D3361}"/>
              </a:ext>
            </a:extLst>
          </p:cNvPr>
          <p:cNvSpPr>
            <a:spLocks noGrp="1"/>
          </p:cNvSpPr>
          <p:nvPr>
            <p:ph sz="quarter" idx="11"/>
          </p:nvPr>
        </p:nvSpPr>
        <p:spPr>
          <a:xfrm>
            <a:off x="601736" y="965930"/>
            <a:ext cx="11023796" cy="5632949"/>
          </a:xfrm>
        </p:spPr>
        <p:txBody>
          <a:bodyPr>
            <a:noAutofit/>
          </a:bodyPr>
          <a:lstStyle>
            <a:lvl1pPr marL="342969" indent="-342969">
              <a:buFont typeface="Arial" panose="020B0604020202020204" pitchFamily="34" charset="0"/>
              <a:buChar char="•"/>
              <a:defRPr sz="2400">
                <a:solidFill>
                  <a:schemeClr val="bg1"/>
                </a:solidFill>
                <a:latin typeface="+mn-lt"/>
                <a:ea typeface="+mn-ea"/>
              </a:defRPr>
            </a:lvl1pPr>
            <a:lvl2pPr marL="990773" indent="-381066">
              <a:buFont typeface="Wingdings" panose="05000000000000000000" pitchFamily="2" charset="2"/>
              <a:buChar char="§"/>
              <a:defRPr sz="2000">
                <a:solidFill>
                  <a:schemeClr val="bg1"/>
                </a:solidFill>
                <a:latin typeface="+mn-lt"/>
                <a:ea typeface="+mn-ea"/>
              </a:defRPr>
            </a:lvl2pPr>
            <a:lvl3pPr marL="1524267" indent="-304853">
              <a:buFont typeface="Wingdings" panose="05000000000000000000" pitchFamily="2" charset="2"/>
              <a:buChar char="§"/>
              <a:defRPr sz="2000">
                <a:solidFill>
                  <a:schemeClr val="bg1"/>
                </a:solidFill>
                <a:latin typeface="+mn-lt"/>
                <a:ea typeface="+mn-ea"/>
              </a:defRPr>
            </a:lvl3pPr>
            <a:lvl4pPr marL="2133974" indent="-304853">
              <a:buFont typeface="Wingdings" panose="05000000000000000000" pitchFamily="2" charset="2"/>
              <a:buChar char="§"/>
              <a:defRPr sz="2000">
                <a:solidFill>
                  <a:schemeClr val="bg1"/>
                </a:solidFill>
                <a:latin typeface="+mn-lt"/>
                <a:ea typeface="+mn-ea"/>
              </a:defRPr>
            </a:lvl4pPr>
            <a:lvl5pPr marL="2781795" indent="-342969">
              <a:buFont typeface="Wingdings" panose="05000000000000000000" pitchFamily="2" charset="2"/>
              <a:buChar char="§"/>
              <a:defRPr sz="2000">
                <a:solidFill>
                  <a:schemeClr val="bg1"/>
                </a:solidFill>
                <a:latin typeface="+mn-lt"/>
                <a:ea typeface="+mn-ea"/>
              </a:defRPr>
            </a:lvl5p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10" name="TextBox 9">
            <a:extLst>
              <a:ext uri="{FF2B5EF4-FFF2-40B4-BE49-F238E27FC236}">
                <a16:creationId xmlns:a16="http://schemas.microsoft.com/office/drawing/2014/main" id="{15C5CE38-E396-4571-AF3B-B035B09F5BB5}"/>
              </a:ext>
            </a:extLst>
          </p:cNvPr>
          <p:cNvSpPr txBox="1"/>
          <p:nvPr userDrawn="1"/>
        </p:nvSpPr>
        <p:spPr>
          <a:xfrm>
            <a:off x="12123575" y="644841"/>
            <a:ext cx="1748049" cy="3828409"/>
          </a:xfrm>
          <a:prstGeom prst="rect">
            <a:avLst/>
          </a:prstGeom>
          <a:noFill/>
        </p:spPr>
        <p:txBody>
          <a:bodyPr wrap="none" rtlCol="0">
            <a:spAutoFit/>
          </a:bodyPr>
          <a:lstStyle/>
          <a:p>
            <a:r>
              <a:rPr lang="en-US" altLang="ko-KR" sz="1867">
                <a:latin typeface="+mn-lt"/>
              </a:rPr>
              <a:t>Recommended </a:t>
            </a:r>
            <a:br>
              <a:rPr lang="en-US" altLang="ko-KR" sz="1867">
                <a:latin typeface="+mn-lt"/>
              </a:rPr>
            </a:br>
            <a:r>
              <a:rPr lang="en-US" altLang="ko-KR" sz="1867">
                <a:latin typeface="+mn-lt"/>
              </a:rPr>
              <a:t>English Font:</a:t>
            </a:r>
            <a:br>
              <a:rPr lang="en-US" altLang="ko-KR" sz="1867">
                <a:latin typeface="+mn-lt"/>
              </a:rPr>
            </a:br>
            <a:r>
              <a:rPr lang="en-US" altLang="ko-KR" sz="1867">
                <a:latin typeface="+mn-lt"/>
              </a:rPr>
              <a:t>Calibri </a:t>
            </a:r>
          </a:p>
          <a:p>
            <a:r>
              <a:rPr lang="en-US" altLang="ko-KR" sz="1867">
                <a:latin typeface="+mn-lt"/>
              </a:rPr>
              <a:t>Korean Font:</a:t>
            </a:r>
          </a:p>
          <a:p>
            <a:r>
              <a:rPr lang="ko-KR" altLang="en-US" sz="1867">
                <a:latin typeface="+mn-lt"/>
              </a:rPr>
              <a:t>맑은 고딕 </a:t>
            </a:r>
            <a:br>
              <a:rPr lang="ko-KR" altLang="en-US" sz="1867">
                <a:latin typeface="+mn-lt"/>
              </a:rPr>
            </a:br>
            <a:r>
              <a:rPr lang="en-US" altLang="ko-KR" sz="1867">
                <a:latin typeface="+mn-lt"/>
              </a:rPr>
              <a:t>(Malgun Gothic)</a:t>
            </a:r>
          </a:p>
          <a:p>
            <a:endParaRPr lang="en-US" altLang="ko-KR" sz="1867">
              <a:latin typeface="+mn-lt"/>
            </a:endParaRPr>
          </a:p>
          <a:p>
            <a:endParaRPr lang="en-US" altLang="ko-KR" sz="1867">
              <a:latin typeface="+mn-lt"/>
            </a:endParaRPr>
          </a:p>
          <a:p>
            <a:r>
              <a:rPr lang="en-US" altLang="ko-KR" sz="1867">
                <a:latin typeface="+mn-lt"/>
              </a:rPr>
              <a:t>Slide Title</a:t>
            </a:r>
          </a:p>
          <a:p>
            <a:r>
              <a:rPr lang="en-US" altLang="ko-KR" sz="1867">
                <a:latin typeface="+mn-lt"/>
              </a:rPr>
              <a:t>Minimum 28pt </a:t>
            </a:r>
          </a:p>
          <a:p>
            <a:endParaRPr lang="en-US" altLang="ko-KR" sz="1867">
              <a:latin typeface="+mn-lt"/>
            </a:endParaRPr>
          </a:p>
          <a:p>
            <a:r>
              <a:rPr lang="en-US" altLang="ko-KR" sz="1867">
                <a:latin typeface="+mn-lt"/>
              </a:rPr>
              <a:t>Contents</a:t>
            </a:r>
          </a:p>
          <a:p>
            <a:r>
              <a:rPr lang="en-US" altLang="ko-KR" sz="1867">
                <a:latin typeface="+mn-lt"/>
              </a:rPr>
              <a:t>Minimum 18pt </a:t>
            </a:r>
          </a:p>
        </p:txBody>
      </p:sp>
    </p:spTree>
    <p:extLst>
      <p:ext uri="{BB962C8B-B14F-4D97-AF65-F5344CB8AC3E}">
        <p14:creationId xmlns:p14="http://schemas.microsoft.com/office/powerpoint/2010/main" val="32832215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Koh Young -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D24D265-7C61-4BB2-A2A7-1B5C97D0A6B3}"/>
              </a:ext>
            </a:extLst>
          </p:cNvPr>
          <p:cNvSpPr txBox="1"/>
          <p:nvPr userDrawn="1"/>
        </p:nvSpPr>
        <p:spPr>
          <a:xfrm>
            <a:off x="-16208" y="-373413"/>
            <a:ext cx="5453554" cy="379744"/>
          </a:xfrm>
          <a:prstGeom prst="rect">
            <a:avLst/>
          </a:prstGeom>
          <a:noFill/>
        </p:spPr>
        <p:txBody>
          <a:bodyPr wrap="none" rtlCol="0">
            <a:spAutoFit/>
          </a:bodyPr>
          <a:lstStyle/>
          <a:p>
            <a:r>
              <a:rPr lang="en-US" altLang="ko-KR" sz="1867">
                <a:latin typeface="+mn-lt"/>
              </a:rPr>
              <a:t>Page Usage: Executive Summary , Contents Highlights  </a:t>
            </a:r>
            <a:endParaRPr lang="ko-KR" altLang="en-US" sz="1867">
              <a:latin typeface="+mn-lt"/>
            </a:endParaRPr>
          </a:p>
        </p:txBody>
      </p:sp>
      <p:sp>
        <p:nvSpPr>
          <p:cNvPr id="9" name="TextBox 8">
            <a:extLst>
              <a:ext uri="{FF2B5EF4-FFF2-40B4-BE49-F238E27FC236}">
                <a16:creationId xmlns:a16="http://schemas.microsoft.com/office/drawing/2014/main" id="{AC54EF98-BB7F-465C-8F9B-A793A582830E}"/>
              </a:ext>
            </a:extLst>
          </p:cNvPr>
          <p:cNvSpPr txBox="1"/>
          <p:nvPr userDrawn="1"/>
        </p:nvSpPr>
        <p:spPr>
          <a:xfrm>
            <a:off x="12123575" y="644841"/>
            <a:ext cx="1748049" cy="3828409"/>
          </a:xfrm>
          <a:prstGeom prst="rect">
            <a:avLst/>
          </a:prstGeom>
          <a:noFill/>
        </p:spPr>
        <p:txBody>
          <a:bodyPr wrap="none" rtlCol="0">
            <a:spAutoFit/>
          </a:bodyPr>
          <a:lstStyle/>
          <a:p>
            <a:r>
              <a:rPr lang="en-US" altLang="ko-KR" sz="1867">
                <a:latin typeface="+mn-lt"/>
              </a:rPr>
              <a:t>Recommended </a:t>
            </a:r>
            <a:br>
              <a:rPr lang="en-US" altLang="ko-KR" sz="1867">
                <a:latin typeface="+mn-lt"/>
              </a:rPr>
            </a:br>
            <a:r>
              <a:rPr lang="en-US" altLang="ko-KR" sz="1867">
                <a:latin typeface="+mn-lt"/>
              </a:rPr>
              <a:t>English Font:</a:t>
            </a:r>
            <a:br>
              <a:rPr lang="en-US" altLang="ko-KR" sz="1867">
                <a:latin typeface="+mn-lt"/>
              </a:rPr>
            </a:br>
            <a:r>
              <a:rPr lang="en-US" altLang="ko-KR" sz="1867">
                <a:latin typeface="+mn-lt"/>
              </a:rPr>
              <a:t>Calibri </a:t>
            </a:r>
          </a:p>
          <a:p>
            <a:r>
              <a:rPr lang="en-US" altLang="ko-KR" sz="1867">
                <a:latin typeface="+mn-lt"/>
              </a:rPr>
              <a:t>Korean Font:</a:t>
            </a:r>
          </a:p>
          <a:p>
            <a:r>
              <a:rPr lang="ko-KR" altLang="en-US" sz="1867">
                <a:latin typeface="+mn-lt"/>
              </a:rPr>
              <a:t>맑은 고딕 </a:t>
            </a:r>
            <a:br>
              <a:rPr lang="ko-KR" altLang="en-US" sz="1867">
                <a:latin typeface="+mn-lt"/>
              </a:rPr>
            </a:br>
            <a:r>
              <a:rPr lang="en-US" altLang="ko-KR" sz="1867">
                <a:latin typeface="+mn-lt"/>
              </a:rPr>
              <a:t>(Malgun Gothic)</a:t>
            </a:r>
          </a:p>
          <a:p>
            <a:endParaRPr lang="en-US" altLang="ko-KR" sz="1867">
              <a:latin typeface="+mn-lt"/>
            </a:endParaRPr>
          </a:p>
          <a:p>
            <a:endParaRPr lang="en-US" altLang="ko-KR" sz="1867">
              <a:latin typeface="+mn-lt"/>
            </a:endParaRPr>
          </a:p>
          <a:p>
            <a:r>
              <a:rPr lang="en-US" altLang="ko-KR" sz="1867">
                <a:latin typeface="+mn-lt"/>
              </a:rPr>
              <a:t>Slide Title</a:t>
            </a:r>
          </a:p>
          <a:p>
            <a:r>
              <a:rPr lang="en-US" altLang="ko-KR" sz="1867">
                <a:latin typeface="+mn-lt"/>
              </a:rPr>
              <a:t>Minimum 28pt </a:t>
            </a:r>
          </a:p>
          <a:p>
            <a:endParaRPr lang="en-US" altLang="ko-KR" sz="1867">
              <a:latin typeface="+mn-lt"/>
            </a:endParaRPr>
          </a:p>
          <a:p>
            <a:r>
              <a:rPr lang="en-US" altLang="ko-KR" sz="1867">
                <a:latin typeface="+mn-lt"/>
              </a:rPr>
              <a:t>Contents</a:t>
            </a:r>
          </a:p>
          <a:p>
            <a:r>
              <a:rPr lang="en-US" altLang="ko-KR" sz="1867">
                <a:latin typeface="+mn-lt"/>
              </a:rPr>
              <a:t>Minimum 18pt </a:t>
            </a:r>
          </a:p>
        </p:txBody>
      </p:sp>
      <p:grpSp>
        <p:nvGrpSpPr>
          <p:cNvPr id="5" name="그룹 4">
            <a:extLst>
              <a:ext uri="{FF2B5EF4-FFF2-40B4-BE49-F238E27FC236}">
                <a16:creationId xmlns:a16="http://schemas.microsoft.com/office/drawing/2014/main" id="{425FA891-3896-47A9-A8AB-6BCBC4AF9AE0}"/>
              </a:ext>
            </a:extLst>
          </p:cNvPr>
          <p:cNvGrpSpPr/>
          <p:nvPr userDrawn="1"/>
        </p:nvGrpSpPr>
        <p:grpSpPr>
          <a:xfrm>
            <a:off x="1" y="0"/>
            <a:ext cx="12195176" cy="6859588"/>
            <a:chOff x="0" y="0"/>
            <a:chExt cx="12192001" cy="6858000"/>
          </a:xfrm>
        </p:grpSpPr>
        <p:pic>
          <p:nvPicPr>
            <p:cNvPr id="3" name="그림 2">
              <a:extLst>
                <a:ext uri="{FF2B5EF4-FFF2-40B4-BE49-F238E27FC236}">
                  <a16:creationId xmlns:a16="http://schemas.microsoft.com/office/drawing/2014/main" id="{6818A9BF-0C9F-4066-BFDE-598CA8E8EBD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0" y="0"/>
              <a:ext cx="12192001" cy="6858000"/>
            </a:xfrm>
            <a:prstGeom prst="rect">
              <a:avLst/>
            </a:prstGeom>
          </p:spPr>
        </p:pic>
        <p:sp>
          <p:nvSpPr>
            <p:cNvPr id="4" name="직사각형 3">
              <a:extLst>
                <a:ext uri="{FF2B5EF4-FFF2-40B4-BE49-F238E27FC236}">
                  <a16:creationId xmlns:a16="http://schemas.microsoft.com/office/drawing/2014/main" id="{D682FCC9-FEFD-4CC3-BD11-97FCFBD90156}"/>
                </a:ext>
              </a:extLst>
            </p:cNvPr>
            <p:cNvSpPr/>
            <p:nvPr userDrawn="1"/>
          </p:nvSpPr>
          <p:spPr>
            <a:xfrm>
              <a:off x="0" y="0"/>
              <a:ext cx="12192000" cy="6858000"/>
            </a:xfrm>
            <a:prstGeom prst="rect">
              <a:avLst/>
            </a:prstGeom>
            <a:solidFill>
              <a:schemeClr val="accent4">
                <a:lumMod val="10000"/>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grpSp>
      <p:sp>
        <p:nvSpPr>
          <p:cNvPr id="12" name="제목 5">
            <a:extLst>
              <a:ext uri="{FF2B5EF4-FFF2-40B4-BE49-F238E27FC236}">
                <a16:creationId xmlns:a16="http://schemas.microsoft.com/office/drawing/2014/main" id="{43DE1BFF-9A57-4B8E-BBDE-8A63EE8FB25D}"/>
              </a:ext>
            </a:extLst>
          </p:cNvPr>
          <p:cNvSpPr>
            <a:spLocks noGrp="1"/>
          </p:cNvSpPr>
          <p:nvPr>
            <p:ph type="title" hasCustomPrompt="1"/>
          </p:nvPr>
        </p:nvSpPr>
        <p:spPr>
          <a:xfrm>
            <a:off x="601736" y="260709"/>
            <a:ext cx="11023796" cy="576197"/>
          </a:xfrm>
        </p:spPr>
        <p:txBody>
          <a:bodyPr>
            <a:noAutofit/>
          </a:bodyPr>
          <a:lstStyle>
            <a:lvl1pPr marL="0" indent="0" algn="l">
              <a:buFont typeface="Wingdings" pitchFamily="2" charset="2"/>
              <a:buNone/>
              <a:defRPr sz="2801" b="1" i="0" baseline="0">
                <a:solidFill>
                  <a:srgbClr val="68B36D"/>
                </a:solidFill>
                <a:latin typeface="+mj-lt"/>
              </a:defRPr>
            </a:lvl1pPr>
          </a:lstStyle>
          <a:p>
            <a:r>
              <a:rPr lang="en-US" altLang="ko-KR"/>
              <a:t>Executive Summary</a:t>
            </a:r>
            <a:endParaRPr lang="ko-KR" altLang="en-US"/>
          </a:p>
        </p:txBody>
      </p:sp>
      <p:sp>
        <p:nvSpPr>
          <p:cNvPr id="14" name="내용 개체 틀 2">
            <a:extLst>
              <a:ext uri="{FF2B5EF4-FFF2-40B4-BE49-F238E27FC236}">
                <a16:creationId xmlns:a16="http://schemas.microsoft.com/office/drawing/2014/main" id="{FCD445F1-2AF4-43BB-A112-4B4540A5DE9C}"/>
              </a:ext>
            </a:extLst>
          </p:cNvPr>
          <p:cNvSpPr>
            <a:spLocks noGrp="1"/>
          </p:cNvSpPr>
          <p:nvPr>
            <p:ph sz="quarter" idx="11"/>
          </p:nvPr>
        </p:nvSpPr>
        <p:spPr>
          <a:xfrm>
            <a:off x="601736" y="965930"/>
            <a:ext cx="11023796" cy="5632949"/>
          </a:xfrm>
        </p:spPr>
        <p:txBody>
          <a:bodyPr>
            <a:noAutofit/>
          </a:bodyPr>
          <a:lstStyle>
            <a:lvl1pPr marL="342969" indent="-342969">
              <a:buFont typeface="Arial" panose="020B0604020202020204" pitchFamily="34" charset="0"/>
              <a:buChar char="•"/>
              <a:defRPr sz="2400">
                <a:solidFill>
                  <a:schemeClr val="bg1"/>
                </a:solidFill>
                <a:latin typeface="+mn-lt"/>
                <a:ea typeface="+mn-ea"/>
              </a:defRPr>
            </a:lvl1pPr>
            <a:lvl2pPr marL="990773" indent="-381066">
              <a:buFont typeface="Wingdings" panose="05000000000000000000" pitchFamily="2" charset="2"/>
              <a:buChar char="§"/>
              <a:defRPr sz="2000">
                <a:solidFill>
                  <a:schemeClr val="bg1"/>
                </a:solidFill>
                <a:latin typeface="+mn-lt"/>
                <a:ea typeface="+mn-ea"/>
              </a:defRPr>
            </a:lvl2pPr>
            <a:lvl3pPr marL="1524267" indent="-304853">
              <a:buFont typeface="Wingdings" panose="05000000000000000000" pitchFamily="2" charset="2"/>
              <a:buChar char="§"/>
              <a:defRPr sz="2000">
                <a:solidFill>
                  <a:schemeClr val="bg1"/>
                </a:solidFill>
                <a:latin typeface="+mn-lt"/>
                <a:ea typeface="+mn-ea"/>
              </a:defRPr>
            </a:lvl3pPr>
            <a:lvl4pPr marL="2133974" indent="-304853">
              <a:buFont typeface="Wingdings" panose="05000000000000000000" pitchFamily="2" charset="2"/>
              <a:buChar char="§"/>
              <a:defRPr sz="2000">
                <a:solidFill>
                  <a:schemeClr val="bg1"/>
                </a:solidFill>
                <a:latin typeface="+mn-lt"/>
                <a:ea typeface="+mn-ea"/>
              </a:defRPr>
            </a:lvl4pPr>
            <a:lvl5pPr marL="2781795" indent="-342969">
              <a:buFont typeface="Wingdings" panose="05000000000000000000" pitchFamily="2" charset="2"/>
              <a:buChar char="§"/>
              <a:defRPr sz="2000">
                <a:solidFill>
                  <a:schemeClr val="bg1"/>
                </a:solidFill>
                <a:latin typeface="+mn-lt"/>
                <a:ea typeface="+mn-ea"/>
              </a:defRPr>
            </a:lvl5p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15" name="Shape 12">
            <a:extLst>
              <a:ext uri="{FF2B5EF4-FFF2-40B4-BE49-F238E27FC236}">
                <a16:creationId xmlns:a16="http://schemas.microsoft.com/office/drawing/2014/main" id="{4C994232-CAC9-4465-8050-FC56A003731B}"/>
              </a:ext>
            </a:extLst>
          </p:cNvPr>
          <p:cNvSpPr txBox="1">
            <a:spLocks/>
          </p:cNvSpPr>
          <p:nvPr userDrawn="1"/>
        </p:nvSpPr>
        <p:spPr>
          <a:xfrm>
            <a:off x="11255331" y="6466542"/>
            <a:ext cx="886915" cy="465016"/>
          </a:xfrm>
          <a:prstGeom prst="rect">
            <a:avLst/>
          </a:prstGeom>
          <a:noFill/>
          <a:ln>
            <a:noFill/>
          </a:ln>
        </p:spPr>
        <p:txBody>
          <a:bodyPr lIns="145143" tIns="72552" rIns="145143" bIns="72552"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9pPr>
          </a:lstStyle>
          <a:p>
            <a:pPr algn="r">
              <a:buSzPct val="25000"/>
            </a:pPr>
            <a:fld id="{00000000-1234-1234-1234-123412341234}" type="slidenum">
              <a:rPr lang="en-US" sz="1100" smtClean="0">
                <a:solidFill>
                  <a:schemeClr val="tx2">
                    <a:lumMod val="60000"/>
                    <a:lumOff val="40000"/>
                  </a:schemeClr>
                </a:solidFill>
              </a:rPr>
              <a:pPr algn="r">
                <a:buSzPct val="25000"/>
              </a:pPr>
              <a:t>‹#›</a:t>
            </a:fld>
            <a:endParaRPr lang="en-US" sz="1100">
              <a:solidFill>
                <a:schemeClr val="tx2">
                  <a:lumMod val="60000"/>
                  <a:lumOff val="40000"/>
                </a:schemeClr>
              </a:solidFill>
            </a:endParaRPr>
          </a:p>
        </p:txBody>
      </p:sp>
    </p:spTree>
    <p:extLst>
      <p:ext uri="{BB962C8B-B14F-4D97-AF65-F5344CB8AC3E}">
        <p14:creationId xmlns:p14="http://schemas.microsoft.com/office/powerpoint/2010/main" val="7199613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oh Young -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그림 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93720" y="6001225"/>
            <a:ext cx="3295049" cy="309557"/>
          </a:xfrm>
          <a:prstGeom prst="rect">
            <a:avLst/>
          </a:prstGeom>
        </p:spPr>
      </p:pic>
      <p:pic>
        <p:nvPicPr>
          <p:cNvPr id="6" name="그림 5"/>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593719" y="452774"/>
            <a:ext cx="2175502" cy="960329"/>
          </a:xfrm>
          <a:prstGeom prst="rect">
            <a:avLst/>
          </a:prstGeom>
        </p:spPr>
      </p:pic>
      <p:sp>
        <p:nvSpPr>
          <p:cNvPr id="14" name="TextBox 13">
            <a:extLst>
              <a:ext uri="{FF2B5EF4-FFF2-40B4-BE49-F238E27FC236}">
                <a16:creationId xmlns:a16="http://schemas.microsoft.com/office/drawing/2014/main" id="{3050F02F-51E5-4AD2-AB5D-8E05802A5478}"/>
              </a:ext>
            </a:extLst>
          </p:cNvPr>
          <p:cNvSpPr txBox="1"/>
          <p:nvPr userDrawn="1"/>
        </p:nvSpPr>
        <p:spPr>
          <a:xfrm>
            <a:off x="12166529" y="644841"/>
            <a:ext cx="2302833" cy="4690575"/>
          </a:xfrm>
          <a:prstGeom prst="rect">
            <a:avLst/>
          </a:prstGeom>
          <a:noFill/>
        </p:spPr>
        <p:txBody>
          <a:bodyPr wrap="none" rtlCol="0">
            <a:spAutoFit/>
          </a:bodyPr>
          <a:lstStyle/>
          <a:p>
            <a:r>
              <a:rPr lang="en-US" altLang="ko-KR" sz="1867">
                <a:latin typeface="+mn-lt"/>
              </a:rPr>
              <a:t>Title</a:t>
            </a:r>
          </a:p>
          <a:p>
            <a:r>
              <a:rPr lang="en-US" altLang="ko-KR" sz="1867">
                <a:latin typeface="+mn-lt"/>
              </a:rPr>
              <a:t>Minimum 28pt</a:t>
            </a:r>
          </a:p>
          <a:p>
            <a:endParaRPr lang="en-US" altLang="ko-KR" sz="1867">
              <a:latin typeface="+mn-lt"/>
            </a:endParaRPr>
          </a:p>
          <a:p>
            <a:endParaRPr lang="en-US" altLang="ko-KR" sz="1867">
              <a:latin typeface="+mn-lt"/>
            </a:endParaRPr>
          </a:p>
          <a:p>
            <a:r>
              <a:rPr lang="en-US" altLang="ko-KR" sz="1867">
                <a:latin typeface="+mn-lt"/>
              </a:rPr>
              <a:t>Text and bullet level 1</a:t>
            </a:r>
            <a:br>
              <a:rPr lang="en-US" altLang="ko-KR" sz="1867">
                <a:latin typeface="+mn-lt"/>
              </a:rPr>
            </a:br>
            <a:r>
              <a:rPr lang="en-US" altLang="ko-KR" sz="1867">
                <a:latin typeface="+mn-lt"/>
              </a:rPr>
              <a:t>Minimum 24pt</a:t>
            </a:r>
          </a:p>
          <a:p>
            <a:endParaRPr lang="en-US" altLang="ko-KR" sz="1867">
              <a:latin typeface="+mn-lt"/>
            </a:endParaRPr>
          </a:p>
          <a:p>
            <a:r>
              <a:rPr lang="en-US" altLang="ko-KR" sz="1867">
                <a:latin typeface="+mn-lt"/>
              </a:rPr>
              <a:t>Bullets level 2 – 5 </a:t>
            </a:r>
          </a:p>
          <a:p>
            <a:r>
              <a:rPr lang="en-US" altLang="ko-KR" sz="1867">
                <a:latin typeface="+mn-lt"/>
              </a:rPr>
              <a:t>Minimum 18pt </a:t>
            </a:r>
          </a:p>
          <a:p>
            <a:endParaRPr lang="en-US" altLang="ko-KR" sz="1867">
              <a:latin typeface="+mn-lt"/>
            </a:endParaRPr>
          </a:p>
          <a:p>
            <a:r>
              <a:rPr lang="en-US" altLang="ko-KR" sz="1867">
                <a:latin typeface="+mn-lt"/>
              </a:rPr>
              <a:t>Recommended </a:t>
            </a:r>
            <a:br>
              <a:rPr lang="en-US" altLang="ko-KR" sz="1867">
                <a:latin typeface="+mn-lt"/>
              </a:rPr>
            </a:br>
            <a:r>
              <a:rPr lang="en-US" altLang="ko-KR" sz="1867">
                <a:latin typeface="+mn-lt"/>
              </a:rPr>
              <a:t>English Font:</a:t>
            </a:r>
            <a:br>
              <a:rPr lang="en-US" altLang="ko-KR" sz="1867">
                <a:latin typeface="+mn-lt"/>
              </a:rPr>
            </a:br>
            <a:r>
              <a:rPr lang="en-US" altLang="ko-KR" sz="1867">
                <a:latin typeface="+mn-lt"/>
              </a:rPr>
              <a:t>Calibri </a:t>
            </a:r>
          </a:p>
          <a:p>
            <a:r>
              <a:rPr lang="en-US" altLang="ko-KR" sz="1867">
                <a:latin typeface="+mn-lt"/>
              </a:rPr>
              <a:t>Korean Font:</a:t>
            </a:r>
          </a:p>
          <a:p>
            <a:r>
              <a:rPr lang="ko-KR" altLang="en-US" sz="1867">
                <a:latin typeface="+mn-lt"/>
              </a:rPr>
              <a:t>맑은 고딕 </a:t>
            </a:r>
            <a:br>
              <a:rPr lang="ko-KR" altLang="en-US" sz="1867">
                <a:latin typeface="+mn-lt"/>
              </a:rPr>
            </a:br>
            <a:r>
              <a:rPr lang="en-US" altLang="ko-KR" sz="1867">
                <a:latin typeface="+mn-lt"/>
              </a:rPr>
              <a:t>(Malgun Gothic)</a:t>
            </a:r>
          </a:p>
        </p:txBody>
      </p:sp>
      <p:sp>
        <p:nvSpPr>
          <p:cNvPr id="15" name="TextBox 14">
            <a:extLst>
              <a:ext uri="{FF2B5EF4-FFF2-40B4-BE49-F238E27FC236}">
                <a16:creationId xmlns:a16="http://schemas.microsoft.com/office/drawing/2014/main" id="{4C3ACD0A-89DC-43CF-987C-0C68DB596AE3}"/>
              </a:ext>
            </a:extLst>
          </p:cNvPr>
          <p:cNvSpPr txBox="1"/>
          <p:nvPr userDrawn="1"/>
        </p:nvSpPr>
        <p:spPr>
          <a:xfrm>
            <a:off x="12166529" y="6046875"/>
            <a:ext cx="2306039" cy="667131"/>
          </a:xfrm>
          <a:prstGeom prst="rect">
            <a:avLst/>
          </a:prstGeom>
          <a:noFill/>
        </p:spPr>
        <p:txBody>
          <a:bodyPr wrap="none" rtlCol="0">
            <a:spAutoFit/>
          </a:bodyPr>
          <a:lstStyle/>
          <a:p>
            <a:r>
              <a:rPr lang="en-US" altLang="ko-KR" sz="1867">
                <a:latin typeface="+mn-lt"/>
              </a:rPr>
              <a:t>Do not add</a:t>
            </a:r>
          </a:p>
          <a:p>
            <a:r>
              <a:rPr lang="en-US" altLang="ko-KR" sz="1867">
                <a:latin typeface="+mn-lt"/>
              </a:rPr>
              <a:t>text in the footer area</a:t>
            </a:r>
          </a:p>
        </p:txBody>
      </p:sp>
      <p:sp>
        <p:nvSpPr>
          <p:cNvPr id="16" name="제목 5">
            <a:extLst>
              <a:ext uri="{FF2B5EF4-FFF2-40B4-BE49-F238E27FC236}">
                <a16:creationId xmlns:a16="http://schemas.microsoft.com/office/drawing/2014/main" id="{008ED8A0-EB53-4D21-8331-F7EF841FB376}"/>
              </a:ext>
            </a:extLst>
          </p:cNvPr>
          <p:cNvSpPr>
            <a:spLocks noGrp="1"/>
          </p:cNvSpPr>
          <p:nvPr>
            <p:ph type="title" hasCustomPrompt="1"/>
          </p:nvPr>
        </p:nvSpPr>
        <p:spPr>
          <a:xfrm>
            <a:off x="4751705" y="452774"/>
            <a:ext cx="6849751" cy="576197"/>
          </a:xfrm>
        </p:spPr>
        <p:txBody>
          <a:bodyPr>
            <a:noAutofit/>
          </a:bodyPr>
          <a:lstStyle>
            <a:lvl1pPr algn="l">
              <a:defRPr sz="2801" b="1" i="0" baseline="0">
                <a:solidFill>
                  <a:srgbClr val="68B36D"/>
                </a:solidFill>
                <a:latin typeface="+mj-lt"/>
              </a:defRPr>
            </a:lvl1pPr>
          </a:lstStyle>
          <a:p>
            <a:r>
              <a:rPr lang="en-US" altLang="ko-KR"/>
              <a:t>Agenda</a:t>
            </a:r>
            <a:endParaRPr lang="ko-KR" altLang="en-US"/>
          </a:p>
        </p:txBody>
      </p:sp>
      <p:sp>
        <p:nvSpPr>
          <p:cNvPr id="17" name="내용 개체 틀 2">
            <a:extLst>
              <a:ext uri="{FF2B5EF4-FFF2-40B4-BE49-F238E27FC236}">
                <a16:creationId xmlns:a16="http://schemas.microsoft.com/office/drawing/2014/main" id="{DACFB2B4-B363-435F-8C6D-01A2A8677179}"/>
              </a:ext>
            </a:extLst>
          </p:cNvPr>
          <p:cNvSpPr>
            <a:spLocks noGrp="1"/>
          </p:cNvSpPr>
          <p:nvPr>
            <p:ph sz="quarter" idx="11"/>
          </p:nvPr>
        </p:nvSpPr>
        <p:spPr>
          <a:xfrm>
            <a:off x="4751705" y="1238710"/>
            <a:ext cx="6849751" cy="5168104"/>
          </a:xfrm>
        </p:spPr>
        <p:txBody>
          <a:bodyPr>
            <a:noAutofit/>
          </a:bodyPr>
          <a:lstStyle>
            <a:lvl1pPr marL="342969" indent="-342969">
              <a:buFont typeface="Arial" panose="020B0604020202020204" pitchFamily="34" charset="0"/>
              <a:buChar char="•"/>
              <a:defRPr sz="2400">
                <a:latin typeface="+mn-lt"/>
                <a:ea typeface="+mn-ea"/>
              </a:defRPr>
            </a:lvl1pPr>
            <a:lvl2pPr marL="990773" indent="-381066">
              <a:buFont typeface="Wingdings" panose="05000000000000000000" pitchFamily="2" charset="2"/>
              <a:buChar char="§"/>
              <a:defRPr sz="2000">
                <a:solidFill>
                  <a:schemeClr val="tx2">
                    <a:lumMod val="75000"/>
                  </a:schemeClr>
                </a:solidFill>
                <a:latin typeface="+mn-lt"/>
                <a:ea typeface="+mn-ea"/>
              </a:defRPr>
            </a:lvl2pPr>
            <a:lvl3pPr marL="1524267" indent="-304853">
              <a:buFont typeface="Wingdings" panose="05000000000000000000" pitchFamily="2" charset="2"/>
              <a:buChar char="§"/>
              <a:defRPr sz="2000">
                <a:solidFill>
                  <a:schemeClr val="tx2">
                    <a:lumMod val="75000"/>
                  </a:schemeClr>
                </a:solidFill>
                <a:latin typeface="+mn-lt"/>
                <a:ea typeface="+mn-ea"/>
              </a:defRPr>
            </a:lvl3pPr>
            <a:lvl4pPr marL="2133974" indent="-304853">
              <a:buFont typeface="Wingdings" panose="05000000000000000000" pitchFamily="2" charset="2"/>
              <a:buChar char="§"/>
              <a:defRPr sz="2000">
                <a:solidFill>
                  <a:schemeClr val="tx2">
                    <a:lumMod val="75000"/>
                  </a:schemeClr>
                </a:solidFill>
                <a:latin typeface="+mn-lt"/>
                <a:ea typeface="+mn-ea"/>
              </a:defRPr>
            </a:lvl4pPr>
            <a:lvl5pPr marL="2781795" indent="-342969">
              <a:buFont typeface="Wingdings" panose="05000000000000000000" pitchFamily="2" charset="2"/>
              <a:buChar char="§"/>
              <a:defRPr sz="2000">
                <a:solidFill>
                  <a:schemeClr val="tx2">
                    <a:lumMod val="75000"/>
                  </a:schemeClr>
                </a:solidFill>
                <a:latin typeface="+mn-lt"/>
                <a:ea typeface="+mn-ea"/>
              </a:defRPr>
            </a:lvl5p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Tree>
    <p:extLst>
      <p:ext uri="{BB962C8B-B14F-4D97-AF65-F5344CB8AC3E}">
        <p14:creationId xmlns:p14="http://schemas.microsoft.com/office/powerpoint/2010/main" val="374807454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Koh Young -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592821" y="290377"/>
            <a:ext cx="11035637" cy="1593760"/>
          </a:xfrm>
        </p:spPr>
        <p:txBody>
          <a:bodyPr>
            <a:noAutofit/>
          </a:bodyPr>
          <a:lstStyle>
            <a:lvl1pPr algn="l">
              <a:defRPr sz="4801"/>
            </a:lvl1pPr>
          </a:lstStyle>
          <a:p>
            <a:r>
              <a:rPr lang="en-US" altLang="ko-KR"/>
              <a:t>TEMPLATE</a:t>
            </a:r>
            <a:endParaRPr lang="ko-KR" altLang="en-US"/>
          </a:p>
        </p:txBody>
      </p:sp>
      <p:pic>
        <p:nvPicPr>
          <p:cNvPr id="3" name="그림 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554309" y="6279735"/>
            <a:ext cx="3081294" cy="289476"/>
          </a:xfrm>
          <a:prstGeom prst="rect">
            <a:avLst/>
          </a:prstGeom>
        </p:spPr>
      </p:pic>
      <p:pic>
        <p:nvPicPr>
          <p:cNvPr id="4" name="그림 3"/>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323158" y="5685877"/>
            <a:ext cx="1305301" cy="576197"/>
          </a:xfrm>
          <a:prstGeom prst="rect">
            <a:avLst/>
          </a:prstGeom>
        </p:spPr>
      </p:pic>
      <p:sp>
        <p:nvSpPr>
          <p:cNvPr id="8" name="TextBox 7">
            <a:extLst>
              <a:ext uri="{FF2B5EF4-FFF2-40B4-BE49-F238E27FC236}">
                <a16:creationId xmlns:a16="http://schemas.microsoft.com/office/drawing/2014/main" id="{22F22E27-74DC-4610-80BA-EF5FB74F39BC}"/>
              </a:ext>
            </a:extLst>
          </p:cNvPr>
          <p:cNvSpPr txBox="1"/>
          <p:nvPr userDrawn="1"/>
        </p:nvSpPr>
        <p:spPr>
          <a:xfrm>
            <a:off x="12147835" y="6046875"/>
            <a:ext cx="2306039" cy="667131"/>
          </a:xfrm>
          <a:prstGeom prst="rect">
            <a:avLst/>
          </a:prstGeom>
          <a:noFill/>
        </p:spPr>
        <p:txBody>
          <a:bodyPr wrap="none" rtlCol="0">
            <a:spAutoFit/>
          </a:bodyPr>
          <a:lstStyle/>
          <a:p>
            <a:r>
              <a:rPr lang="en-US" altLang="ko-KR" sz="1867">
                <a:latin typeface="+mn-lt"/>
              </a:rPr>
              <a:t>Do not add</a:t>
            </a:r>
          </a:p>
          <a:p>
            <a:r>
              <a:rPr lang="en-US" altLang="ko-KR" sz="1867">
                <a:latin typeface="+mn-lt"/>
              </a:rPr>
              <a:t>text in the footer area</a:t>
            </a:r>
          </a:p>
        </p:txBody>
      </p:sp>
      <p:sp>
        <p:nvSpPr>
          <p:cNvPr id="9" name="TextBox 8">
            <a:extLst>
              <a:ext uri="{FF2B5EF4-FFF2-40B4-BE49-F238E27FC236}">
                <a16:creationId xmlns:a16="http://schemas.microsoft.com/office/drawing/2014/main" id="{8ECCAAF8-A97D-47CA-A78D-AB2D520BD661}"/>
              </a:ext>
            </a:extLst>
          </p:cNvPr>
          <p:cNvSpPr txBox="1"/>
          <p:nvPr userDrawn="1"/>
        </p:nvSpPr>
        <p:spPr>
          <a:xfrm>
            <a:off x="12147836" y="2257260"/>
            <a:ext cx="1748049" cy="2678854"/>
          </a:xfrm>
          <a:prstGeom prst="rect">
            <a:avLst/>
          </a:prstGeom>
          <a:noFill/>
        </p:spPr>
        <p:txBody>
          <a:bodyPr wrap="none" rtlCol="0">
            <a:spAutoFit/>
          </a:bodyPr>
          <a:lstStyle/>
          <a:p>
            <a:r>
              <a:rPr lang="en-US" altLang="ko-KR" sz="1867">
                <a:latin typeface="+mn-lt"/>
              </a:rPr>
              <a:t>Title</a:t>
            </a:r>
          </a:p>
          <a:p>
            <a:r>
              <a:rPr lang="en-US" altLang="ko-KR" sz="1867">
                <a:latin typeface="+mn-lt"/>
              </a:rPr>
              <a:t>Minimum 40pt</a:t>
            </a:r>
          </a:p>
          <a:p>
            <a:endParaRPr lang="en-US" altLang="ko-KR" sz="1867">
              <a:latin typeface="+mn-lt"/>
            </a:endParaRPr>
          </a:p>
          <a:p>
            <a:r>
              <a:rPr lang="en-US" altLang="ko-KR" sz="1867">
                <a:latin typeface="+mn-lt"/>
              </a:rPr>
              <a:t>Recommended </a:t>
            </a:r>
            <a:br>
              <a:rPr lang="en-US" altLang="ko-KR" sz="1867">
                <a:latin typeface="+mn-lt"/>
              </a:rPr>
            </a:br>
            <a:r>
              <a:rPr lang="en-US" altLang="ko-KR" sz="1867">
                <a:latin typeface="+mn-lt"/>
              </a:rPr>
              <a:t>English Font:</a:t>
            </a:r>
            <a:br>
              <a:rPr lang="en-US" altLang="ko-KR" sz="1867">
                <a:latin typeface="+mn-lt"/>
              </a:rPr>
            </a:br>
            <a:r>
              <a:rPr lang="en-US" altLang="ko-KR" sz="1867">
                <a:latin typeface="+mn-lt"/>
              </a:rPr>
              <a:t>Calibri </a:t>
            </a:r>
          </a:p>
          <a:p>
            <a:r>
              <a:rPr lang="en-US" altLang="ko-KR" sz="1867">
                <a:latin typeface="+mn-lt"/>
              </a:rPr>
              <a:t>Korean Font:</a:t>
            </a:r>
          </a:p>
          <a:p>
            <a:r>
              <a:rPr lang="ko-KR" altLang="en-US" sz="1867">
                <a:latin typeface="+mn-lt"/>
              </a:rPr>
              <a:t>맑은 고딕 </a:t>
            </a:r>
            <a:br>
              <a:rPr lang="ko-KR" altLang="en-US" sz="1867">
                <a:latin typeface="+mn-lt"/>
              </a:rPr>
            </a:br>
            <a:r>
              <a:rPr lang="en-US" altLang="ko-KR" sz="1867">
                <a:latin typeface="+mn-lt"/>
              </a:rPr>
              <a:t>(Malgun Gothic)</a:t>
            </a:r>
          </a:p>
        </p:txBody>
      </p:sp>
    </p:spTree>
    <p:extLst>
      <p:ext uri="{BB962C8B-B14F-4D97-AF65-F5344CB8AC3E}">
        <p14:creationId xmlns:p14="http://schemas.microsoft.com/office/powerpoint/2010/main" val="9986707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Koh Young - 4">
    <p:bg>
      <p:bgPr>
        <a:solidFill>
          <a:schemeClr val="bg1"/>
        </a:solidFill>
        <a:effectLst/>
      </p:bgPr>
    </p:bg>
    <p:spTree>
      <p:nvGrpSpPr>
        <p:cNvPr id="1" name=""/>
        <p:cNvGrpSpPr/>
        <p:nvPr/>
      </p:nvGrpSpPr>
      <p:grpSpPr>
        <a:xfrm>
          <a:off x="0" y="0"/>
          <a:ext cx="0" cy="0"/>
          <a:chOff x="0" y="0"/>
          <a:chExt cx="0" cy="0"/>
        </a:xfrm>
      </p:grpSpPr>
      <p:sp>
        <p:nvSpPr>
          <p:cNvPr id="2" name="직사각형 1">
            <a:extLst>
              <a:ext uri="{FF2B5EF4-FFF2-40B4-BE49-F238E27FC236}">
                <a16:creationId xmlns:a16="http://schemas.microsoft.com/office/drawing/2014/main" id="{B986F6DA-C3D1-43C3-BFB6-9EA9311DE515}"/>
              </a:ext>
            </a:extLst>
          </p:cNvPr>
          <p:cNvSpPr/>
          <p:nvPr userDrawn="1"/>
        </p:nvSpPr>
        <p:spPr>
          <a:xfrm>
            <a:off x="0" y="6643438"/>
            <a:ext cx="12195175" cy="216150"/>
          </a:xfrm>
          <a:prstGeom prst="rect">
            <a:avLst/>
          </a:prstGeom>
          <a:gradFill flip="none" rotWithShape="1">
            <a:gsLst>
              <a:gs pos="0">
                <a:schemeClr val="bg2">
                  <a:lumMod val="65000"/>
                </a:schemeClr>
              </a:gs>
              <a:gs pos="50000">
                <a:schemeClr val="bg2">
                  <a:lumMod val="85000"/>
                </a:schemeClr>
              </a:gs>
              <a:gs pos="100000">
                <a:schemeClr val="bg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400"/>
          </a:p>
        </p:txBody>
      </p:sp>
      <p:sp>
        <p:nvSpPr>
          <p:cNvPr id="10" name="제목 5">
            <a:extLst>
              <a:ext uri="{FF2B5EF4-FFF2-40B4-BE49-F238E27FC236}">
                <a16:creationId xmlns:a16="http://schemas.microsoft.com/office/drawing/2014/main" id="{F98CB48F-4EFB-4F0C-8B92-D21022591C11}"/>
              </a:ext>
            </a:extLst>
          </p:cNvPr>
          <p:cNvSpPr>
            <a:spLocks noGrp="1"/>
          </p:cNvSpPr>
          <p:nvPr>
            <p:ph type="title" hasCustomPrompt="1"/>
          </p:nvPr>
        </p:nvSpPr>
        <p:spPr>
          <a:xfrm>
            <a:off x="607492" y="288995"/>
            <a:ext cx="11026471" cy="355846"/>
          </a:xfrm>
        </p:spPr>
        <p:txBody>
          <a:bodyPr>
            <a:noAutofit/>
          </a:bodyPr>
          <a:lstStyle>
            <a:lvl1pPr marL="0" indent="0" algn="l">
              <a:buFont typeface="Wingdings" pitchFamily="2" charset="2"/>
              <a:buNone/>
              <a:defRPr sz="2801" b="1" i="0" baseline="0">
                <a:solidFill>
                  <a:srgbClr val="68B36D"/>
                </a:solidFill>
                <a:latin typeface="+mj-lt"/>
              </a:defRPr>
            </a:lvl1pPr>
          </a:lstStyle>
          <a:p>
            <a:r>
              <a:rPr lang="en-US" altLang="ko-KR"/>
              <a:t>Title</a:t>
            </a:r>
            <a:endParaRPr lang="ko-KR" altLang="en-US"/>
          </a:p>
        </p:txBody>
      </p:sp>
      <p:sp>
        <p:nvSpPr>
          <p:cNvPr id="11" name="내용 개체 틀 2">
            <a:extLst>
              <a:ext uri="{FF2B5EF4-FFF2-40B4-BE49-F238E27FC236}">
                <a16:creationId xmlns:a16="http://schemas.microsoft.com/office/drawing/2014/main" id="{3F3BE2DF-85A9-4C1A-ADBF-C639344B7B12}"/>
              </a:ext>
            </a:extLst>
          </p:cNvPr>
          <p:cNvSpPr>
            <a:spLocks noGrp="1"/>
          </p:cNvSpPr>
          <p:nvPr>
            <p:ph sz="quarter" idx="11"/>
          </p:nvPr>
        </p:nvSpPr>
        <p:spPr>
          <a:xfrm>
            <a:off x="609759" y="802150"/>
            <a:ext cx="11026471" cy="5632949"/>
          </a:xfrm>
        </p:spPr>
        <p:txBody>
          <a:bodyPr>
            <a:noAutofit/>
          </a:bodyPr>
          <a:lstStyle>
            <a:lvl1pPr marL="342969" indent="-342969">
              <a:buFont typeface="Arial" panose="020B0604020202020204" pitchFamily="34" charset="0"/>
              <a:buChar char="•"/>
              <a:defRPr sz="2400">
                <a:solidFill>
                  <a:schemeClr val="tx2">
                    <a:lumMod val="50000"/>
                  </a:schemeClr>
                </a:solidFill>
                <a:latin typeface="+mn-lt"/>
                <a:ea typeface="+mn-ea"/>
              </a:defRPr>
            </a:lvl1pPr>
            <a:lvl2pPr marL="990773" indent="-381066">
              <a:buFont typeface="Wingdings" panose="05000000000000000000" pitchFamily="2" charset="2"/>
              <a:buChar char="§"/>
              <a:defRPr sz="2000">
                <a:solidFill>
                  <a:schemeClr val="tx2">
                    <a:lumMod val="50000"/>
                  </a:schemeClr>
                </a:solidFill>
                <a:latin typeface="+mn-lt"/>
                <a:ea typeface="+mn-ea"/>
              </a:defRPr>
            </a:lvl2pPr>
            <a:lvl3pPr marL="1524267" indent="-304853">
              <a:buFont typeface="Wingdings" panose="05000000000000000000" pitchFamily="2" charset="2"/>
              <a:buChar char="§"/>
              <a:defRPr sz="2000">
                <a:solidFill>
                  <a:schemeClr val="tx2">
                    <a:lumMod val="50000"/>
                  </a:schemeClr>
                </a:solidFill>
                <a:latin typeface="+mn-lt"/>
                <a:ea typeface="+mn-ea"/>
              </a:defRPr>
            </a:lvl3pPr>
            <a:lvl4pPr marL="2133974" indent="-304853">
              <a:buFont typeface="Wingdings" panose="05000000000000000000" pitchFamily="2" charset="2"/>
              <a:buChar char="§"/>
              <a:defRPr sz="2000">
                <a:solidFill>
                  <a:schemeClr val="tx2">
                    <a:lumMod val="50000"/>
                  </a:schemeClr>
                </a:solidFill>
                <a:latin typeface="+mn-lt"/>
                <a:ea typeface="+mn-ea"/>
              </a:defRPr>
            </a:lvl4pPr>
            <a:lvl5pPr marL="2781795" indent="-342969">
              <a:buFont typeface="Wingdings" panose="05000000000000000000" pitchFamily="2" charset="2"/>
              <a:buChar char="§"/>
              <a:defRPr sz="2000">
                <a:solidFill>
                  <a:schemeClr val="tx2">
                    <a:lumMod val="50000"/>
                  </a:schemeClr>
                </a:solidFill>
                <a:latin typeface="+mn-lt"/>
                <a:ea typeface="+mn-ea"/>
              </a:defRPr>
            </a:lvl5pPr>
          </a:lstStyle>
          <a:p>
            <a:pPr lvl="0"/>
            <a:r>
              <a:rPr lang="ko-KR" altLang="en-US"/>
              <a:t>마스터 텍스트 스타일 편집</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14" name="TextBox 13">
            <a:extLst>
              <a:ext uri="{FF2B5EF4-FFF2-40B4-BE49-F238E27FC236}">
                <a16:creationId xmlns:a16="http://schemas.microsoft.com/office/drawing/2014/main" id="{B34EE561-8999-44FB-849D-B3829F3349AC}"/>
              </a:ext>
            </a:extLst>
          </p:cNvPr>
          <p:cNvSpPr txBox="1"/>
          <p:nvPr userDrawn="1"/>
        </p:nvSpPr>
        <p:spPr>
          <a:xfrm>
            <a:off x="12166529" y="6046875"/>
            <a:ext cx="2306039" cy="667131"/>
          </a:xfrm>
          <a:prstGeom prst="rect">
            <a:avLst/>
          </a:prstGeom>
          <a:noFill/>
        </p:spPr>
        <p:txBody>
          <a:bodyPr wrap="none" rtlCol="0">
            <a:spAutoFit/>
          </a:bodyPr>
          <a:lstStyle/>
          <a:p>
            <a:r>
              <a:rPr lang="en-US" altLang="ko-KR" sz="1867">
                <a:latin typeface="+mn-lt"/>
              </a:rPr>
              <a:t>Do not add</a:t>
            </a:r>
          </a:p>
          <a:p>
            <a:r>
              <a:rPr lang="en-US" altLang="ko-KR" sz="1867">
                <a:latin typeface="+mn-lt"/>
              </a:rPr>
              <a:t>text in the footer area</a:t>
            </a:r>
          </a:p>
        </p:txBody>
      </p:sp>
      <p:sp>
        <p:nvSpPr>
          <p:cNvPr id="8" name="TextBox 7">
            <a:extLst>
              <a:ext uri="{FF2B5EF4-FFF2-40B4-BE49-F238E27FC236}">
                <a16:creationId xmlns:a16="http://schemas.microsoft.com/office/drawing/2014/main" id="{67CC7FB5-C87D-4FB8-8D83-F488A88D6344}"/>
              </a:ext>
            </a:extLst>
          </p:cNvPr>
          <p:cNvSpPr txBox="1"/>
          <p:nvPr userDrawn="1"/>
        </p:nvSpPr>
        <p:spPr>
          <a:xfrm>
            <a:off x="12166529" y="644841"/>
            <a:ext cx="2302833" cy="4690575"/>
          </a:xfrm>
          <a:prstGeom prst="rect">
            <a:avLst/>
          </a:prstGeom>
          <a:noFill/>
        </p:spPr>
        <p:txBody>
          <a:bodyPr wrap="none" rtlCol="0">
            <a:spAutoFit/>
          </a:bodyPr>
          <a:lstStyle/>
          <a:p>
            <a:r>
              <a:rPr lang="en-US" altLang="ko-KR" sz="1867">
                <a:latin typeface="+mn-lt"/>
              </a:rPr>
              <a:t>Title</a:t>
            </a:r>
          </a:p>
          <a:p>
            <a:r>
              <a:rPr lang="en-US" altLang="ko-KR" sz="1867">
                <a:latin typeface="+mn-lt"/>
              </a:rPr>
              <a:t>Minimum 28pt</a:t>
            </a:r>
          </a:p>
          <a:p>
            <a:endParaRPr lang="en-US" altLang="ko-KR" sz="1867">
              <a:latin typeface="+mn-lt"/>
            </a:endParaRPr>
          </a:p>
          <a:p>
            <a:endParaRPr lang="en-US" altLang="ko-KR" sz="1867">
              <a:latin typeface="+mn-lt"/>
            </a:endParaRPr>
          </a:p>
          <a:p>
            <a:r>
              <a:rPr lang="en-US" altLang="ko-KR" sz="1867">
                <a:latin typeface="+mn-lt"/>
              </a:rPr>
              <a:t>Text and bullet level 1</a:t>
            </a:r>
            <a:br>
              <a:rPr lang="en-US" altLang="ko-KR" sz="1867">
                <a:latin typeface="+mn-lt"/>
              </a:rPr>
            </a:br>
            <a:r>
              <a:rPr lang="en-US" altLang="ko-KR" sz="1867">
                <a:latin typeface="+mn-lt"/>
              </a:rPr>
              <a:t>Minimum 24pt</a:t>
            </a:r>
          </a:p>
          <a:p>
            <a:endParaRPr lang="en-US" altLang="ko-KR" sz="1867">
              <a:latin typeface="+mn-lt"/>
            </a:endParaRPr>
          </a:p>
          <a:p>
            <a:r>
              <a:rPr lang="en-US" altLang="ko-KR" sz="1867">
                <a:latin typeface="+mn-lt"/>
              </a:rPr>
              <a:t>Bullets level 2 – 5 </a:t>
            </a:r>
          </a:p>
          <a:p>
            <a:r>
              <a:rPr lang="en-US" altLang="ko-KR" sz="1867">
                <a:latin typeface="+mn-lt"/>
              </a:rPr>
              <a:t>Minimum 18pt </a:t>
            </a:r>
          </a:p>
          <a:p>
            <a:endParaRPr lang="en-US" altLang="ko-KR" sz="1867">
              <a:latin typeface="+mn-lt"/>
            </a:endParaRPr>
          </a:p>
          <a:p>
            <a:r>
              <a:rPr lang="en-US" altLang="ko-KR" sz="1867">
                <a:latin typeface="+mn-lt"/>
              </a:rPr>
              <a:t>Recommended </a:t>
            </a:r>
            <a:br>
              <a:rPr lang="en-US" altLang="ko-KR" sz="1867">
                <a:latin typeface="+mn-lt"/>
              </a:rPr>
            </a:br>
            <a:r>
              <a:rPr lang="en-US" altLang="ko-KR" sz="1867">
                <a:latin typeface="+mn-lt"/>
              </a:rPr>
              <a:t>English Font:</a:t>
            </a:r>
            <a:br>
              <a:rPr lang="en-US" altLang="ko-KR" sz="1867">
                <a:latin typeface="+mn-lt"/>
              </a:rPr>
            </a:br>
            <a:r>
              <a:rPr lang="en-US" altLang="ko-KR" sz="1867">
                <a:latin typeface="+mn-lt"/>
              </a:rPr>
              <a:t>Calibri </a:t>
            </a:r>
          </a:p>
          <a:p>
            <a:r>
              <a:rPr lang="en-US" altLang="ko-KR" sz="1867">
                <a:latin typeface="+mn-lt"/>
              </a:rPr>
              <a:t>Korean Font:</a:t>
            </a:r>
          </a:p>
          <a:p>
            <a:r>
              <a:rPr lang="ko-KR" altLang="en-US" sz="1867">
                <a:latin typeface="+mn-lt"/>
              </a:rPr>
              <a:t>맑은 고딕 </a:t>
            </a:r>
            <a:br>
              <a:rPr lang="ko-KR" altLang="en-US" sz="1867">
                <a:latin typeface="+mn-lt"/>
              </a:rPr>
            </a:br>
            <a:r>
              <a:rPr lang="en-US" altLang="ko-KR" sz="1867">
                <a:latin typeface="+mn-lt"/>
              </a:rPr>
              <a:t>(Malgun Gothic)</a:t>
            </a:r>
          </a:p>
        </p:txBody>
      </p:sp>
      <p:sp>
        <p:nvSpPr>
          <p:cNvPr id="9" name="Shape 12">
            <a:extLst>
              <a:ext uri="{FF2B5EF4-FFF2-40B4-BE49-F238E27FC236}">
                <a16:creationId xmlns:a16="http://schemas.microsoft.com/office/drawing/2014/main" id="{D62C95EE-B7EB-4BAA-A14F-FB967C57FDC8}"/>
              </a:ext>
            </a:extLst>
          </p:cNvPr>
          <p:cNvSpPr txBox="1">
            <a:spLocks/>
          </p:cNvSpPr>
          <p:nvPr userDrawn="1"/>
        </p:nvSpPr>
        <p:spPr>
          <a:xfrm>
            <a:off x="11255331" y="6466542"/>
            <a:ext cx="886915" cy="465016"/>
          </a:xfrm>
          <a:prstGeom prst="rect">
            <a:avLst/>
          </a:prstGeom>
          <a:noFill/>
          <a:ln>
            <a:noFill/>
          </a:ln>
        </p:spPr>
        <p:txBody>
          <a:bodyPr lIns="145143" tIns="72552" rIns="145143" bIns="72552"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9pPr>
          </a:lstStyle>
          <a:p>
            <a:pPr algn="r">
              <a:buSzPct val="25000"/>
            </a:pPr>
            <a:fld id="{00000000-1234-1234-1234-123412341234}" type="slidenum">
              <a:rPr lang="en-US" sz="1100" smtClean="0">
                <a:solidFill>
                  <a:schemeClr val="tx2">
                    <a:lumMod val="60000"/>
                    <a:lumOff val="40000"/>
                  </a:schemeClr>
                </a:solidFill>
              </a:rPr>
              <a:pPr algn="r">
                <a:buSzPct val="25000"/>
              </a:pPr>
              <a:t>‹#›</a:t>
            </a:fld>
            <a:endParaRPr lang="en-US" sz="1100">
              <a:solidFill>
                <a:schemeClr val="tx2">
                  <a:lumMod val="60000"/>
                  <a:lumOff val="40000"/>
                </a:schemeClr>
              </a:solidFill>
            </a:endParaRPr>
          </a:p>
        </p:txBody>
      </p:sp>
    </p:spTree>
    <p:extLst>
      <p:ext uri="{BB962C8B-B14F-4D97-AF65-F5344CB8AC3E}">
        <p14:creationId xmlns:p14="http://schemas.microsoft.com/office/powerpoint/2010/main" val="11779981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Koh Young - 5">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25F3B983-F396-452C-9732-D1ABD9D24F3B}"/>
              </a:ext>
            </a:extLst>
          </p:cNvPr>
          <p:cNvSpPr txBox="1"/>
          <p:nvPr userDrawn="1"/>
        </p:nvSpPr>
        <p:spPr>
          <a:xfrm>
            <a:off x="12166529" y="6046875"/>
            <a:ext cx="2306039" cy="667131"/>
          </a:xfrm>
          <a:prstGeom prst="rect">
            <a:avLst/>
          </a:prstGeom>
          <a:noFill/>
        </p:spPr>
        <p:txBody>
          <a:bodyPr wrap="none" rtlCol="0">
            <a:spAutoFit/>
          </a:bodyPr>
          <a:lstStyle/>
          <a:p>
            <a:r>
              <a:rPr lang="en-US" altLang="ko-KR" sz="1867">
                <a:latin typeface="+mn-lt"/>
              </a:rPr>
              <a:t>Do not add</a:t>
            </a:r>
          </a:p>
          <a:p>
            <a:r>
              <a:rPr lang="en-US" altLang="ko-KR" sz="1867">
                <a:latin typeface="+mn-lt"/>
              </a:rPr>
              <a:t>text in the footer area</a:t>
            </a:r>
          </a:p>
        </p:txBody>
      </p:sp>
      <p:pic>
        <p:nvPicPr>
          <p:cNvPr id="2" name="그림 1">
            <a:extLst>
              <a:ext uri="{FF2B5EF4-FFF2-40B4-BE49-F238E27FC236}">
                <a16:creationId xmlns:a16="http://schemas.microsoft.com/office/drawing/2014/main" id="{5DDCBDDA-D0B1-49F8-AEF4-C8FCCD2DDCD6}"/>
              </a:ext>
            </a:extLst>
          </p:cNvPr>
          <p:cNvPicPr>
            <a:picLocks noChangeAspect="1"/>
          </p:cNvPicPr>
          <p:nvPr userDrawn="1"/>
        </p:nvPicPr>
        <p:blipFill>
          <a:blip r:embed="rId3"/>
          <a:stretch>
            <a:fillRect/>
          </a:stretch>
        </p:blipFill>
        <p:spPr>
          <a:xfrm>
            <a:off x="1603276" y="3102675"/>
            <a:ext cx="8988623" cy="2542841"/>
          </a:xfrm>
          <a:prstGeom prst="rect">
            <a:avLst/>
          </a:prstGeom>
        </p:spPr>
      </p:pic>
      <p:sp>
        <p:nvSpPr>
          <p:cNvPr id="11" name="제목 5">
            <a:extLst>
              <a:ext uri="{FF2B5EF4-FFF2-40B4-BE49-F238E27FC236}">
                <a16:creationId xmlns:a16="http://schemas.microsoft.com/office/drawing/2014/main" id="{F2A35119-F2B1-47EC-BC40-2BA29BF07F99}"/>
              </a:ext>
            </a:extLst>
          </p:cNvPr>
          <p:cNvSpPr txBox="1">
            <a:spLocks/>
          </p:cNvSpPr>
          <p:nvPr userDrawn="1"/>
        </p:nvSpPr>
        <p:spPr>
          <a:xfrm>
            <a:off x="2338400" y="1602023"/>
            <a:ext cx="7518373" cy="1152395"/>
          </a:xfrm>
          <a:prstGeom prst="rect">
            <a:avLst/>
          </a:prstGeom>
        </p:spPr>
        <p:txBody>
          <a:bodyPr vert="horz" lIns="91461" tIns="45731" rIns="91461" bIns="45731" rtlCol="0" anchor="ctr">
            <a:noAutofit/>
          </a:bodyPr>
          <a:lstStyle>
            <a:lvl1pPr algn="ctr" defTabSz="1219170" rtl="0" eaLnBrk="1" latinLnBrk="1" hangingPunct="1">
              <a:spcBef>
                <a:spcPct val="0"/>
              </a:spcBef>
              <a:buNone/>
              <a:defRPr sz="3733" b="1" i="0" kern="1200" baseline="0">
                <a:solidFill>
                  <a:schemeClr val="bg1"/>
                </a:solidFill>
                <a:latin typeface="+mj-lt"/>
                <a:ea typeface="+mj-ea"/>
                <a:cs typeface="+mj-cs"/>
              </a:defRPr>
            </a:lvl1pPr>
          </a:lstStyle>
          <a:p>
            <a:r>
              <a:rPr lang="en-US" altLang="ko-KR" sz="3734"/>
              <a:t>DISCLAIMER</a:t>
            </a:r>
            <a:endParaRPr lang="ko-KR" altLang="en-US" sz="3734"/>
          </a:p>
        </p:txBody>
      </p:sp>
    </p:spTree>
    <p:extLst>
      <p:ext uri="{BB962C8B-B14F-4D97-AF65-F5344CB8AC3E}">
        <p14:creationId xmlns:p14="http://schemas.microsoft.com/office/powerpoint/2010/main" val="1175409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tandard_Text_1 Container">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userDrawn="1">
            <p:custDataLst>
              <p:tags r:id="rId1"/>
            </p:custDataLst>
            <p:extLst>
              <p:ext uri="{D42A27DB-BD31-4B8C-83A1-F6EECF244321}">
                <p14:modId xmlns:p14="http://schemas.microsoft.com/office/powerpoint/2010/main" val="1045236291"/>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3" name="Objekt 2"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2" name="Titel 1"/>
          <p:cNvSpPr>
            <a:spLocks noGrp="1"/>
          </p:cNvSpPr>
          <p:nvPr>
            <p:ph type="title"/>
          </p:nvPr>
        </p:nvSpPr>
        <p:spPr>
          <a:xfrm>
            <a:off x="1753200" y="424543"/>
            <a:ext cx="10416479" cy="1141211"/>
          </a:xfrm>
        </p:spPr>
        <p:txBody>
          <a:bodyPr/>
          <a:lstStyle/>
          <a:p>
            <a:r>
              <a:rPr lang="de-DE" noProof="0"/>
              <a:t>Titelmasterformat durch Klicken bearbeiten</a:t>
            </a:r>
            <a:endParaRPr lang="en-GB" noProof="0"/>
          </a:p>
        </p:txBody>
      </p:sp>
      <p:sp>
        <p:nvSpPr>
          <p:cNvPr id="7" name="Textplatzhalter 6"/>
          <p:cNvSpPr>
            <a:spLocks noGrp="1"/>
          </p:cNvSpPr>
          <p:nvPr>
            <p:ph type="body" sz="quarter" idx="13"/>
          </p:nvPr>
        </p:nvSpPr>
        <p:spPr>
          <a:xfrm>
            <a:off x="1872017" y="2085401"/>
            <a:ext cx="9988637"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5"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97C4600F-AE04-42E4-86BF-83628F3CE8D2}" type="datetime1">
              <a:rPr lang="de-DE" smtClean="0"/>
              <a:t>17.06.2022</a:t>
            </a:fld>
            <a:endParaRPr lang="en-US"/>
          </a:p>
        </p:txBody>
      </p:sp>
      <p:sp>
        <p:nvSpPr>
          <p:cNvPr id="6"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a:p>
        </p:txBody>
      </p:sp>
    </p:spTree>
    <p:extLst>
      <p:ext uri="{BB962C8B-B14F-4D97-AF65-F5344CB8AC3E}">
        <p14:creationId xmlns:p14="http://schemas.microsoft.com/office/powerpoint/2010/main" val="13763237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Koh Young - 6">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그림 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561018" y="4484780"/>
            <a:ext cx="3081294" cy="289476"/>
          </a:xfrm>
          <a:prstGeom prst="rect">
            <a:avLst/>
          </a:prstGeom>
        </p:spPr>
      </p:pic>
      <p:cxnSp>
        <p:nvCxnSpPr>
          <p:cNvPr id="4" name="Google Shape;29;p3"/>
          <p:cNvCxnSpPr/>
          <p:nvPr userDrawn="1"/>
        </p:nvCxnSpPr>
        <p:spPr>
          <a:xfrm>
            <a:off x="5760735" y="4198057"/>
            <a:ext cx="572138" cy="0"/>
          </a:xfrm>
          <a:prstGeom prst="straightConnector1">
            <a:avLst/>
          </a:prstGeom>
          <a:ln>
            <a:headEnd type="none" w="sm" len="sm"/>
            <a:tailEnd type="none" w="sm" len="sm"/>
          </a:ln>
        </p:spPr>
        <p:style>
          <a:lnRef idx="1">
            <a:schemeClr val="dk1"/>
          </a:lnRef>
          <a:fillRef idx="0">
            <a:schemeClr val="dk1"/>
          </a:fillRef>
          <a:effectRef idx="0">
            <a:schemeClr val="dk1"/>
          </a:effectRef>
          <a:fontRef idx="minor">
            <a:schemeClr val="tx1"/>
          </a:fontRef>
        </p:style>
      </p:cxnSp>
      <p:pic>
        <p:nvPicPr>
          <p:cNvPr id="7" name="그림 6"/>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097613" y="6406814"/>
            <a:ext cx="6097588" cy="145177"/>
          </a:xfrm>
          <a:prstGeom prst="rect">
            <a:avLst/>
          </a:prstGeom>
        </p:spPr>
      </p:pic>
      <p:sp>
        <p:nvSpPr>
          <p:cNvPr id="8" name="TextBox 7">
            <a:extLst>
              <a:ext uri="{FF2B5EF4-FFF2-40B4-BE49-F238E27FC236}">
                <a16:creationId xmlns:a16="http://schemas.microsoft.com/office/drawing/2014/main" id="{80DE41C0-E58C-4AD2-80E8-852D2520E3BB}"/>
              </a:ext>
            </a:extLst>
          </p:cNvPr>
          <p:cNvSpPr txBox="1"/>
          <p:nvPr userDrawn="1"/>
        </p:nvSpPr>
        <p:spPr>
          <a:xfrm>
            <a:off x="12166529" y="6046875"/>
            <a:ext cx="2306039" cy="667131"/>
          </a:xfrm>
          <a:prstGeom prst="rect">
            <a:avLst/>
          </a:prstGeom>
          <a:noFill/>
        </p:spPr>
        <p:txBody>
          <a:bodyPr wrap="none" rtlCol="0">
            <a:spAutoFit/>
          </a:bodyPr>
          <a:lstStyle/>
          <a:p>
            <a:r>
              <a:rPr lang="en-US" altLang="ko-KR" sz="1867">
                <a:latin typeface="+mn-lt"/>
              </a:rPr>
              <a:t>Do not add</a:t>
            </a:r>
          </a:p>
          <a:p>
            <a:r>
              <a:rPr lang="en-US" altLang="ko-KR" sz="1867">
                <a:latin typeface="+mn-lt"/>
              </a:rPr>
              <a:t>text in the footer area</a:t>
            </a:r>
          </a:p>
        </p:txBody>
      </p:sp>
      <p:sp>
        <p:nvSpPr>
          <p:cNvPr id="9" name="제목 1">
            <a:extLst>
              <a:ext uri="{FF2B5EF4-FFF2-40B4-BE49-F238E27FC236}">
                <a16:creationId xmlns:a16="http://schemas.microsoft.com/office/drawing/2014/main" id="{18B5CA8C-86C1-4B7E-AD0A-21146D95570E}"/>
              </a:ext>
            </a:extLst>
          </p:cNvPr>
          <p:cNvSpPr txBox="1">
            <a:spLocks/>
          </p:cNvSpPr>
          <p:nvPr userDrawn="1"/>
        </p:nvSpPr>
        <p:spPr>
          <a:xfrm>
            <a:off x="4124723" y="2273387"/>
            <a:ext cx="3841427" cy="1920658"/>
          </a:xfrm>
          <a:prstGeom prst="rect">
            <a:avLst/>
          </a:prstGeom>
        </p:spPr>
        <p:txBody>
          <a:bodyPr vert="horz" lIns="91461" tIns="45731" rIns="91461" bIns="45731" rtlCol="0" anchor="ctr">
            <a:noAutofit/>
          </a:bodyPr>
          <a:lstStyle>
            <a:lvl1pPr algn="ctr" defTabSz="1219170" rtl="0" eaLnBrk="1" latinLnBrk="1" hangingPunct="1">
              <a:lnSpc>
                <a:spcPts val="5733"/>
              </a:lnSpc>
              <a:spcBef>
                <a:spcPts val="800"/>
              </a:spcBef>
              <a:buNone/>
              <a:defRPr lang="ko-KR" altLang="en-US" sz="5867" b="1" i="0" kern="1200" baseline="0" dirty="0">
                <a:solidFill>
                  <a:schemeClr val="tx2">
                    <a:lumMod val="50000"/>
                  </a:schemeClr>
                </a:solidFill>
                <a:latin typeface="+mj-lt"/>
                <a:ea typeface="+mj-ea"/>
                <a:cs typeface="+mj-cs"/>
              </a:defRPr>
            </a:lvl1pPr>
          </a:lstStyle>
          <a:p>
            <a:r>
              <a:rPr lang="en-US" altLang="ko-KR" sz="5868"/>
              <a:t>THANK</a:t>
            </a:r>
            <a:br>
              <a:rPr lang="en-US" altLang="ko-KR" sz="5868"/>
            </a:br>
            <a:r>
              <a:rPr lang="en-US" altLang="ko-KR" sz="5868"/>
              <a:t>YOU</a:t>
            </a:r>
            <a:endParaRPr lang="en-US" sz="5868"/>
          </a:p>
        </p:txBody>
      </p:sp>
    </p:spTree>
    <p:extLst>
      <p:ext uri="{BB962C8B-B14F-4D97-AF65-F5344CB8AC3E}">
        <p14:creationId xmlns:p14="http://schemas.microsoft.com/office/powerpoint/2010/main" val="11160191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Untertitel 2">
            <a:extLst>
              <a:ext uri="{FF2B5EF4-FFF2-40B4-BE49-F238E27FC236}">
                <a16:creationId xmlns:a16="http://schemas.microsoft.com/office/drawing/2014/main" id="{F44588D0-23C2-4DA5-800C-075F5159B5BB}"/>
              </a:ext>
            </a:extLst>
          </p:cNvPr>
          <p:cNvSpPr>
            <a:spLocks noGrp="1"/>
          </p:cNvSpPr>
          <p:nvPr>
            <p:ph type="subTitle" idx="1" hasCustomPrompt="1"/>
          </p:nvPr>
        </p:nvSpPr>
        <p:spPr>
          <a:xfrm>
            <a:off x="478925" y="5894491"/>
            <a:ext cx="9146381" cy="472817"/>
          </a:xfrm>
        </p:spPr>
        <p:txBody>
          <a:bodyPr>
            <a:normAutofit/>
          </a:bodyPr>
          <a:lstStyle>
            <a:lvl1pPr marL="0" indent="0" algn="l">
              <a:buNone/>
              <a:defRPr sz="1600"/>
            </a:lvl1pPr>
            <a:lvl2pPr marL="457280" indent="0" algn="ctr">
              <a:buNone/>
              <a:defRPr sz="2000"/>
            </a:lvl2pPr>
            <a:lvl3pPr marL="914560" indent="0" algn="ctr">
              <a:buNone/>
              <a:defRPr sz="1800"/>
            </a:lvl3pPr>
            <a:lvl4pPr marL="1371840" indent="0" algn="ctr">
              <a:buNone/>
              <a:defRPr sz="1600"/>
            </a:lvl4pPr>
            <a:lvl5pPr marL="1829120" indent="0" algn="ctr">
              <a:buNone/>
              <a:defRPr sz="1600"/>
            </a:lvl5pPr>
            <a:lvl6pPr marL="2286400" indent="0" algn="ctr">
              <a:buNone/>
              <a:defRPr sz="1600"/>
            </a:lvl6pPr>
            <a:lvl7pPr marL="2743680" indent="0" algn="ctr">
              <a:buNone/>
              <a:defRPr sz="1600"/>
            </a:lvl7pPr>
            <a:lvl8pPr marL="3200960" indent="0" algn="ctr">
              <a:buNone/>
              <a:defRPr sz="1600"/>
            </a:lvl8pPr>
            <a:lvl9pPr marL="3658241" indent="0" algn="ctr">
              <a:buNone/>
              <a:defRPr sz="1600"/>
            </a:lvl9pPr>
          </a:lstStyle>
          <a:p>
            <a:r>
              <a:rPr lang="de-DE" dirty="0"/>
              <a:t>Further Information </a:t>
            </a:r>
            <a:r>
              <a:rPr lang="de-DE" dirty="0" err="1"/>
              <a:t>if</a:t>
            </a:r>
            <a:r>
              <a:rPr lang="de-DE" dirty="0"/>
              <a:t> </a:t>
            </a:r>
            <a:r>
              <a:rPr lang="de-DE" dirty="0" err="1"/>
              <a:t>necessary</a:t>
            </a:r>
            <a:r>
              <a:rPr lang="de-DE" dirty="0"/>
              <a:t> (</a:t>
            </a:r>
            <a:r>
              <a:rPr lang="de-DE" dirty="0" err="1"/>
              <a:t>Author</a:t>
            </a:r>
            <a:r>
              <a:rPr lang="de-DE" dirty="0"/>
              <a:t>, Version, </a:t>
            </a:r>
            <a:r>
              <a:rPr lang="de-DE" dirty="0" err="1"/>
              <a:t>Releasedate</a:t>
            </a:r>
            <a:r>
              <a:rPr lang="de-DE" dirty="0"/>
              <a:t>)</a:t>
            </a:r>
            <a:endParaRPr lang="de-CH" dirty="0"/>
          </a:p>
        </p:txBody>
      </p:sp>
      <p:pic>
        <p:nvPicPr>
          <p:cNvPr id="8" name="Grafik 7">
            <a:extLst>
              <a:ext uri="{FF2B5EF4-FFF2-40B4-BE49-F238E27FC236}">
                <a16:creationId xmlns:a16="http://schemas.microsoft.com/office/drawing/2014/main" id="{7A92A6F3-1AA0-4FC2-9844-B036A3C4BB58}"/>
              </a:ext>
            </a:extLst>
          </p:cNvPr>
          <p:cNvPicPr>
            <a:picLocks noChangeAspect="1"/>
          </p:cNvPicPr>
          <p:nvPr userDrawn="1"/>
        </p:nvPicPr>
        <p:blipFill>
          <a:blip r:embed="rId2">
            <a:extLst>
              <a:ext uri="{28A0092B-C50C-407E-A947-70E740481C1C}">
                <a14:useLocalDpi xmlns:a14="http://schemas.microsoft.com/office/drawing/2010/main" val="0"/>
              </a:ext>
            </a:extLst>
          </a:blip>
          <a:srcRect l="18" r="18"/>
          <a:stretch/>
        </p:blipFill>
        <p:spPr>
          <a:xfrm>
            <a:off x="0" y="1124210"/>
            <a:ext cx="12195175" cy="4248984"/>
          </a:xfrm>
          <a:prstGeom prst="rect">
            <a:avLst/>
          </a:prstGeom>
        </p:spPr>
      </p:pic>
      <p:pic>
        <p:nvPicPr>
          <p:cNvPr id="5" name="Grafik 4">
            <a:extLst>
              <a:ext uri="{FF2B5EF4-FFF2-40B4-BE49-F238E27FC236}">
                <a16:creationId xmlns:a16="http://schemas.microsoft.com/office/drawing/2014/main" id="{CCA833F7-82AB-462F-AA34-0D2C4822DF08}"/>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1124210"/>
            <a:ext cx="12195175" cy="508118"/>
          </a:xfrm>
          <a:prstGeom prst="rect">
            <a:avLst/>
          </a:prstGeom>
        </p:spPr>
      </p:pic>
      <p:sp>
        <p:nvSpPr>
          <p:cNvPr id="9" name="Rechteck 8">
            <a:extLst>
              <a:ext uri="{FF2B5EF4-FFF2-40B4-BE49-F238E27FC236}">
                <a16:creationId xmlns:a16="http://schemas.microsoft.com/office/drawing/2014/main" id="{983A0F33-7E78-4D40-ADC4-78119F6DAF34}"/>
              </a:ext>
            </a:extLst>
          </p:cNvPr>
          <p:cNvSpPr/>
          <p:nvPr userDrawn="1"/>
        </p:nvSpPr>
        <p:spPr>
          <a:xfrm>
            <a:off x="0" y="1124210"/>
            <a:ext cx="12195175" cy="2880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404" dirty="0"/>
          </a:p>
        </p:txBody>
      </p:sp>
      <p:pic>
        <p:nvPicPr>
          <p:cNvPr id="7" name="Grafik 6">
            <a:extLst>
              <a:ext uri="{FF2B5EF4-FFF2-40B4-BE49-F238E27FC236}">
                <a16:creationId xmlns:a16="http://schemas.microsoft.com/office/drawing/2014/main" id="{D0CBE89C-0CDA-4F80-AF6B-67414C3AFF5C}"/>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0" y="4870849"/>
            <a:ext cx="12195175" cy="508118"/>
          </a:xfrm>
          <a:prstGeom prst="rect">
            <a:avLst/>
          </a:prstGeom>
        </p:spPr>
      </p:pic>
      <p:sp>
        <p:nvSpPr>
          <p:cNvPr id="6" name="Textplatzhalter 5">
            <a:extLst>
              <a:ext uri="{FF2B5EF4-FFF2-40B4-BE49-F238E27FC236}">
                <a16:creationId xmlns:a16="http://schemas.microsoft.com/office/drawing/2014/main" id="{2DB7C01F-51E2-4E77-A341-F52508A38141}"/>
              </a:ext>
            </a:extLst>
          </p:cNvPr>
          <p:cNvSpPr>
            <a:spLocks noGrp="1"/>
          </p:cNvSpPr>
          <p:nvPr>
            <p:ph type="body" sz="quarter" idx="11" hasCustomPrompt="1"/>
          </p:nvPr>
        </p:nvSpPr>
        <p:spPr>
          <a:xfrm>
            <a:off x="0" y="3313311"/>
            <a:ext cx="5996919" cy="1225234"/>
          </a:xfrm>
          <a:solidFill>
            <a:srgbClr val="36445A"/>
          </a:solidFill>
        </p:spPr>
        <p:txBody>
          <a:bodyPr anchor="b">
            <a:normAutofit/>
          </a:bodyPr>
          <a:lstStyle>
            <a:lvl1pPr marL="486097" indent="0">
              <a:buNone/>
              <a:defRPr sz="160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de-CH" dirty="0"/>
              <a:t>Edit </a:t>
            </a:r>
            <a:r>
              <a:rPr lang="de-CH" dirty="0" err="1"/>
              <a:t>Subtitle</a:t>
            </a:r>
            <a:endParaRPr lang="de-CH" dirty="0"/>
          </a:p>
        </p:txBody>
      </p:sp>
      <p:sp>
        <p:nvSpPr>
          <p:cNvPr id="2" name="Titel 1">
            <a:extLst>
              <a:ext uri="{FF2B5EF4-FFF2-40B4-BE49-F238E27FC236}">
                <a16:creationId xmlns:a16="http://schemas.microsoft.com/office/drawing/2014/main" id="{923DFC15-AC19-48CE-959A-47C1D5AF1D69}"/>
              </a:ext>
            </a:extLst>
          </p:cNvPr>
          <p:cNvSpPr>
            <a:spLocks noGrp="1"/>
          </p:cNvSpPr>
          <p:nvPr>
            <p:ph type="ctrTitle" hasCustomPrompt="1"/>
          </p:nvPr>
        </p:nvSpPr>
        <p:spPr>
          <a:xfrm>
            <a:off x="478925" y="3410834"/>
            <a:ext cx="5067904" cy="653810"/>
          </a:xfrm>
        </p:spPr>
        <p:txBody>
          <a:bodyPr anchor="t">
            <a:noAutofit/>
          </a:bodyPr>
          <a:lstStyle>
            <a:lvl1pPr algn="l">
              <a:defRPr sz="2801" b="1">
                <a:solidFill>
                  <a:schemeClr val="bg1"/>
                </a:solidFill>
              </a:defRPr>
            </a:lvl1pPr>
          </a:lstStyle>
          <a:p>
            <a:r>
              <a:rPr lang="de-DE" dirty="0"/>
              <a:t>CLICK TO EDIT PPT TITLE</a:t>
            </a:r>
            <a:br>
              <a:rPr lang="de-DE" dirty="0"/>
            </a:br>
            <a:r>
              <a:rPr lang="de-DE" dirty="0"/>
              <a:t>PLEASE USE CAPITAL LETTERS</a:t>
            </a:r>
            <a:endParaRPr lang="de-CH" dirty="0"/>
          </a:p>
        </p:txBody>
      </p:sp>
      <p:pic>
        <p:nvPicPr>
          <p:cNvPr id="10" name="Grafik 9">
            <a:extLst>
              <a:ext uri="{FF2B5EF4-FFF2-40B4-BE49-F238E27FC236}">
                <a16:creationId xmlns:a16="http://schemas.microsoft.com/office/drawing/2014/main" id="{358B73FF-2693-4728-82BA-F0BC05A27767}"/>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9333121" y="163812"/>
            <a:ext cx="2468808" cy="729939"/>
          </a:xfrm>
          <a:prstGeom prst="rect">
            <a:avLst/>
          </a:prstGeom>
        </p:spPr>
      </p:pic>
      <p:sp>
        <p:nvSpPr>
          <p:cNvPr id="14" name="Date Placeholder 13">
            <a:extLst>
              <a:ext uri="{FF2B5EF4-FFF2-40B4-BE49-F238E27FC236}">
                <a16:creationId xmlns:a16="http://schemas.microsoft.com/office/drawing/2014/main" id="{948B12A7-5D69-3F40-CCF4-8855B245ADEE}"/>
              </a:ext>
            </a:extLst>
          </p:cNvPr>
          <p:cNvSpPr>
            <a:spLocks noGrp="1"/>
          </p:cNvSpPr>
          <p:nvPr>
            <p:ph type="dt" sz="half" idx="12"/>
          </p:nvPr>
        </p:nvSpPr>
        <p:spPr/>
        <p:txBody>
          <a:bodyPr/>
          <a:lstStyle/>
          <a:p>
            <a:r>
              <a:rPr lang="en-US"/>
              <a:t>30 May 2022</a:t>
            </a:r>
          </a:p>
        </p:txBody>
      </p:sp>
      <p:sp>
        <p:nvSpPr>
          <p:cNvPr id="15" name="Footer Placeholder 14">
            <a:extLst>
              <a:ext uri="{FF2B5EF4-FFF2-40B4-BE49-F238E27FC236}">
                <a16:creationId xmlns:a16="http://schemas.microsoft.com/office/drawing/2014/main" id="{B798CF4E-C84F-7227-F3FE-85F9EEDFB6B4}"/>
              </a:ext>
            </a:extLst>
          </p:cNvPr>
          <p:cNvSpPr>
            <a:spLocks noGrp="1"/>
          </p:cNvSpPr>
          <p:nvPr>
            <p:ph type="ftr" sz="quarter" idx="13"/>
          </p:nvPr>
        </p:nvSpPr>
        <p:spPr/>
        <p:txBody>
          <a:bodyPr/>
          <a:lstStyle/>
          <a:p>
            <a:r>
              <a:rPr lang="en-US"/>
              <a:t>10th Hermes Initiative Meeting, Company Introduction • © Essemtec AG • www.essemtec.com</a:t>
            </a:r>
          </a:p>
        </p:txBody>
      </p:sp>
      <p:sp>
        <p:nvSpPr>
          <p:cNvPr id="16" name="Slide Number Placeholder 15">
            <a:extLst>
              <a:ext uri="{FF2B5EF4-FFF2-40B4-BE49-F238E27FC236}">
                <a16:creationId xmlns:a16="http://schemas.microsoft.com/office/drawing/2014/main" id="{305F3EAE-182C-D93D-DD13-10DCDC7C0B72}"/>
              </a:ext>
            </a:extLst>
          </p:cNvPr>
          <p:cNvSpPr>
            <a:spLocks noGrp="1"/>
          </p:cNvSpPr>
          <p:nvPr>
            <p:ph type="sldNum" sz="quarter" idx="14"/>
          </p:nvPr>
        </p:nvSpPr>
        <p:spPr/>
        <p:txBody>
          <a:bodyPr/>
          <a:lstStyle/>
          <a:p>
            <a:fld id="{163B9344-8470-4DCB-99E6-38C46CB1AC00}" type="slidenum">
              <a:rPr lang="en-US" smtClean="0"/>
              <a:pPr/>
              <a:t>‹#›</a:t>
            </a:fld>
            <a:endParaRPr lang="en-US"/>
          </a:p>
        </p:txBody>
      </p:sp>
    </p:spTree>
    <p:extLst>
      <p:ext uri="{BB962C8B-B14F-4D97-AF65-F5344CB8AC3E}">
        <p14:creationId xmlns:p14="http://schemas.microsoft.com/office/powerpoint/2010/main" val="408916680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639B1845-74D7-4E83-B5A1-C590D4451C3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1"/>
            <a:ext cx="5240115" cy="6859589"/>
          </a:xfrm>
          <a:prstGeom prst="rect">
            <a:avLst/>
          </a:prstGeom>
        </p:spPr>
      </p:pic>
      <p:sp>
        <p:nvSpPr>
          <p:cNvPr id="9" name="Textplatzhalter 4">
            <a:extLst>
              <a:ext uri="{FF2B5EF4-FFF2-40B4-BE49-F238E27FC236}">
                <a16:creationId xmlns:a16="http://schemas.microsoft.com/office/drawing/2014/main" id="{8EE910AB-9DA5-415F-B1D6-3AD9686D04BF}"/>
              </a:ext>
            </a:extLst>
          </p:cNvPr>
          <p:cNvSpPr>
            <a:spLocks noGrp="1"/>
          </p:cNvSpPr>
          <p:nvPr>
            <p:ph type="body" sz="quarter" idx="10" hasCustomPrompt="1"/>
          </p:nvPr>
        </p:nvSpPr>
        <p:spPr>
          <a:xfrm>
            <a:off x="2" y="243896"/>
            <a:ext cx="2689925" cy="386732"/>
          </a:xfrm>
          <a:solidFill>
            <a:srgbClr val="36445A"/>
          </a:solidFill>
          <a:ln>
            <a:noFill/>
          </a:ln>
        </p:spPr>
        <p:txBody>
          <a:bodyPr anchor="b" anchorCtr="0"/>
          <a:lstStyle>
            <a:lvl1pPr marL="486097" indent="0">
              <a:buNone/>
              <a:defRPr b="1">
                <a:solidFill>
                  <a:schemeClr val="bg1"/>
                </a:solidFill>
              </a:defRPr>
            </a:lvl1pPr>
          </a:lstStyle>
          <a:p>
            <a:pPr lvl="0"/>
            <a:r>
              <a:rPr lang="de-CH" b="1" dirty="0"/>
              <a:t>AGENDA</a:t>
            </a:r>
            <a:endParaRPr lang="de-CH" dirty="0"/>
          </a:p>
        </p:txBody>
      </p:sp>
      <p:sp>
        <p:nvSpPr>
          <p:cNvPr id="10" name="Rechteck 9">
            <a:extLst>
              <a:ext uri="{FF2B5EF4-FFF2-40B4-BE49-F238E27FC236}">
                <a16:creationId xmlns:a16="http://schemas.microsoft.com/office/drawing/2014/main" id="{C771B6F6-7F63-433F-A214-4C10549A5370}"/>
              </a:ext>
            </a:extLst>
          </p:cNvPr>
          <p:cNvSpPr/>
          <p:nvPr userDrawn="1"/>
        </p:nvSpPr>
        <p:spPr>
          <a:xfrm>
            <a:off x="4229484" y="6790563"/>
            <a:ext cx="3736212" cy="69027"/>
          </a:xfrm>
          <a:prstGeom prst="rect">
            <a:avLst/>
          </a:prstGeom>
          <a:solidFill>
            <a:srgbClr val="364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1404" dirty="0"/>
          </a:p>
        </p:txBody>
      </p:sp>
      <p:sp>
        <p:nvSpPr>
          <p:cNvPr id="19" name="Textplatzhalter 18">
            <a:extLst>
              <a:ext uri="{FF2B5EF4-FFF2-40B4-BE49-F238E27FC236}">
                <a16:creationId xmlns:a16="http://schemas.microsoft.com/office/drawing/2014/main" id="{BA541D8F-B9BD-4974-A158-4849F3FCEC47}"/>
              </a:ext>
            </a:extLst>
          </p:cNvPr>
          <p:cNvSpPr>
            <a:spLocks noGrp="1"/>
          </p:cNvSpPr>
          <p:nvPr>
            <p:ph type="body" sz="quarter" idx="15" hasCustomPrompt="1"/>
          </p:nvPr>
        </p:nvSpPr>
        <p:spPr>
          <a:xfrm>
            <a:off x="4231102" y="1123460"/>
            <a:ext cx="7125655" cy="1084781"/>
          </a:xfrm>
        </p:spPr>
        <p:txBody>
          <a:bodyPr>
            <a:noAutofit/>
          </a:bodyPr>
          <a:lstStyle>
            <a:lvl1pPr marL="176248" indent="-176248">
              <a:lnSpc>
                <a:spcPct val="100000"/>
              </a:lnSpc>
              <a:spcBef>
                <a:spcPts val="50"/>
              </a:spcBef>
              <a:defRPr sz="2000">
                <a:solidFill>
                  <a:srgbClr val="646363"/>
                </a:solidFill>
              </a:defRPr>
            </a:lvl1pPr>
            <a:lvl2pPr marL="360435" indent="-184187">
              <a:lnSpc>
                <a:spcPct val="100000"/>
              </a:lnSpc>
              <a:spcBef>
                <a:spcPts val="50"/>
              </a:spcBef>
              <a:defRPr sz="1800">
                <a:solidFill>
                  <a:srgbClr val="646363"/>
                </a:solidFill>
              </a:defRPr>
            </a:lvl2pPr>
            <a:lvl3pPr marL="449353" indent="-88918">
              <a:defRPr sz="1600"/>
            </a:lvl3pPr>
            <a:lvl4pPr>
              <a:defRPr sz="1050"/>
            </a:lvl4pPr>
            <a:lvl5pPr>
              <a:defRPr sz="1050"/>
            </a:lvl5pPr>
          </a:lstStyle>
          <a:p>
            <a:pPr lvl="0"/>
            <a:r>
              <a:rPr lang="de-DE" dirty="0"/>
              <a:t>Insert </a:t>
            </a:r>
            <a:r>
              <a:rPr lang="de-DE" dirty="0" err="1"/>
              <a:t>contents</a:t>
            </a:r>
            <a:endParaRPr lang="de-DE" dirty="0"/>
          </a:p>
          <a:p>
            <a:pPr lvl="1"/>
            <a:r>
              <a:rPr lang="de-DE" dirty="0"/>
              <a:t>Insert </a:t>
            </a:r>
            <a:r>
              <a:rPr lang="de-DE" dirty="0" err="1"/>
              <a:t>contents</a:t>
            </a:r>
            <a:endParaRPr lang="de-DE" dirty="0"/>
          </a:p>
          <a:p>
            <a:pPr lvl="2"/>
            <a:endParaRPr lang="de-DE" dirty="0"/>
          </a:p>
        </p:txBody>
      </p:sp>
      <p:sp>
        <p:nvSpPr>
          <p:cNvPr id="8" name="Date Placeholder 7">
            <a:extLst>
              <a:ext uri="{FF2B5EF4-FFF2-40B4-BE49-F238E27FC236}">
                <a16:creationId xmlns:a16="http://schemas.microsoft.com/office/drawing/2014/main" id="{9B37D92C-AC92-B984-58A1-766E68718755}"/>
              </a:ext>
            </a:extLst>
          </p:cNvPr>
          <p:cNvSpPr>
            <a:spLocks noGrp="1"/>
          </p:cNvSpPr>
          <p:nvPr>
            <p:ph type="dt" sz="half" idx="16"/>
          </p:nvPr>
        </p:nvSpPr>
        <p:spPr/>
        <p:txBody>
          <a:bodyPr/>
          <a:lstStyle/>
          <a:p>
            <a:r>
              <a:rPr lang="en-US"/>
              <a:t>30 May 2022</a:t>
            </a:r>
          </a:p>
        </p:txBody>
      </p:sp>
      <p:sp>
        <p:nvSpPr>
          <p:cNvPr id="11" name="Footer Placeholder 10">
            <a:extLst>
              <a:ext uri="{FF2B5EF4-FFF2-40B4-BE49-F238E27FC236}">
                <a16:creationId xmlns:a16="http://schemas.microsoft.com/office/drawing/2014/main" id="{DB44B5A7-FDC4-8838-40D5-A77105DA387E}"/>
              </a:ext>
            </a:extLst>
          </p:cNvPr>
          <p:cNvSpPr>
            <a:spLocks noGrp="1"/>
          </p:cNvSpPr>
          <p:nvPr>
            <p:ph type="ftr" sz="quarter" idx="17"/>
          </p:nvPr>
        </p:nvSpPr>
        <p:spPr/>
        <p:txBody>
          <a:bodyPr/>
          <a:lstStyle/>
          <a:p>
            <a:r>
              <a:rPr lang="en-US"/>
              <a:t>10th Hermes Initiative Meeting, Company Introduction • © Essemtec AG • www.essemtec.com</a:t>
            </a:r>
          </a:p>
        </p:txBody>
      </p:sp>
      <p:sp>
        <p:nvSpPr>
          <p:cNvPr id="12" name="Slide Number Placeholder 11">
            <a:extLst>
              <a:ext uri="{FF2B5EF4-FFF2-40B4-BE49-F238E27FC236}">
                <a16:creationId xmlns:a16="http://schemas.microsoft.com/office/drawing/2014/main" id="{507A0052-8510-523D-762C-2483762B77DD}"/>
              </a:ext>
            </a:extLst>
          </p:cNvPr>
          <p:cNvSpPr>
            <a:spLocks noGrp="1"/>
          </p:cNvSpPr>
          <p:nvPr>
            <p:ph type="sldNum" sz="quarter" idx="18"/>
          </p:nvPr>
        </p:nvSpPr>
        <p:spPr/>
        <p:txBody>
          <a:bodyPr/>
          <a:lstStyle/>
          <a:p>
            <a:fld id="{163B9344-8470-4DCB-99E6-38C46CB1AC00}" type="slidenum">
              <a:rPr lang="en-US" smtClean="0"/>
              <a:pPr/>
              <a:t>‹#›</a:t>
            </a:fld>
            <a:endParaRPr lang="en-US"/>
          </a:p>
        </p:txBody>
      </p:sp>
    </p:spTree>
    <p:extLst>
      <p:ext uri="{BB962C8B-B14F-4D97-AF65-F5344CB8AC3E}">
        <p14:creationId xmlns:p14="http://schemas.microsoft.com/office/powerpoint/2010/main" val="15274897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154F1F4C-389F-401C-839B-6EB8648C014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 y="1"/>
            <a:ext cx="3868158" cy="878905"/>
          </a:xfrm>
          <a:prstGeom prst="rect">
            <a:avLst/>
          </a:prstGeom>
        </p:spPr>
      </p:pic>
      <p:sp>
        <p:nvSpPr>
          <p:cNvPr id="3" name="Inhaltsplatzhalter 2">
            <a:extLst>
              <a:ext uri="{FF2B5EF4-FFF2-40B4-BE49-F238E27FC236}">
                <a16:creationId xmlns:a16="http://schemas.microsoft.com/office/drawing/2014/main" id="{2FB15256-2541-4F8C-93C4-54783B4CE347}"/>
              </a:ext>
            </a:extLst>
          </p:cNvPr>
          <p:cNvSpPr>
            <a:spLocks noGrp="1"/>
          </p:cNvSpPr>
          <p:nvPr>
            <p:ph idx="1" hasCustomPrompt="1"/>
          </p:nvPr>
        </p:nvSpPr>
        <p:spPr>
          <a:xfrm>
            <a:off x="478925" y="1122802"/>
            <a:ext cx="11238526" cy="5279480"/>
          </a:xfrm>
        </p:spPr>
        <p:txBody>
          <a:bodyPr/>
          <a:lstStyle>
            <a:lvl1pPr>
              <a:defRPr/>
            </a:lvl1pPr>
            <a:lvl2pPr>
              <a:defRPr/>
            </a:lvl2pPr>
            <a:lvl3pPr>
              <a:defRPr/>
            </a:lvl3pPr>
            <a:lvl4pPr>
              <a:defRPr/>
            </a:lvl4pPr>
            <a:lvl5pPr>
              <a:defRPr/>
            </a:lvl5pPr>
          </a:lstStyle>
          <a:p>
            <a:pPr lvl="0"/>
            <a:r>
              <a:rPr lang="de-DE" dirty="0"/>
              <a:t>Click </a:t>
            </a:r>
            <a:r>
              <a:rPr lang="de-DE" dirty="0" err="1"/>
              <a:t>to</a:t>
            </a:r>
            <a:r>
              <a:rPr lang="de-DE" dirty="0"/>
              <a:t> </a:t>
            </a:r>
            <a:r>
              <a:rPr lang="de-DE" dirty="0" err="1"/>
              <a:t>edit</a:t>
            </a:r>
            <a:r>
              <a:rPr lang="de-DE" dirty="0"/>
              <a:t> </a:t>
            </a:r>
            <a:r>
              <a:rPr lang="de-DE" dirty="0" err="1"/>
              <a:t>text</a:t>
            </a:r>
            <a:r>
              <a:rPr lang="de-DE" dirty="0"/>
              <a:t> </a:t>
            </a:r>
            <a:r>
              <a:rPr lang="de-DE" dirty="0" err="1"/>
              <a:t>master</a:t>
            </a:r>
            <a:endParaRPr lang="de-DE" dirty="0"/>
          </a:p>
          <a:p>
            <a:pPr lvl="1"/>
            <a:r>
              <a:rPr lang="de-DE" dirty="0"/>
              <a:t>Second </a:t>
            </a:r>
            <a:r>
              <a:rPr lang="de-DE" dirty="0" err="1"/>
              <a:t>layer</a:t>
            </a:r>
            <a:endParaRPr lang="de-DE" dirty="0"/>
          </a:p>
          <a:p>
            <a:pPr lvl="2"/>
            <a:r>
              <a:rPr lang="de-DE" dirty="0"/>
              <a:t>Third </a:t>
            </a:r>
            <a:r>
              <a:rPr lang="de-DE" dirty="0" err="1"/>
              <a:t>layer</a:t>
            </a:r>
            <a:endParaRPr lang="de-DE" dirty="0"/>
          </a:p>
          <a:p>
            <a:pPr lvl="3"/>
            <a:r>
              <a:rPr lang="de-DE" dirty="0" err="1"/>
              <a:t>Fourth</a:t>
            </a:r>
            <a:r>
              <a:rPr lang="de-DE" dirty="0"/>
              <a:t> </a:t>
            </a:r>
            <a:r>
              <a:rPr lang="de-DE" dirty="0" err="1"/>
              <a:t>layer</a:t>
            </a:r>
            <a:endParaRPr lang="de-DE" dirty="0"/>
          </a:p>
          <a:p>
            <a:pPr lvl="4"/>
            <a:r>
              <a:rPr lang="de-DE" dirty="0" err="1"/>
              <a:t>Fifth</a:t>
            </a:r>
            <a:r>
              <a:rPr lang="de-DE" dirty="0"/>
              <a:t> </a:t>
            </a:r>
            <a:r>
              <a:rPr lang="de-DE" dirty="0" err="1"/>
              <a:t>layer</a:t>
            </a:r>
            <a:endParaRPr lang="de-CH" dirty="0"/>
          </a:p>
        </p:txBody>
      </p:sp>
      <p:sp>
        <p:nvSpPr>
          <p:cNvPr id="5" name="Textplatzhalter 4">
            <a:extLst>
              <a:ext uri="{FF2B5EF4-FFF2-40B4-BE49-F238E27FC236}">
                <a16:creationId xmlns:a16="http://schemas.microsoft.com/office/drawing/2014/main" id="{7B0FC07A-0D13-4092-A3FD-F83FC05D1E46}"/>
              </a:ext>
            </a:extLst>
          </p:cNvPr>
          <p:cNvSpPr>
            <a:spLocks noGrp="1"/>
          </p:cNvSpPr>
          <p:nvPr>
            <p:ph type="body" sz="quarter" idx="10" hasCustomPrompt="1"/>
          </p:nvPr>
        </p:nvSpPr>
        <p:spPr>
          <a:xfrm>
            <a:off x="2" y="243896"/>
            <a:ext cx="2689925" cy="386732"/>
          </a:xfrm>
          <a:solidFill>
            <a:srgbClr val="36445A"/>
          </a:solidFill>
          <a:ln>
            <a:noFill/>
          </a:ln>
        </p:spPr>
        <p:txBody>
          <a:bodyPr anchor="b" anchorCtr="0"/>
          <a:lstStyle>
            <a:lvl1pPr marL="486097" indent="0">
              <a:buNone/>
              <a:defRPr b="1">
                <a:solidFill>
                  <a:schemeClr val="bg1"/>
                </a:solidFill>
              </a:defRPr>
            </a:lvl1pPr>
          </a:lstStyle>
          <a:p>
            <a:pPr lvl="0"/>
            <a:r>
              <a:rPr lang="de-CH" b="1" dirty="0"/>
              <a:t>CHAPTER</a:t>
            </a:r>
            <a:endParaRPr lang="de-CH" dirty="0"/>
          </a:p>
        </p:txBody>
      </p:sp>
      <p:sp>
        <p:nvSpPr>
          <p:cNvPr id="12" name="Date Placeholder 11">
            <a:extLst>
              <a:ext uri="{FF2B5EF4-FFF2-40B4-BE49-F238E27FC236}">
                <a16:creationId xmlns:a16="http://schemas.microsoft.com/office/drawing/2014/main" id="{6B02AD4C-E72D-787F-7915-A66915DB1F2C}"/>
              </a:ext>
            </a:extLst>
          </p:cNvPr>
          <p:cNvSpPr>
            <a:spLocks noGrp="1"/>
          </p:cNvSpPr>
          <p:nvPr>
            <p:ph type="dt" sz="half" idx="11"/>
          </p:nvPr>
        </p:nvSpPr>
        <p:spPr/>
        <p:txBody>
          <a:bodyPr/>
          <a:lstStyle/>
          <a:p>
            <a:r>
              <a:rPr lang="en-US"/>
              <a:t>30 May 2022</a:t>
            </a:r>
          </a:p>
        </p:txBody>
      </p:sp>
      <p:sp>
        <p:nvSpPr>
          <p:cNvPr id="13" name="Footer Placeholder 12">
            <a:extLst>
              <a:ext uri="{FF2B5EF4-FFF2-40B4-BE49-F238E27FC236}">
                <a16:creationId xmlns:a16="http://schemas.microsoft.com/office/drawing/2014/main" id="{AB30F673-132F-2A87-00F8-698026053516}"/>
              </a:ext>
            </a:extLst>
          </p:cNvPr>
          <p:cNvSpPr>
            <a:spLocks noGrp="1"/>
          </p:cNvSpPr>
          <p:nvPr>
            <p:ph type="ftr" sz="quarter" idx="12"/>
          </p:nvPr>
        </p:nvSpPr>
        <p:spPr/>
        <p:txBody>
          <a:bodyPr/>
          <a:lstStyle/>
          <a:p>
            <a:r>
              <a:rPr lang="en-US"/>
              <a:t>10th Hermes Initiative Meeting, Company Introduction • © Essemtec AG • www.essemtec.com</a:t>
            </a:r>
          </a:p>
        </p:txBody>
      </p:sp>
      <p:sp>
        <p:nvSpPr>
          <p:cNvPr id="14" name="Slide Number Placeholder 13">
            <a:extLst>
              <a:ext uri="{FF2B5EF4-FFF2-40B4-BE49-F238E27FC236}">
                <a16:creationId xmlns:a16="http://schemas.microsoft.com/office/drawing/2014/main" id="{C3458665-4168-7956-77C8-BA10FEC4ACDD}"/>
              </a:ext>
            </a:extLst>
          </p:cNvPr>
          <p:cNvSpPr>
            <a:spLocks noGrp="1"/>
          </p:cNvSpPr>
          <p:nvPr>
            <p:ph type="sldNum" sz="quarter" idx="13"/>
          </p:nvPr>
        </p:nvSpPr>
        <p:spPr/>
        <p:txBody>
          <a:bodyPr/>
          <a:lstStyle/>
          <a:p>
            <a:fld id="{163B9344-8470-4DCB-99E6-38C46CB1AC00}" type="slidenum">
              <a:rPr lang="en-US" smtClean="0"/>
              <a:pPr/>
              <a:t>‹#›</a:t>
            </a:fld>
            <a:endParaRPr lang="en-US"/>
          </a:p>
        </p:txBody>
      </p:sp>
    </p:spTree>
    <p:extLst>
      <p:ext uri="{BB962C8B-B14F-4D97-AF65-F5344CB8AC3E}">
        <p14:creationId xmlns:p14="http://schemas.microsoft.com/office/powerpoint/2010/main" val="206482612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12" name="Date Placeholder 11">
            <a:extLst>
              <a:ext uri="{FF2B5EF4-FFF2-40B4-BE49-F238E27FC236}">
                <a16:creationId xmlns:a16="http://schemas.microsoft.com/office/drawing/2014/main" id="{6B02AD4C-E72D-787F-7915-A66915DB1F2C}"/>
              </a:ext>
            </a:extLst>
          </p:cNvPr>
          <p:cNvSpPr>
            <a:spLocks noGrp="1"/>
          </p:cNvSpPr>
          <p:nvPr>
            <p:ph type="dt" sz="half" idx="11"/>
          </p:nvPr>
        </p:nvSpPr>
        <p:spPr/>
        <p:txBody>
          <a:bodyPr/>
          <a:lstStyle/>
          <a:p>
            <a:r>
              <a:rPr lang="en-US"/>
              <a:t>30 May 2022</a:t>
            </a:r>
          </a:p>
        </p:txBody>
      </p:sp>
      <p:sp>
        <p:nvSpPr>
          <p:cNvPr id="13" name="Footer Placeholder 12">
            <a:extLst>
              <a:ext uri="{FF2B5EF4-FFF2-40B4-BE49-F238E27FC236}">
                <a16:creationId xmlns:a16="http://schemas.microsoft.com/office/drawing/2014/main" id="{AB30F673-132F-2A87-00F8-698026053516}"/>
              </a:ext>
            </a:extLst>
          </p:cNvPr>
          <p:cNvSpPr>
            <a:spLocks noGrp="1"/>
          </p:cNvSpPr>
          <p:nvPr>
            <p:ph type="ftr" sz="quarter" idx="12"/>
          </p:nvPr>
        </p:nvSpPr>
        <p:spPr/>
        <p:txBody>
          <a:bodyPr/>
          <a:lstStyle/>
          <a:p>
            <a:r>
              <a:rPr lang="en-US"/>
              <a:t>10th Hermes Initiative Meeting, Company Introduction • © Essemtec AG • www.essemtec.com</a:t>
            </a:r>
          </a:p>
        </p:txBody>
      </p:sp>
      <p:sp>
        <p:nvSpPr>
          <p:cNvPr id="14" name="Slide Number Placeholder 13">
            <a:extLst>
              <a:ext uri="{FF2B5EF4-FFF2-40B4-BE49-F238E27FC236}">
                <a16:creationId xmlns:a16="http://schemas.microsoft.com/office/drawing/2014/main" id="{C3458665-4168-7956-77C8-BA10FEC4ACDD}"/>
              </a:ext>
            </a:extLst>
          </p:cNvPr>
          <p:cNvSpPr>
            <a:spLocks noGrp="1"/>
          </p:cNvSpPr>
          <p:nvPr>
            <p:ph type="sldNum" sz="quarter" idx="13"/>
          </p:nvPr>
        </p:nvSpPr>
        <p:spPr/>
        <p:txBody>
          <a:bodyPr/>
          <a:lstStyle/>
          <a:p>
            <a:fld id="{163B9344-8470-4DCB-99E6-38C46CB1AC00}" type="slidenum">
              <a:rPr lang="en-US" smtClean="0"/>
              <a:pPr/>
              <a:t>‹#›</a:t>
            </a:fld>
            <a:endParaRPr lang="en-US" dirty="0"/>
          </a:p>
        </p:txBody>
      </p:sp>
      <p:sp>
        <p:nvSpPr>
          <p:cNvPr id="9" name="Inhaltsplatzhalter 2">
            <a:extLst>
              <a:ext uri="{FF2B5EF4-FFF2-40B4-BE49-F238E27FC236}">
                <a16:creationId xmlns:a16="http://schemas.microsoft.com/office/drawing/2014/main" id="{8BC0D1E3-6D61-E9BF-FB93-1DF1E59F444C}"/>
              </a:ext>
            </a:extLst>
          </p:cNvPr>
          <p:cNvSpPr>
            <a:spLocks noGrp="1"/>
          </p:cNvSpPr>
          <p:nvPr>
            <p:ph idx="1" hasCustomPrompt="1"/>
          </p:nvPr>
        </p:nvSpPr>
        <p:spPr>
          <a:xfrm>
            <a:off x="478925" y="1122802"/>
            <a:ext cx="11238526" cy="5279480"/>
          </a:xfrm>
        </p:spPr>
        <p:txBody>
          <a:bodyPr/>
          <a:lstStyle>
            <a:lvl1pPr>
              <a:defRPr/>
            </a:lvl1pPr>
            <a:lvl2pPr>
              <a:defRPr/>
            </a:lvl2pPr>
            <a:lvl3pPr>
              <a:defRPr/>
            </a:lvl3pPr>
            <a:lvl4pPr>
              <a:defRPr/>
            </a:lvl4pPr>
            <a:lvl5pPr>
              <a:defRPr/>
            </a:lvl5pPr>
          </a:lstStyle>
          <a:p>
            <a:pPr lvl="0"/>
            <a:r>
              <a:rPr lang="de-DE" dirty="0"/>
              <a:t>Click </a:t>
            </a:r>
            <a:r>
              <a:rPr lang="de-DE" dirty="0" err="1"/>
              <a:t>to</a:t>
            </a:r>
            <a:r>
              <a:rPr lang="de-DE" dirty="0"/>
              <a:t> </a:t>
            </a:r>
            <a:r>
              <a:rPr lang="de-DE" dirty="0" err="1"/>
              <a:t>edit</a:t>
            </a:r>
            <a:r>
              <a:rPr lang="de-DE" dirty="0"/>
              <a:t> </a:t>
            </a:r>
            <a:r>
              <a:rPr lang="de-DE" dirty="0" err="1"/>
              <a:t>text</a:t>
            </a:r>
            <a:r>
              <a:rPr lang="de-DE" dirty="0"/>
              <a:t> </a:t>
            </a:r>
            <a:r>
              <a:rPr lang="de-DE" dirty="0" err="1"/>
              <a:t>master</a:t>
            </a:r>
            <a:endParaRPr lang="de-DE" dirty="0"/>
          </a:p>
          <a:p>
            <a:pPr lvl="1"/>
            <a:r>
              <a:rPr lang="de-DE" dirty="0"/>
              <a:t>Second </a:t>
            </a:r>
            <a:r>
              <a:rPr lang="de-DE" dirty="0" err="1"/>
              <a:t>layer</a:t>
            </a:r>
            <a:endParaRPr lang="de-DE" dirty="0"/>
          </a:p>
          <a:p>
            <a:pPr lvl="2"/>
            <a:r>
              <a:rPr lang="de-DE" dirty="0"/>
              <a:t>Third </a:t>
            </a:r>
            <a:r>
              <a:rPr lang="de-DE" dirty="0" err="1"/>
              <a:t>layer</a:t>
            </a:r>
            <a:endParaRPr lang="de-DE" dirty="0"/>
          </a:p>
          <a:p>
            <a:pPr lvl="3"/>
            <a:r>
              <a:rPr lang="de-DE" dirty="0" err="1"/>
              <a:t>Fourth</a:t>
            </a:r>
            <a:r>
              <a:rPr lang="de-DE" dirty="0"/>
              <a:t> </a:t>
            </a:r>
            <a:r>
              <a:rPr lang="de-DE" dirty="0" err="1"/>
              <a:t>layer</a:t>
            </a:r>
            <a:endParaRPr lang="de-DE" dirty="0"/>
          </a:p>
          <a:p>
            <a:pPr lvl="4"/>
            <a:r>
              <a:rPr lang="de-DE" dirty="0" err="1"/>
              <a:t>Fifth</a:t>
            </a:r>
            <a:r>
              <a:rPr lang="de-DE" dirty="0"/>
              <a:t> </a:t>
            </a:r>
            <a:r>
              <a:rPr lang="de-DE" dirty="0" err="1"/>
              <a:t>layer</a:t>
            </a:r>
            <a:endParaRPr lang="de-CH" dirty="0"/>
          </a:p>
        </p:txBody>
      </p:sp>
    </p:spTree>
    <p:extLst>
      <p:ext uri="{BB962C8B-B14F-4D97-AF65-F5344CB8AC3E}">
        <p14:creationId xmlns:p14="http://schemas.microsoft.com/office/powerpoint/2010/main" val="4168472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andard_Text_1 Container _Benefi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a:p>
        </p:txBody>
      </p:sp>
      <p:sp>
        <p:nvSpPr>
          <p:cNvPr id="3"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299DF86B-A955-408C-9081-C76195E89C30}" type="datetime1">
              <a:rPr lang="de-DE" smtClean="0"/>
              <a:t>17.06.2022</a:t>
            </a:fld>
            <a:endParaRPr lang="en-US"/>
          </a:p>
        </p:txBody>
      </p:sp>
      <p:sp>
        <p:nvSpPr>
          <p:cNvPr id="5"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a:p>
        </p:txBody>
      </p:sp>
      <p:sp>
        <p:nvSpPr>
          <p:cNvPr id="7" name="Textplatzhalter 6"/>
          <p:cNvSpPr>
            <a:spLocks noGrp="1"/>
          </p:cNvSpPr>
          <p:nvPr>
            <p:ph type="body" sz="quarter" idx="13"/>
          </p:nvPr>
        </p:nvSpPr>
        <p:spPr>
          <a:xfrm>
            <a:off x="1872017" y="2085402"/>
            <a:ext cx="9988637" cy="393791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8" name="Textplatzhalter 7"/>
          <p:cNvSpPr>
            <a:spLocks noGrp="1"/>
          </p:cNvSpPr>
          <p:nvPr>
            <p:ph type="body" sz="quarter" idx="14"/>
          </p:nvPr>
        </p:nvSpPr>
        <p:spPr>
          <a:xfrm>
            <a:off x="3293658" y="5923104"/>
            <a:ext cx="8565430" cy="467791"/>
          </a:xfrm>
        </p:spPr>
        <p:txBody>
          <a:bodyPr anchor="b" anchorCtr="0"/>
          <a:lstStyle/>
          <a:p>
            <a:pPr lvl="0"/>
            <a:r>
              <a:rPr lang="de-DE"/>
              <a:t>Textmasterformat bearbeiten</a:t>
            </a:r>
          </a:p>
        </p:txBody>
      </p:sp>
    </p:spTree>
    <p:extLst>
      <p:ext uri="{BB962C8B-B14F-4D97-AF65-F5344CB8AC3E}">
        <p14:creationId xmlns:p14="http://schemas.microsoft.com/office/powerpoint/2010/main" val="32296987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tandard_Text_2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a:p>
        </p:txBody>
      </p:sp>
      <p:sp>
        <p:nvSpPr>
          <p:cNvPr id="7" name="Textplatzhalter 6"/>
          <p:cNvSpPr>
            <a:spLocks noGrp="1"/>
          </p:cNvSpPr>
          <p:nvPr>
            <p:ph type="body" sz="quarter" idx="13"/>
          </p:nvPr>
        </p:nvSpPr>
        <p:spPr>
          <a:xfrm>
            <a:off x="431911" y="2085401"/>
            <a:ext cx="5617463"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8" name="Textplatzhalter 6"/>
          <p:cNvSpPr>
            <a:spLocks noGrp="1"/>
          </p:cNvSpPr>
          <p:nvPr>
            <p:ph type="body" sz="quarter" idx="14"/>
          </p:nvPr>
        </p:nvSpPr>
        <p:spPr>
          <a:xfrm>
            <a:off x="6243192" y="2083683"/>
            <a:ext cx="5617463"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9"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16ED5AB7-EF85-4A0D-87C4-8A05D45BF851}" type="datetime1">
              <a:rPr lang="de-DE" smtClean="0"/>
              <a:t>17.06.2022</a:t>
            </a:fld>
            <a:endParaRPr lang="en-US"/>
          </a:p>
        </p:txBody>
      </p:sp>
      <p:sp>
        <p:nvSpPr>
          <p:cNvPr id="10"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a:p>
        </p:txBody>
      </p:sp>
    </p:spTree>
    <p:extLst>
      <p:ext uri="{BB962C8B-B14F-4D97-AF65-F5344CB8AC3E}">
        <p14:creationId xmlns:p14="http://schemas.microsoft.com/office/powerpoint/2010/main" val="37253899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ndard_Text_2 Container_Benefit">
    <p:spTree>
      <p:nvGrpSpPr>
        <p:cNvPr id="1" name=""/>
        <p:cNvGrpSpPr/>
        <p:nvPr/>
      </p:nvGrpSpPr>
      <p:grpSpPr>
        <a:xfrm>
          <a:off x="0" y="0"/>
          <a:ext cx="0" cy="0"/>
          <a:chOff x="0" y="0"/>
          <a:chExt cx="0" cy="0"/>
        </a:xfrm>
      </p:grpSpPr>
      <p:graphicFrame>
        <p:nvGraphicFramePr>
          <p:cNvPr id="4" name="Objekt 3" hidden="1"/>
          <p:cNvGraphicFramePr>
            <a:graphicFrameLocks noChangeAspect="1"/>
          </p:cNvGraphicFramePr>
          <p:nvPr userDrawn="1">
            <p:custDataLst>
              <p:tags r:id="rId1"/>
            </p:custDataLst>
            <p:extLst>
              <p:ext uri="{D42A27DB-BD31-4B8C-83A1-F6EECF244321}">
                <p14:modId xmlns:p14="http://schemas.microsoft.com/office/powerpoint/2010/main" val="2695848634"/>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4" name="Objekt 3"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2" name="Titel 1"/>
          <p:cNvSpPr>
            <a:spLocks noGrp="1"/>
          </p:cNvSpPr>
          <p:nvPr>
            <p:ph type="title"/>
          </p:nvPr>
        </p:nvSpPr>
        <p:spPr/>
        <p:txBody>
          <a:bodyPr/>
          <a:lstStyle/>
          <a:p>
            <a:r>
              <a:rPr lang="de-DE" noProof="0"/>
              <a:t>Titelmasterformat durch Klicken bearbeiten</a:t>
            </a:r>
            <a:endParaRPr lang="en-GB" noProof="0"/>
          </a:p>
        </p:txBody>
      </p:sp>
      <p:sp>
        <p:nvSpPr>
          <p:cNvPr id="7" name="Textplatzhalter 6"/>
          <p:cNvSpPr>
            <a:spLocks noGrp="1"/>
          </p:cNvSpPr>
          <p:nvPr>
            <p:ph type="body" sz="quarter" idx="13"/>
          </p:nvPr>
        </p:nvSpPr>
        <p:spPr>
          <a:xfrm>
            <a:off x="431911" y="2085402"/>
            <a:ext cx="5617463" cy="3939628"/>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8" name="Textplatzhalter 6"/>
          <p:cNvSpPr>
            <a:spLocks noGrp="1"/>
          </p:cNvSpPr>
          <p:nvPr>
            <p:ph type="body" sz="quarter" idx="14"/>
          </p:nvPr>
        </p:nvSpPr>
        <p:spPr>
          <a:xfrm>
            <a:off x="6243192" y="2083684"/>
            <a:ext cx="5617463" cy="3939628"/>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9" name="Textplatzhalter 7"/>
          <p:cNvSpPr>
            <a:spLocks noGrp="1"/>
          </p:cNvSpPr>
          <p:nvPr>
            <p:ph type="body" sz="quarter" idx="15"/>
          </p:nvPr>
        </p:nvSpPr>
        <p:spPr>
          <a:xfrm>
            <a:off x="3293658" y="5960682"/>
            <a:ext cx="8565430" cy="467791"/>
          </a:xfrm>
        </p:spPr>
        <p:txBody>
          <a:bodyPr anchor="b" anchorCtr="0"/>
          <a:lstStyle/>
          <a:p>
            <a:pPr lvl="0"/>
            <a:r>
              <a:rPr lang="de-DE"/>
              <a:t>Textmasterformat bearbeiten</a:t>
            </a:r>
          </a:p>
        </p:txBody>
      </p:sp>
      <p:sp>
        <p:nvSpPr>
          <p:cNvPr id="10"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F10BDB82-D534-4546-B16C-FC92A6FD6992}" type="datetime1">
              <a:rPr lang="de-DE" smtClean="0"/>
              <a:t>17.06.2022</a:t>
            </a:fld>
            <a:endParaRPr lang="en-US"/>
          </a:p>
        </p:txBody>
      </p:sp>
      <p:sp>
        <p:nvSpPr>
          <p:cNvPr id="11"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a:p>
        </p:txBody>
      </p:sp>
    </p:spTree>
    <p:extLst>
      <p:ext uri="{BB962C8B-B14F-4D97-AF65-F5344CB8AC3E}">
        <p14:creationId xmlns:p14="http://schemas.microsoft.com/office/powerpoint/2010/main" val="2226271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tandard_Text_3 Container">
    <p:spTree>
      <p:nvGrpSpPr>
        <p:cNvPr id="1" name=""/>
        <p:cNvGrpSpPr/>
        <p:nvPr/>
      </p:nvGrpSpPr>
      <p:grpSpPr>
        <a:xfrm>
          <a:off x="0" y="0"/>
          <a:ext cx="0" cy="0"/>
          <a:chOff x="0" y="0"/>
          <a:chExt cx="0" cy="0"/>
        </a:xfrm>
      </p:grpSpPr>
      <p:graphicFrame>
        <p:nvGraphicFramePr>
          <p:cNvPr id="4" name="Objekt 3" hidden="1"/>
          <p:cNvGraphicFramePr>
            <a:graphicFrameLocks noChangeAspect="1"/>
          </p:cNvGraphicFramePr>
          <p:nvPr userDrawn="1">
            <p:custDataLst>
              <p:tags r:id="rId1"/>
            </p:custDataLst>
            <p:extLst>
              <p:ext uri="{D42A27DB-BD31-4B8C-83A1-F6EECF244321}">
                <p14:modId xmlns:p14="http://schemas.microsoft.com/office/powerpoint/2010/main" val="243906767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4" name="Objekt 3"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2" name="Titel 1"/>
          <p:cNvSpPr>
            <a:spLocks noGrp="1"/>
          </p:cNvSpPr>
          <p:nvPr>
            <p:ph type="title"/>
          </p:nvPr>
        </p:nvSpPr>
        <p:spPr/>
        <p:txBody>
          <a:bodyPr/>
          <a:lstStyle/>
          <a:p>
            <a:r>
              <a:rPr lang="de-DE" noProof="0"/>
              <a:t>Titelmasterformat durch Klicken bearbeiten</a:t>
            </a:r>
            <a:endParaRPr lang="en-GB" noProof="0"/>
          </a:p>
        </p:txBody>
      </p:sp>
      <p:sp>
        <p:nvSpPr>
          <p:cNvPr id="7" name="Textplatzhalter 6"/>
          <p:cNvSpPr>
            <a:spLocks noGrp="1"/>
          </p:cNvSpPr>
          <p:nvPr>
            <p:ph type="body" sz="quarter" idx="13"/>
          </p:nvPr>
        </p:nvSpPr>
        <p:spPr>
          <a:xfrm>
            <a:off x="431911" y="2080056"/>
            <a:ext cx="3677758" cy="432646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8" name="Textplatzhalter 6"/>
          <p:cNvSpPr>
            <a:spLocks noGrp="1"/>
          </p:cNvSpPr>
          <p:nvPr>
            <p:ph type="body" sz="quarter" idx="14"/>
          </p:nvPr>
        </p:nvSpPr>
        <p:spPr>
          <a:xfrm>
            <a:off x="8182897" y="2080056"/>
            <a:ext cx="3677758" cy="432646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10" name="Textplatzhalter 6"/>
          <p:cNvSpPr>
            <a:spLocks noGrp="1"/>
          </p:cNvSpPr>
          <p:nvPr>
            <p:ph type="body" sz="quarter" idx="15"/>
          </p:nvPr>
        </p:nvSpPr>
        <p:spPr>
          <a:xfrm>
            <a:off x="4307404" y="2080056"/>
            <a:ext cx="3677758" cy="432646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9"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9D989FC7-DDBE-4052-B3D6-4942671CABE0}" type="datetime1">
              <a:rPr lang="de-DE" smtClean="0"/>
              <a:t>17.06.2022</a:t>
            </a:fld>
            <a:endParaRPr lang="en-US"/>
          </a:p>
        </p:txBody>
      </p:sp>
      <p:sp>
        <p:nvSpPr>
          <p:cNvPr id="11"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a:p>
        </p:txBody>
      </p:sp>
    </p:spTree>
    <p:extLst>
      <p:ext uri="{BB962C8B-B14F-4D97-AF65-F5344CB8AC3E}">
        <p14:creationId xmlns:p14="http://schemas.microsoft.com/office/powerpoint/2010/main" val="1554483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tandard_Text_3 Container_Benefi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a:p>
        </p:txBody>
      </p:sp>
      <p:sp>
        <p:nvSpPr>
          <p:cNvPr id="7" name="Textplatzhalter 6"/>
          <p:cNvSpPr>
            <a:spLocks noGrp="1"/>
          </p:cNvSpPr>
          <p:nvPr>
            <p:ph type="body" sz="quarter" idx="13"/>
          </p:nvPr>
        </p:nvSpPr>
        <p:spPr>
          <a:xfrm>
            <a:off x="431911" y="2080057"/>
            <a:ext cx="3677758" cy="393962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8" name="Textplatzhalter 6"/>
          <p:cNvSpPr>
            <a:spLocks noGrp="1"/>
          </p:cNvSpPr>
          <p:nvPr>
            <p:ph type="body" sz="quarter" idx="14"/>
          </p:nvPr>
        </p:nvSpPr>
        <p:spPr>
          <a:xfrm>
            <a:off x="8182897" y="2080057"/>
            <a:ext cx="3677758" cy="393962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0" name="Textplatzhalter 6"/>
          <p:cNvSpPr>
            <a:spLocks noGrp="1"/>
          </p:cNvSpPr>
          <p:nvPr>
            <p:ph type="body" sz="quarter" idx="15"/>
          </p:nvPr>
        </p:nvSpPr>
        <p:spPr>
          <a:xfrm>
            <a:off x="4307404" y="2080057"/>
            <a:ext cx="3677758" cy="393962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9" name="Textplatzhalter 7"/>
          <p:cNvSpPr>
            <a:spLocks noGrp="1"/>
          </p:cNvSpPr>
          <p:nvPr>
            <p:ph type="body" sz="quarter" idx="16"/>
          </p:nvPr>
        </p:nvSpPr>
        <p:spPr>
          <a:xfrm>
            <a:off x="3293658" y="5960682"/>
            <a:ext cx="8565430" cy="467791"/>
          </a:xfrm>
        </p:spPr>
        <p:txBody>
          <a:bodyPr anchor="b" anchorCtr="0"/>
          <a:lstStyle/>
          <a:p>
            <a:pPr lvl="0"/>
            <a:r>
              <a:rPr lang="de-DE"/>
              <a:t>Textmasterformat bearbeiten</a:t>
            </a:r>
          </a:p>
        </p:txBody>
      </p:sp>
      <p:sp>
        <p:nvSpPr>
          <p:cNvPr id="11"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E65F0100-09AE-401B-8FDE-FF9A26CC7A3E}" type="datetime1">
              <a:rPr lang="de-DE" smtClean="0"/>
              <a:t>17.06.2022</a:t>
            </a:fld>
            <a:endParaRPr lang="en-US"/>
          </a:p>
        </p:txBody>
      </p:sp>
      <p:sp>
        <p:nvSpPr>
          <p:cNvPr id="12"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a:p>
        </p:txBody>
      </p:sp>
    </p:spTree>
    <p:extLst>
      <p:ext uri="{BB962C8B-B14F-4D97-AF65-F5344CB8AC3E}">
        <p14:creationId xmlns:p14="http://schemas.microsoft.com/office/powerpoint/2010/main" val="7153728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tandard_Text_4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a:p>
        </p:txBody>
      </p:sp>
      <p:sp>
        <p:nvSpPr>
          <p:cNvPr id="7" name="Textplatzhalter 6"/>
          <p:cNvSpPr>
            <a:spLocks noGrp="1"/>
          </p:cNvSpPr>
          <p:nvPr>
            <p:ph type="body" sz="quarter" idx="13"/>
          </p:nvPr>
        </p:nvSpPr>
        <p:spPr>
          <a:xfrm>
            <a:off x="431911" y="2085402"/>
            <a:ext cx="5617463"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8" name="Textplatzhalter 6"/>
          <p:cNvSpPr>
            <a:spLocks noGrp="1"/>
          </p:cNvSpPr>
          <p:nvPr>
            <p:ph type="body" sz="quarter" idx="14"/>
          </p:nvPr>
        </p:nvSpPr>
        <p:spPr>
          <a:xfrm>
            <a:off x="6243192" y="2083684"/>
            <a:ext cx="5617463"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11" name="Textplatzhalter 6"/>
          <p:cNvSpPr>
            <a:spLocks noGrp="1"/>
          </p:cNvSpPr>
          <p:nvPr>
            <p:ph type="body" sz="quarter" idx="16"/>
          </p:nvPr>
        </p:nvSpPr>
        <p:spPr>
          <a:xfrm>
            <a:off x="6241623" y="4345006"/>
            <a:ext cx="5617463"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a:p>
        </p:txBody>
      </p:sp>
      <p:sp>
        <p:nvSpPr>
          <p:cNvPr id="12" name="Textplatzhalter 6"/>
          <p:cNvSpPr>
            <a:spLocks noGrp="1"/>
          </p:cNvSpPr>
          <p:nvPr>
            <p:ph type="body" sz="quarter" idx="17"/>
          </p:nvPr>
        </p:nvSpPr>
        <p:spPr>
          <a:xfrm>
            <a:off x="431911" y="4345006"/>
            <a:ext cx="5617463" cy="2040472"/>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9"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03A716E9-E85A-49FC-A8C5-2D4FFF0B5980}" type="datetime1">
              <a:rPr lang="de-DE" smtClean="0"/>
              <a:t>17.06.2022</a:t>
            </a:fld>
            <a:endParaRPr lang="en-US"/>
          </a:p>
        </p:txBody>
      </p:sp>
      <p:sp>
        <p:nvSpPr>
          <p:cNvPr id="10"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a:p>
        </p:txBody>
      </p:sp>
    </p:spTree>
    <p:extLst>
      <p:ext uri="{BB962C8B-B14F-4D97-AF65-F5344CB8AC3E}">
        <p14:creationId xmlns:p14="http://schemas.microsoft.com/office/powerpoint/2010/main" val="4087183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oleObject" Target="../embeddings/oleObject1.bin"/><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28"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4.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emf"/><Relationship Id="rId30"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9.emf"/><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oleObject" Target="../embeddings/oleObject5.bin"/><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tags" Target="../tags/tag8.xml"/><Relationship Id="rId5" Type="http://schemas.openxmlformats.org/officeDocument/2006/relationships/slideLayout" Target="../slideLayouts/slideLayout27.xml"/><Relationship Id="rId10" Type="http://schemas.openxmlformats.org/officeDocument/2006/relationships/tags" Target="../tags/tag7.xml"/><Relationship Id="rId4" Type="http://schemas.openxmlformats.org/officeDocument/2006/relationships/slideLayout" Target="../slideLayouts/slideLayout26.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slideLayout" Target="../slideLayouts/slideLayout33.xml"/><Relationship Id="rId7" Type="http://schemas.openxmlformats.org/officeDocument/2006/relationships/oleObject" Target="../embeddings/oleObject6.bin"/><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tags" Target="../tags/tag9.xml"/><Relationship Id="rId5" Type="http://schemas.openxmlformats.org/officeDocument/2006/relationships/theme" Target="../theme/theme3.xml"/><Relationship Id="rId4" Type="http://schemas.openxmlformats.org/officeDocument/2006/relationships/slideLayout" Target="../slideLayouts/slideLayout34.xml"/><Relationship Id="rId9" Type="http://schemas.openxmlformats.org/officeDocument/2006/relationships/image" Target="../media/image2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kt 3" hidden="1"/>
          <p:cNvGraphicFramePr>
            <a:graphicFrameLocks noChangeAspect="1"/>
          </p:cNvGraphicFramePr>
          <p:nvPr userDrawn="1">
            <p:custDataLst>
              <p:tags r:id="rId24"/>
            </p:custDataLst>
            <p:extLst>
              <p:ext uri="{D42A27DB-BD31-4B8C-83A1-F6EECF244321}">
                <p14:modId xmlns:p14="http://schemas.microsoft.com/office/powerpoint/2010/main" val="2402406467"/>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26" imgW="270" imgH="270" progId="TCLayout.ActiveDocument.1">
                  <p:embed/>
                </p:oleObj>
              </mc:Choice>
              <mc:Fallback>
                <p:oleObj name="think-cell Slide" r:id="rId26" imgW="270" imgH="270" progId="TCLayout.ActiveDocument.1">
                  <p:embed/>
                  <p:pic>
                    <p:nvPicPr>
                      <p:cNvPr id="4" name="Objekt 3" hidden="1"/>
                      <p:cNvPicPr/>
                      <p:nvPr/>
                    </p:nvPicPr>
                    <p:blipFill>
                      <a:blip r:embed="rId27"/>
                      <a:stretch>
                        <a:fillRect/>
                      </a:stretch>
                    </p:blipFill>
                    <p:spPr>
                      <a:xfrm>
                        <a:off x="1588" y="1588"/>
                        <a:ext cx="1587" cy="1587"/>
                      </a:xfrm>
                      <a:prstGeom prst="rect">
                        <a:avLst/>
                      </a:prstGeom>
                    </p:spPr>
                  </p:pic>
                </p:oleObj>
              </mc:Fallback>
            </mc:AlternateContent>
          </a:graphicData>
        </a:graphic>
      </p:graphicFrame>
      <p:sp>
        <p:nvSpPr>
          <p:cNvPr id="6" name="Rechteck 5" hidden="1">
            <a:extLst>
              <a:ext uri="{FF2B5EF4-FFF2-40B4-BE49-F238E27FC236}">
                <a16:creationId xmlns:a16="http://schemas.microsoft.com/office/drawing/2014/main" id="{50CF2B23-0528-421A-A5E5-0CEAE70ABFB0}"/>
              </a:ext>
            </a:extLst>
          </p:cNvPr>
          <p:cNvSpPr/>
          <p:nvPr userDrawn="1">
            <p:custDataLst>
              <p:tags r:id="rId25"/>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GB" sz="2000" b="1" i="0" baseline="0">
              <a:latin typeface="Arial" panose="020B0604020202020204" pitchFamily="34" charset="0"/>
              <a:ea typeface="+mj-ea"/>
              <a:cs typeface="+mj-cs"/>
              <a:sym typeface="Arial" panose="020B0604020202020204" pitchFamily="34" charset="0"/>
            </a:endParaRPr>
          </a:p>
        </p:txBody>
      </p:sp>
      <p:sp>
        <p:nvSpPr>
          <p:cNvPr id="2" name="Titelplatzhalter 1"/>
          <p:cNvSpPr>
            <a:spLocks noGrp="1"/>
          </p:cNvSpPr>
          <p:nvPr>
            <p:ph type="title"/>
          </p:nvPr>
        </p:nvSpPr>
        <p:spPr>
          <a:xfrm>
            <a:off x="1753644" y="122405"/>
            <a:ext cx="10441531" cy="1141211"/>
          </a:xfrm>
          <a:prstGeom prst="rect">
            <a:avLst/>
          </a:prstGeom>
        </p:spPr>
        <p:txBody>
          <a:bodyPr vert="horz" lIns="432086" tIns="60972" rIns="121944" bIns="60972" rtlCol="0" anchor="ctr">
            <a:normAutofit/>
          </a:bodyPr>
          <a:lstStyle/>
          <a:p>
            <a:r>
              <a:rPr lang="en-GB" noProof="0" err="1"/>
              <a:t>Titelmasterformat</a:t>
            </a:r>
            <a:r>
              <a:rPr lang="en-GB" noProof="0"/>
              <a:t> </a:t>
            </a:r>
            <a:r>
              <a:rPr lang="en-GB" noProof="0" err="1"/>
              <a:t>durch</a:t>
            </a:r>
            <a:r>
              <a:rPr lang="en-GB" noProof="0"/>
              <a:t> </a:t>
            </a:r>
            <a:r>
              <a:rPr lang="en-GB" noProof="0" err="1"/>
              <a:t>Klicken</a:t>
            </a:r>
            <a:r>
              <a:rPr lang="en-GB" noProof="0"/>
              <a:t> </a:t>
            </a:r>
            <a:r>
              <a:rPr lang="en-GB" noProof="0" err="1"/>
              <a:t>bearbeiten</a:t>
            </a:r>
            <a:endParaRPr lang="en-GB" noProof="0"/>
          </a:p>
        </p:txBody>
      </p:sp>
      <p:sp>
        <p:nvSpPr>
          <p:cNvPr id="3" name="Textplatzhalter 2"/>
          <p:cNvSpPr>
            <a:spLocks noGrp="1"/>
          </p:cNvSpPr>
          <p:nvPr>
            <p:ph type="body" idx="1"/>
          </p:nvPr>
        </p:nvSpPr>
        <p:spPr>
          <a:xfrm>
            <a:off x="431912" y="2085401"/>
            <a:ext cx="11428741" cy="4321115"/>
          </a:xfrm>
          <a:prstGeom prst="rect">
            <a:avLst/>
          </a:prstGeom>
        </p:spPr>
        <p:txBody>
          <a:bodyPr vert="horz" lIns="0" tIns="0" rIns="0" bIns="0" rtlCol="0">
            <a:normAutofit/>
          </a:bodyPr>
          <a:lstStyle/>
          <a:p>
            <a:pPr lvl="0"/>
            <a:r>
              <a:rPr lang="en-GB" noProof="0" err="1"/>
              <a:t>Textmasterformat</a:t>
            </a:r>
            <a:r>
              <a:rPr lang="en-GB" noProof="0"/>
              <a:t> </a:t>
            </a:r>
            <a:r>
              <a:rPr lang="en-GB" noProof="0" err="1"/>
              <a:t>bearbeiten</a:t>
            </a:r>
            <a:endParaRPr lang="en-GB" noProof="0"/>
          </a:p>
          <a:p>
            <a:pPr lvl="1"/>
            <a:r>
              <a:rPr lang="en-GB" noProof="0" err="1"/>
              <a:t>Zweite</a:t>
            </a:r>
            <a:r>
              <a:rPr lang="en-GB" noProof="0"/>
              <a:t> </a:t>
            </a:r>
            <a:r>
              <a:rPr lang="en-GB" noProof="0" err="1"/>
              <a:t>Ebene</a:t>
            </a:r>
            <a:endParaRPr lang="en-GB" noProof="0"/>
          </a:p>
          <a:p>
            <a:pPr lvl="2"/>
            <a:r>
              <a:rPr lang="en-GB" noProof="0" err="1"/>
              <a:t>Dritte</a:t>
            </a:r>
            <a:r>
              <a:rPr lang="en-GB" noProof="0"/>
              <a:t> </a:t>
            </a:r>
            <a:r>
              <a:rPr lang="en-GB" noProof="0" err="1"/>
              <a:t>Ebene</a:t>
            </a:r>
            <a:endParaRPr lang="en-GB" noProof="0"/>
          </a:p>
          <a:p>
            <a:pPr lvl="3"/>
            <a:r>
              <a:rPr lang="en-GB" noProof="0" err="1"/>
              <a:t>Vierte</a:t>
            </a:r>
            <a:r>
              <a:rPr lang="en-GB" noProof="0"/>
              <a:t> </a:t>
            </a:r>
            <a:r>
              <a:rPr lang="en-GB" noProof="0" err="1"/>
              <a:t>Ebene</a:t>
            </a:r>
            <a:endParaRPr lang="en-GB" noProof="0"/>
          </a:p>
          <a:p>
            <a:pPr lvl="4"/>
            <a:r>
              <a:rPr lang="en-GB" noProof="0" err="1"/>
              <a:t>Fünfte</a:t>
            </a:r>
            <a:r>
              <a:rPr lang="en-GB" noProof="0"/>
              <a:t> </a:t>
            </a:r>
            <a:r>
              <a:rPr lang="en-GB" noProof="0" err="1"/>
              <a:t>Ebene</a:t>
            </a:r>
            <a:endParaRPr lang="en-GB" noProof="0"/>
          </a:p>
        </p:txBody>
      </p:sp>
      <p:sp>
        <p:nvSpPr>
          <p:cNvPr id="15" name="Line 8"/>
          <p:cNvSpPr>
            <a:spLocks noChangeShapeType="1"/>
          </p:cNvSpPr>
          <p:nvPr/>
        </p:nvSpPr>
        <p:spPr bwMode="gray">
          <a:xfrm rot="5400000">
            <a:off x="11330516" y="6677234"/>
            <a:ext cx="144033" cy="0"/>
          </a:xfrm>
          <a:prstGeom prst="line">
            <a:avLst/>
          </a:prstGeom>
          <a:ln>
            <a:solidFill>
              <a:schemeClr val="tx2"/>
            </a:solidFill>
            <a:headEnd/>
            <a:tailEnd/>
          </a:ln>
        </p:spPr>
        <p:style>
          <a:lnRef idx="1">
            <a:schemeClr val="accent3"/>
          </a:lnRef>
          <a:fillRef idx="0">
            <a:schemeClr val="accent3"/>
          </a:fillRef>
          <a:effectRef idx="0">
            <a:schemeClr val="accent3"/>
          </a:effectRef>
          <a:fontRef idx="minor">
            <a:schemeClr val="tx1"/>
          </a:fontRef>
        </p:style>
        <p:txBody>
          <a:bodyPr wrap="none" lIns="0" tIns="0" rIns="0" bIns="0"/>
          <a:lstStyle/>
          <a:p>
            <a:endParaRPr lang="de-DE">
              <a:ln>
                <a:solidFill>
                  <a:schemeClr val="tx2"/>
                </a:solidFill>
              </a:ln>
            </a:endParaRPr>
          </a:p>
        </p:txBody>
      </p:sp>
      <p:sp>
        <p:nvSpPr>
          <p:cNvPr id="5" name="Textfeld 7189"/>
          <p:cNvSpPr txBox="1"/>
          <p:nvPr userDrawn="1"/>
        </p:nvSpPr>
        <p:spPr>
          <a:xfrm>
            <a:off x="1158483" y="6669964"/>
            <a:ext cx="5734050" cy="135255"/>
          </a:xfrm>
          <a:prstGeom prst="rect">
            <a:avLst/>
          </a:prstGeom>
          <a:solidFill>
            <a:schemeClr val="bg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800" b="1" kern="1200">
                <a:solidFill>
                  <a:srgbClr val="000000"/>
                </a:solidFill>
                <a:effectLst/>
                <a:ea typeface="Times New Roman"/>
                <a:cs typeface="Times New Roman"/>
              </a:rPr>
              <a:t>The Hermes Standard </a:t>
            </a:r>
            <a:r>
              <a:rPr lang="en-US" sz="800" kern="1200">
                <a:solidFill>
                  <a:srgbClr val="000000"/>
                </a:solidFill>
                <a:effectLst/>
                <a:ea typeface="Times New Roman"/>
                <a:cs typeface="Times New Roman"/>
              </a:rPr>
              <a:t> for vendor independent machine-to-machine communication in SMT Assembly.</a:t>
            </a:r>
            <a:r>
              <a:rPr lang="en-US" sz="800">
                <a:effectLst/>
                <a:ea typeface="Times New Roman"/>
                <a:cs typeface="Times New Roman"/>
              </a:rPr>
              <a:t> </a:t>
            </a:r>
            <a:endParaRPr lang="de-DE" sz="1000">
              <a:effectLst/>
              <a:ea typeface="Times New Roman"/>
              <a:cs typeface="Times New Roman"/>
            </a:endParaRPr>
          </a:p>
        </p:txBody>
      </p:sp>
      <p:pic>
        <p:nvPicPr>
          <p:cNvPr id="9" name="Picture 2"/>
          <p:cNvPicPr/>
          <p:nvPr userDrawn="1"/>
        </p:nvPicPr>
        <p:blipFill>
          <a:blip r:embed="rId28">
            <a:grayscl/>
            <a:extLst>
              <a:ext uri="{BEBA8EAE-BF5A-486C-A8C5-ECC9F3942E4B}">
                <a14:imgProps xmlns:a14="http://schemas.microsoft.com/office/drawing/2010/main">
                  <a14:imgLayer r:embed="rId29">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 y="1350793"/>
            <a:ext cx="12204000" cy="109709"/>
          </a:xfrm>
          <a:prstGeom prst="rect">
            <a:avLst/>
          </a:prstGeom>
          <a:noFill/>
          <a:ln>
            <a:noFill/>
          </a:ln>
          <a:effectLst/>
        </p:spPr>
      </p:pic>
      <p:grpSp>
        <p:nvGrpSpPr>
          <p:cNvPr id="10" name="Gruppieren 9"/>
          <p:cNvGrpSpPr/>
          <p:nvPr userDrawn="1"/>
        </p:nvGrpSpPr>
        <p:grpSpPr>
          <a:xfrm>
            <a:off x="1" y="6409243"/>
            <a:ext cx="12195752" cy="228425"/>
            <a:chOff x="0" y="6446509"/>
            <a:chExt cx="13425619" cy="251460"/>
          </a:xfrm>
        </p:grpSpPr>
        <p:pic>
          <p:nvPicPr>
            <p:cNvPr id="11" name="Picture 2"/>
            <p:cNvPicPr/>
            <p:nvPr userDrawn="1"/>
          </p:nvPicPr>
          <p:blipFill>
            <a:blip r:embed="rId30" cstate="screen">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12" name="Picture 2"/>
            <p:cNvPicPr/>
            <p:nvPr userDrawn="1"/>
          </p:nvPicPr>
          <p:blipFill>
            <a:blip r:embed="rId28">
              <a:grayscl/>
              <a:extLst>
                <a:ext uri="{BEBA8EAE-BF5A-486C-A8C5-ECC9F3942E4B}">
                  <a14:imgProps xmlns:a14="http://schemas.microsoft.com/office/drawing/2010/main">
                    <a14:imgLayer r:embed="rId29">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23" y="6446509"/>
              <a:ext cx="12126896" cy="251460"/>
            </a:xfrm>
            <a:prstGeom prst="rect">
              <a:avLst/>
            </a:prstGeom>
            <a:noFill/>
            <a:ln>
              <a:noFill/>
            </a:ln>
            <a:effectLst/>
          </p:spPr>
        </p:pic>
        <p:sp>
          <p:nvSpPr>
            <p:cNvPr id="13" name="Gleichschenkliges Dreieck 12"/>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pic>
        <p:nvPicPr>
          <p:cNvPr id="14" name="Grafik 13" descr="Ein Bild, das Zeichnung, Schild enthält.&#10;&#10;Automatisch generierte Beschreibung">
            <a:extLst>
              <a:ext uri="{FF2B5EF4-FFF2-40B4-BE49-F238E27FC236}">
                <a16:creationId xmlns:a16="http://schemas.microsoft.com/office/drawing/2014/main" id="{8A00F593-A594-4E3F-A35C-609AA80953CE}"/>
              </a:ext>
            </a:extLst>
          </p:cNvPr>
          <p:cNvPicPr>
            <a:picLocks noChangeAspect="1"/>
          </p:cNvPicPr>
          <p:nvPr userDrawn="1"/>
        </p:nvPicPr>
        <p:blipFill>
          <a:blip r:embed="rId31" cstate="screen">
            <a:extLst>
              <a:ext uri="{28A0092B-C50C-407E-A947-70E740481C1C}">
                <a14:useLocalDpi xmlns:a14="http://schemas.microsoft.com/office/drawing/2010/main"/>
              </a:ext>
            </a:extLst>
          </a:blip>
          <a:stretch>
            <a:fillRect/>
          </a:stretch>
        </p:blipFill>
        <p:spPr>
          <a:xfrm>
            <a:off x="243682" y="221920"/>
            <a:ext cx="1215841" cy="926796"/>
          </a:xfrm>
          <a:prstGeom prst="rect">
            <a:avLst/>
          </a:prstGeom>
        </p:spPr>
      </p:pic>
    </p:spTree>
    <p:extLst>
      <p:ext uri="{BB962C8B-B14F-4D97-AF65-F5344CB8AC3E}">
        <p14:creationId xmlns:p14="http://schemas.microsoft.com/office/powerpoint/2010/main" val="1126048776"/>
      </p:ext>
    </p:extLst>
  </p:cSld>
  <p:clrMap bg1="lt1" tx1="dk1" bg2="lt2" tx2="dk2" accent1="accent1" accent2="accent2" accent3="accent3" accent4="accent4" accent5="accent5" accent6="accent6" hlink="hlink" folHlink="folHlink"/>
  <p:sldLayoutIdLst>
    <p:sldLayoutId id="2147483654" r:id="rId1"/>
    <p:sldLayoutId id="2147483666" r:id="rId2"/>
    <p:sldLayoutId id="2147483655" r:id="rId3"/>
    <p:sldLayoutId id="2147483657" r:id="rId4"/>
    <p:sldLayoutId id="2147483658" r:id="rId5"/>
    <p:sldLayoutId id="2147483659" r:id="rId6"/>
    <p:sldLayoutId id="2147483678" r:id="rId7"/>
    <p:sldLayoutId id="2147483679" r:id="rId8"/>
    <p:sldLayoutId id="2147483680" r:id="rId9"/>
    <p:sldLayoutId id="2147483681" r:id="rId10"/>
    <p:sldLayoutId id="2147483682" r:id="rId11"/>
    <p:sldLayoutId id="2147483663" r:id="rId12"/>
    <p:sldLayoutId id="2147483700" r:id="rId13"/>
    <p:sldLayoutId id="2147483690" r:id="rId14"/>
    <p:sldLayoutId id="2147483701" r:id="rId15"/>
    <p:sldLayoutId id="2147483662" r:id="rId16"/>
    <p:sldLayoutId id="2147483702" r:id="rId17"/>
    <p:sldLayoutId id="2147483664" r:id="rId18"/>
    <p:sldLayoutId id="2147483703" r:id="rId19"/>
    <p:sldLayoutId id="2147483685" r:id="rId20"/>
    <p:sldLayoutId id="2147483668" r:id="rId21"/>
    <p:sldLayoutId id="2147483753" r:id="rId22"/>
  </p:sldLayoutIdLst>
  <p:hf hdr="0" ftr="0"/>
  <p:txStyles>
    <p:titleStyle>
      <a:lvl1pPr algn="l" defTabSz="1219444" rtl="0" eaLnBrk="1" latinLnBrk="0" hangingPunct="1">
        <a:spcBef>
          <a:spcPct val="0"/>
        </a:spcBef>
        <a:buNone/>
        <a:defRPr sz="2000" b="1" kern="1200">
          <a:solidFill>
            <a:schemeClr val="tx1"/>
          </a:solidFill>
          <a:latin typeface="+mj-lt"/>
          <a:ea typeface="+mj-ea"/>
          <a:cs typeface="+mj-cs"/>
        </a:defRPr>
      </a:lvl1pPr>
    </p:titleStyle>
    <p:bodyStyle>
      <a:lvl1pPr marL="0" indent="0" algn="l" defTabSz="1219444" rtl="0" eaLnBrk="1" latinLnBrk="0" hangingPunct="1">
        <a:spcBef>
          <a:spcPts val="2400"/>
        </a:spcBef>
        <a:spcAft>
          <a:spcPts val="600"/>
        </a:spcAft>
        <a:buFont typeface="Arial" panose="020B0604020202020204" pitchFamily="34" charset="0"/>
        <a:buNone/>
        <a:defRPr sz="1600" b="1" kern="1200">
          <a:solidFill>
            <a:schemeClr val="accent1"/>
          </a:solidFill>
          <a:latin typeface="+mn-lt"/>
          <a:ea typeface="+mn-ea"/>
          <a:cs typeface="+mn-cs"/>
        </a:defRPr>
      </a:lvl1pPr>
      <a:lvl2pPr marL="0" indent="0" algn="l" defTabSz="1219444" rtl="0" eaLnBrk="1" latinLnBrk="0" hangingPunct="1">
        <a:spcBef>
          <a:spcPts val="600"/>
        </a:spcBef>
        <a:buFont typeface="+mj-lt"/>
        <a:buNone/>
        <a:defRPr sz="1600" b="1" kern="1200">
          <a:solidFill>
            <a:schemeClr val="tx1"/>
          </a:solidFill>
          <a:latin typeface="+mn-lt"/>
          <a:ea typeface="+mn-ea"/>
          <a:cs typeface="+mn-cs"/>
        </a:defRPr>
      </a:lvl2pPr>
      <a:lvl3pPr marL="182436" indent="-182436" algn="l" defTabSz="1219444" rtl="0" eaLnBrk="1" latinLnBrk="0" hangingPunct="1">
        <a:spcBef>
          <a:spcPts val="480"/>
        </a:spcBef>
        <a:buClr>
          <a:schemeClr val="accent2"/>
        </a:buClr>
        <a:buSzPct val="80000"/>
        <a:buFont typeface="Wingdings" panose="05000000000000000000" pitchFamily="2" charset="2"/>
        <a:buChar char="§"/>
        <a:defRPr sz="1600" kern="1200">
          <a:solidFill>
            <a:schemeClr val="tx1"/>
          </a:solidFill>
          <a:latin typeface="+mn-lt"/>
          <a:ea typeface="+mn-ea"/>
          <a:cs typeface="+mn-cs"/>
        </a:defRPr>
      </a:lvl3pPr>
      <a:lvl4pPr marL="364873" indent="-182436" algn="l" defTabSz="1219444" rtl="0" eaLnBrk="1" latinLnBrk="0" hangingPunct="1">
        <a:spcBef>
          <a:spcPts val="480"/>
        </a:spcBef>
        <a:buClr>
          <a:schemeClr val="accent2"/>
        </a:buClr>
        <a:buSzPct val="80000"/>
        <a:buFont typeface="Wingdings" panose="05000000000000000000" pitchFamily="2" charset="2"/>
        <a:buChar char="§"/>
        <a:tabLst/>
        <a:defRPr sz="1600" kern="1200">
          <a:solidFill>
            <a:schemeClr val="tx1"/>
          </a:solidFill>
          <a:latin typeface="+mn-lt"/>
          <a:ea typeface="+mn-ea"/>
          <a:cs typeface="+mn-cs"/>
        </a:defRPr>
      </a:lvl4pPr>
      <a:lvl5pPr marL="547309" indent="-182436" algn="l" defTabSz="1219444" rtl="0" eaLnBrk="1" latinLnBrk="0" hangingPunct="1">
        <a:spcBef>
          <a:spcPts val="480"/>
        </a:spcBef>
        <a:buClr>
          <a:schemeClr val="accent2"/>
        </a:buClr>
        <a:buSzPct val="80000"/>
        <a:buFont typeface="Wingdings" panose="05000000000000000000" pitchFamily="2" charset="2"/>
        <a:buChar char="§"/>
        <a:defRPr sz="1600" kern="1200">
          <a:solidFill>
            <a:schemeClr val="tx1"/>
          </a:solidFill>
          <a:latin typeface="+mn-lt"/>
          <a:ea typeface="+mn-ea"/>
          <a:cs typeface="+mn-cs"/>
        </a:defRPr>
      </a:lvl5pPr>
      <a:lvl6pPr marL="3353471"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192"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914"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2636"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7E906940-35DD-4EB0-A711-066B38D21D75}"/>
              </a:ext>
            </a:extLst>
          </p:cNvPr>
          <p:cNvGraphicFramePr>
            <a:graphicFrameLocks noChangeAspect="1"/>
          </p:cNvGraphicFramePr>
          <p:nvPr userDrawn="1">
            <p:custDataLst>
              <p:tags r:id="rId10"/>
            </p:custDataLst>
            <p:extLst>
              <p:ext uri="{D42A27DB-BD31-4B8C-83A1-F6EECF244321}">
                <p14:modId xmlns:p14="http://schemas.microsoft.com/office/powerpoint/2010/main" val="111521077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353" imgH="353" progId="TCLayout.ActiveDocument.1">
                  <p:embed/>
                </p:oleObj>
              </mc:Choice>
              <mc:Fallback>
                <p:oleObj name="think-cell Slide" r:id="rId12" imgW="353" imgH="353" progId="TCLayout.ActiveDocument.1">
                  <p:embed/>
                  <p:pic>
                    <p:nvPicPr>
                      <p:cNvPr id="6" name="Objekt 5" hidden="1">
                        <a:extLst>
                          <a:ext uri="{FF2B5EF4-FFF2-40B4-BE49-F238E27FC236}">
                            <a16:creationId xmlns:a16="http://schemas.microsoft.com/office/drawing/2014/main" id="{7E906940-35DD-4EB0-A711-066B38D21D75}"/>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5" name="Rechteck 4" hidden="1">
            <a:extLst>
              <a:ext uri="{FF2B5EF4-FFF2-40B4-BE49-F238E27FC236}">
                <a16:creationId xmlns:a16="http://schemas.microsoft.com/office/drawing/2014/main" id="{241F3C3A-A21F-4F37-8CE5-66CA50411BF1}"/>
              </a:ext>
            </a:extLst>
          </p:cNvPr>
          <p:cNvSpPr/>
          <p:nvPr userDrawn="1">
            <p:custDataLst>
              <p:tags r:id="rId11"/>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ko-KR" altLang="en-US" sz="4801" b="1" i="0" baseline="0">
              <a:latin typeface="Calibri" panose="020F0502020204030204" pitchFamily="34" charset="0"/>
              <a:ea typeface="맑은 고딕" panose="020B0503020000020004" pitchFamily="34" charset="-127"/>
              <a:cs typeface="+mj-cs"/>
              <a:sym typeface="Calibri" panose="020F0502020204030204" pitchFamily="34" charset="0"/>
            </a:endParaRPr>
          </a:p>
        </p:txBody>
      </p:sp>
      <p:sp>
        <p:nvSpPr>
          <p:cNvPr id="2" name="제목 개체 틀 1"/>
          <p:cNvSpPr>
            <a:spLocks noGrp="1"/>
          </p:cNvSpPr>
          <p:nvPr>
            <p:ph type="title"/>
          </p:nvPr>
        </p:nvSpPr>
        <p:spPr>
          <a:xfrm>
            <a:off x="609759" y="274702"/>
            <a:ext cx="10975658" cy="1143265"/>
          </a:xfrm>
          <a:prstGeom prst="rect">
            <a:avLst/>
          </a:prstGeom>
        </p:spPr>
        <p:txBody>
          <a:bodyPr vert="horz" lIns="91440" tIns="45720" rIns="91440" bIns="45720" rtlCol="0" anchor="ctr">
            <a:noAutofit/>
          </a:bodyPr>
          <a:lstStyle/>
          <a:p>
            <a:r>
              <a:rPr lang="ko-KR" altLang="en-US"/>
              <a:t>제목을 입력하세요</a:t>
            </a:r>
          </a:p>
        </p:txBody>
      </p:sp>
      <p:sp>
        <p:nvSpPr>
          <p:cNvPr id="3" name="텍스트 개체 틀 2"/>
          <p:cNvSpPr>
            <a:spLocks noGrp="1"/>
          </p:cNvSpPr>
          <p:nvPr>
            <p:ph type="body" idx="1"/>
          </p:nvPr>
        </p:nvSpPr>
        <p:spPr>
          <a:xfrm>
            <a:off x="609759" y="1600572"/>
            <a:ext cx="10975658" cy="4527011"/>
          </a:xfrm>
          <a:prstGeom prst="rect">
            <a:avLst/>
          </a:prstGeom>
        </p:spPr>
        <p:txBody>
          <a:bodyPr vert="horz" lIns="91440" tIns="45720" rIns="91440" bIns="45720" rtlCol="0">
            <a:noAutofit/>
          </a:bodyPr>
          <a:lstStyle/>
          <a:p>
            <a:pPr lvl="0"/>
            <a:r>
              <a:rPr lang="ko-KR" altLang="en-US"/>
              <a:t>텍스트</a:t>
            </a:r>
          </a:p>
        </p:txBody>
      </p:sp>
      <p:sp>
        <p:nvSpPr>
          <p:cNvPr id="4" name="Shape 12">
            <a:extLst>
              <a:ext uri="{FF2B5EF4-FFF2-40B4-BE49-F238E27FC236}">
                <a16:creationId xmlns:a16="http://schemas.microsoft.com/office/drawing/2014/main" id="{57FC6EF6-800E-C949-9402-439612D2355C}"/>
              </a:ext>
            </a:extLst>
          </p:cNvPr>
          <p:cNvSpPr txBox="1">
            <a:spLocks/>
          </p:cNvSpPr>
          <p:nvPr userDrawn="1"/>
        </p:nvSpPr>
        <p:spPr>
          <a:xfrm>
            <a:off x="11255331" y="6466542"/>
            <a:ext cx="886915" cy="465016"/>
          </a:xfrm>
          <a:prstGeom prst="rect">
            <a:avLst/>
          </a:prstGeom>
          <a:noFill/>
          <a:ln>
            <a:noFill/>
          </a:ln>
        </p:spPr>
        <p:txBody>
          <a:bodyPr lIns="145143" tIns="72552" rIns="145143" bIns="72552"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700" b="0" i="0" u="none" strike="noStrike" cap="none">
                <a:solidFill>
                  <a:srgbClr val="000000"/>
                </a:solidFill>
                <a:latin typeface="Arial"/>
                <a:ea typeface="Arial"/>
                <a:cs typeface="Arial"/>
                <a:sym typeface="Arial"/>
              </a:defRPr>
            </a:lvl9pPr>
          </a:lstStyle>
          <a:p>
            <a:pPr algn="r">
              <a:buSzPct val="25000"/>
            </a:pPr>
            <a:fld id="{00000000-1234-1234-1234-123412341234}" type="slidenum">
              <a:rPr lang="en-US" sz="1100" smtClean="0">
                <a:solidFill>
                  <a:schemeClr val="tx2">
                    <a:lumMod val="60000"/>
                    <a:lumOff val="40000"/>
                  </a:schemeClr>
                </a:solidFill>
              </a:rPr>
              <a:pPr algn="r">
                <a:buSzPct val="25000"/>
              </a:pPr>
              <a:t>‹#›</a:t>
            </a:fld>
            <a:endParaRPr lang="en-US" sz="1100">
              <a:solidFill>
                <a:schemeClr val="tx2">
                  <a:lumMod val="60000"/>
                  <a:lumOff val="40000"/>
                </a:schemeClr>
              </a:solidFill>
            </a:endParaRPr>
          </a:p>
        </p:txBody>
      </p:sp>
    </p:spTree>
    <p:extLst>
      <p:ext uri="{BB962C8B-B14F-4D97-AF65-F5344CB8AC3E}">
        <p14:creationId xmlns:p14="http://schemas.microsoft.com/office/powerpoint/2010/main" val="2527043910"/>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Lst>
  <p:txStyles>
    <p:titleStyle>
      <a:lvl1pPr algn="ctr" defTabSz="1219414" rtl="0" eaLnBrk="1" latinLnBrk="1" hangingPunct="1">
        <a:spcBef>
          <a:spcPct val="0"/>
        </a:spcBef>
        <a:buNone/>
        <a:defRPr sz="4801" b="1" i="0" kern="1200" baseline="0">
          <a:solidFill>
            <a:schemeClr val="tx2">
              <a:lumMod val="50000"/>
            </a:schemeClr>
          </a:solidFill>
          <a:latin typeface="+mj-lt"/>
          <a:ea typeface="+mj-ea"/>
          <a:cs typeface="+mj-cs"/>
        </a:defRPr>
      </a:lvl1pPr>
    </p:titleStyle>
    <p:bodyStyle>
      <a:lvl1pPr marL="0" indent="0" algn="l" defTabSz="1219414" rtl="0" eaLnBrk="1" latinLnBrk="1" hangingPunct="1">
        <a:spcBef>
          <a:spcPct val="20000"/>
        </a:spcBef>
        <a:buFont typeface="Arial" pitchFamily="34" charset="0"/>
        <a:buNone/>
        <a:defRPr sz="2400" kern="1200">
          <a:solidFill>
            <a:schemeClr val="tx2">
              <a:lumMod val="50000"/>
            </a:schemeClr>
          </a:solidFill>
          <a:latin typeface="+mn-lt"/>
          <a:ea typeface="+mn-ea"/>
          <a:cs typeface="+mn-cs"/>
        </a:defRPr>
      </a:lvl1pPr>
      <a:lvl2pPr marL="990773" indent="-381066" algn="l" defTabSz="1219414" rtl="0" eaLnBrk="1" latinLnBrk="1" hangingPunct="1">
        <a:spcBef>
          <a:spcPct val="20000"/>
        </a:spcBef>
        <a:buFont typeface="Arial" pitchFamily="34" charset="0"/>
        <a:buChar char="–"/>
        <a:defRPr sz="3734" kern="1200">
          <a:solidFill>
            <a:schemeClr val="tx1"/>
          </a:solidFill>
          <a:latin typeface="+mn-lt"/>
          <a:ea typeface="+mn-ea"/>
          <a:cs typeface="+mn-cs"/>
        </a:defRPr>
      </a:lvl2pPr>
      <a:lvl3pPr marL="1524267" indent="-304853" algn="l" defTabSz="1219414" rtl="0" eaLnBrk="1" latinLnBrk="1" hangingPunct="1">
        <a:spcBef>
          <a:spcPct val="20000"/>
        </a:spcBef>
        <a:buFont typeface="Arial" pitchFamily="34" charset="0"/>
        <a:buChar char="•"/>
        <a:defRPr sz="3201" kern="1200">
          <a:solidFill>
            <a:schemeClr val="tx1"/>
          </a:solidFill>
          <a:latin typeface="+mn-lt"/>
          <a:ea typeface="+mn-ea"/>
          <a:cs typeface="+mn-cs"/>
        </a:defRPr>
      </a:lvl3pPr>
      <a:lvl4pPr marL="2133974" indent="-304853" algn="l" defTabSz="1219414" rtl="0" eaLnBrk="1" latinLnBrk="1" hangingPunct="1">
        <a:spcBef>
          <a:spcPct val="20000"/>
        </a:spcBef>
        <a:buFont typeface="Arial" pitchFamily="34" charset="0"/>
        <a:buChar char="–"/>
        <a:defRPr sz="2668" kern="1200">
          <a:solidFill>
            <a:schemeClr val="tx1"/>
          </a:solidFill>
          <a:latin typeface="+mn-lt"/>
          <a:ea typeface="+mn-ea"/>
          <a:cs typeface="+mn-cs"/>
        </a:defRPr>
      </a:lvl4pPr>
      <a:lvl5pPr marL="2743680" indent="-304853" algn="l" defTabSz="1219414" rtl="0" eaLnBrk="1" latinLnBrk="1" hangingPunct="1">
        <a:spcBef>
          <a:spcPct val="20000"/>
        </a:spcBef>
        <a:buFont typeface="Arial" pitchFamily="34" charset="0"/>
        <a:buChar char="»"/>
        <a:defRPr sz="2668" kern="1200">
          <a:solidFill>
            <a:schemeClr val="tx1"/>
          </a:solidFill>
          <a:latin typeface="+mn-lt"/>
          <a:ea typeface="+mn-ea"/>
          <a:cs typeface="+mn-cs"/>
        </a:defRPr>
      </a:lvl5pPr>
      <a:lvl6pPr marL="3353387" indent="-304853" algn="l" defTabSz="1219414" rtl="0" eaLnBrk="1" latinLnBrk="1" hangingPunct="1">
        <a:spcBef>
          <a:spcPct val="20000"/>
        </a:spcBef>
        <a:buFont typeface="Arial" pitchFamily="34" charset="0"/>
        <a:buChar char="•"/>
        <a:defRPr sz="2668" kern="1200">
          <a:solidFill>
            <a:schemeClr val="tx1"/>
          </a:solidFill>
          <a:latin typeface="+mn-lt"/>
          <a:ea typeface="+mn-ea"/>
          <a:cs typeface="+mn-cs"/>
        </a:defRPr>
      </a:lvl6pPr>
      <a:lvl7pPr marL="3963093" indent="-304853" algn="l" defTabSz="1219414" rtl="0" eaLnBrk="1" latinLnBrk="1" hangingPunct="1">
        <a:spcBef>
          <a:spcPct val="20000"/>
        </a:spcBef>
        <a:buFont typeface="Arial" pitchFamily="34" charset="0"/>
        <a:buChar char="•"/>
        <a:defRPr sz="2668" kern="1200">
          <a:solidFill>
            <a:schemeClr val="tx1"/>
          </a:solidFill>
          <a:latin typeface="+mn-lt"/>
          <a:ea typeface="+mn-ea"/>
          <a:cs typeface="+mn-cs"/>
        </a:defRPr>
      </a:lvl7pPr>
      <a:lvl8pPr marL="4572800" indent="-304853" algn="l" defTabSz="1219414" rtl="0" eaLnBrk="1" latinLnBrk="1" hangingPunct="1">
        <a:spcBef>
          <a:spcPct val="20000"/>
        </a:spcBef>
        <a:buFont typeface="Arial" pitchFamily="34" charset="0"/>
        <a:buChar char="•"/>
        <a:defRPr sz="2668" kern="1200">
          <a:solidFill>
            <a:schemeClr val="tx1"/>
          </a:solidFill>
          <a:latin typeface="+mn-lt"/>
          <a:ea typeface="+mn-ea"/>
          <a:cs typeface="+mn-cs"/>
        </a:defRPr>
      </a:lvl8pPr>
      <a:lvl9pPr marL="5182506" indent="-304853" algn="l" defTabSz="1219414" rtl="0" eaLnBrk="1" latinLnBrk="1" hangingPunct="1">
        <a:spcBef>
          <a:spcPct val="20000"/>
        </a:spcBef>
        <a:buFont typeface="Arial" pitchFamily="34" charset="0"/>
        <a:buChar char="•"/>
        <a:defRPr sz="2668" kern="1200">
          <a:solidFill>
            <a:schemeClr val="tx1"/>
          </a:solidFill>
          <a:latin typeface="+mn-lt"/>
          <a:ea typeface="+mn-ea"/>
          <a:cs typeface="+mn-cs"/>
        </a:defRPr>
      </a:lvl9pPr>
    </p:bodyStyle>
    <p:otherStyle>
      <a:defPPr>
        <a:defRPr lang="ko-KR"/>
      </a:defPPr>
      <a:lvl1pPr marL="0" algn="l" defTabSz="1219414" rtl="0" eaLnBrk="1" latinLnBrk="1" hangingPunct="1">
        <a:defRPr sz="2400" kern="1200">
          <a:solidFill>
            <a:schemeClr val="tx1"/>
          </a:solidFill>
          <a:latin typeface="+mn-lt"/>
          <a:ea typeface="+mn-ea"/>
          <a:cs typeface="+mn-cs"/>
        </a:defRPr>
      </a:lvl1pPr>
      <a:lvl2pPr marL="609707" algn="l" defTabSz="1219414" rtl="0" eaLnBrk="1" latinLnBrk="1" hangingPunct="1">
        <a:defRPr sz="2400" kern="1200">
          <a:solidFill>
            <a:schemeClr val="tx1"/>
          </a:solidFill>
          <a:latin typeface="+mn-lt"/>
          <a:ea typeface="+mn-ea"/>
          <a:cs typeface="+mn-cs"/>
        </a:defRPr>
      </a:lvl2pPr>
      <a:lvl3pPr marL="1219414" algn="l" defTabSz="1219414" rtl="0" eaLnBrk="1" latinLnBrk="1" hangingPunct="1">
        <a:defRPr sz="2400" kern="1200">
          <a:solidFill>
            <a:schemeClr val="tx1"/>
          </a:solidFill>
          <a:latin typeface="+mn-lt"/>
          <a:ea typeface="+mn-ea"/>
          <a:cs typeface="+mn-cs"/>
        </a:defRPr>
      </a:lvl3pPr>
      <a:lvl4pPr marL="1829120" algn="l" defTabSz="1219414" rtl="0" eaLnBrk="1" latinLnBrk="1" hangingPunct="1">
        <a:defRPr sz="2400" kern="1200">
          <a:solidFill>
            <a:schemeClr val="tx1"/>
          </a:solidFill>
          <a:latin typeface="+mn-lt"/>
          <a:ea typeface="+mn-ea"/>
          <a:cs typeface="+mn-cs"/>
        </a:defRPr>
      </a:lvl4pPr>
      <a:lvl5pPr marL="2438827" algn="l" defTabSz="1219414" rtl="0" eaLnBrk="1" latinLnBrk="1" hangingPunct="1">
        <a:defRPr sz="2400" kern="1200">
          <a:solidFill>
            <a:schemeClr val="tx1"/>
          </a:solidFill>
          <a:latin typeface="+mn-lt"/>
          <a:ea typeface="+mn-ea"/>
          <a:cs typeface="+mn-cs"/>
        </a:defRPr>
      </a:lvl5pPr>
      <a:lvl6pPr marL="3048534" algn="l" defTabSz="1219414" rtl="0" eaLnBrk="1" latinLnBrk="1" hangingPunct="1">
        <a:defRPr sz="2400" kern="1200">
          <a:solidFill>
            <a:schemeClr val="tx1"/>
          </a:solidFill>
          <a:latin typeface="+mn-lt"/>
          <a:ea typeface="+mn-ea"/>
          <a:cs typeface="+mn-cs"/>
        </a:defRPr>
      </a:lvl6pPr>
      <a:lvl7pPr marL="3658241" algn="l" defTabSz="1219414" rtl="0" eaLnBrk="1" latinLnBrk="1" hangingPunct="1">
        <a:defRPr sz="2400" kern="1200">
          <a:solidFill>
            <a:schemeClr val="tx1"/>
          </a:solidFill>
          <a:latin typeface="+mn-lt"/>
          <a:ea typeface="+mn-ea"/>
          <a:cs typeface="+mn-cs"/>
        </a:defRPr>
      </a:lvl7pPr>
      <a:lvl8pPr marL="4267946" algn="l" defTabSz="1219414" rtl="0" eaLnBrk="1" latinLnBrk="1" hangingPunct="1">
        <a:defRPr sz="2400" kern="1200">
          <a:solidFill>
            <a:schemeClr val="tx1"/>
          </a:solidFill>
          <a:latin typeface="+mn-lt"/>
          <a:ea typeface="+mn-ea"/>
          <a:cs typeface="+mn-cs"/>
        </a:defRPr>
      </a:lvl8pPr>
      <a:lvl9pPr marL="4877653" algn="l" defTabSz="1219414" rtl="0" eaLnBrk="1" latinLnBrk="1"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CC07E81-4966-454E-8FE4-30908E7E3A31}"/>
              </a:ext>
            </a:extLst>
          </p:cNvPr>
          <p:cNvGraphicFramePr>
            <a:graphicFrameLocks noChangeAspect="1"/>
          </p:cNvGraphicFramePr>
          <p:nvPr userDrawn="1">
            <p:custDataLst>
              <p:tags r:id="rId6"/>
            </p:custDataLst>
            <p:extLst>
              <p:ext uri="{D42A27DB-BD31-4B8C-83A1-F6EECF244321}">
                <p14:modId xmlns:p14="http://schemas.microsoft.com/office/powerpoint/2010/main" val="66661060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7" imgW="416" imgH="416" progId="TCLayout.ActiveDocument.1">
                  <p:embed/>
                </p:oleObj>
              </mc:Choice>
              <mc:Fallback>
                <p:oleObj name="think-cell Slide" r:id="rId7" imgW="416" imgH="416" progId="TCLayout.ActiveDocument.1">
                  <p:embed/>
                  <p:pic>
                    <p:nvPicPr>
                      <p:cNvPr id="7" name="Object 6" hidden="1">
                        <a:extLst>
                          <a:ext uri="{FF2B5EF4-FFF2-40B4-BE49-F238E27FC236}">
                            <a16:creationId xmlns:a16="http://schemas.microsoft.com/office/drawing/2014/main" id="{DCC07E81-4966-454E-8FE4-30908E7E3A31}"/>
                          </a:ext>
                        </a:extLst>
                      </p:cNvPr>
                      <p:cNvPicPr/>
                      <p:nvPr/>
                    </p:nvPicPr>
                    <p:blipFill>
                      <a:blip r:embed="rId8"/>
                      <a:stretch>
                        <a:fillRect/>
                      </a:stretch>
                    </p:blipFill>
                    <p:spPr>
                      <a:xfrm>
                        <a:off x="1588" y="1588"/>
                        <a:ext cx="1588" cy="1588"/>
                      </a:xfrm>
                      <a:prstGeom prst="rect">
                        <a:avLst/>
                      </a:prstGeom>
                    </p:spPr>
                  </p:pic>
                </p:oleObj>
              </mc:Fallback>
            </mc:AlternateContent>
          </a:graphicData>
        </a:graphic>
      </p:graphicFrame>
      <p:sp>
        <p:nvSpPr>
          <p:cNvPr id="2" name="Titelplatzhalter 1">
            <a:extLst>
              <a:ext uri="{FF2B5EF4-FFF2-40B4-BE49-F238E27FC236}">
                <a16:creationId xmlns:a16="http://schemas.microsoft.com/office/drawing/2014/main" id="{A1937E7B-B90A-4896-830C-FBD14B57F6BF}"/>
              </a:ext>
            </a:extLst>
          </p:cNvPr>
          <p:cNvSpPr>
            <a:spLocks noGrp="1"/>
          </p:cNvSpPr>
          <p:nvPr>
            <p:ph type="title"/>
          </p:nvPr>
        </p:nvSpPr>
        <p:spPr>
          <a:xfrm>
            <a:off x="478925" y="873076"/>
            <a:ext cx="5306286" cy="1325870"/>
          </a:xfrm>
          <a:prstGeom prst="rect">
            <a:avLst/>
          </a:prstGeom>
        </p:spPr>
        <p:txBody>
          <a:bodyPr vert="horz" lIns="91440" tIns="45720" rIns="91440" bIns="45720" rtlCol="0" anchor="ctr">
            <a:normAutofit/>
          </a:bodyPr>
          <a:lstStyle/>
          <a:p>
            <a:r>
              <a:rPr lang="de-DE" dirty="0"/>
              <a:t>CLICK TO EDIT TITLE </a:t>
            </a:r>
            <a:br>
              <a:rPr lang="de-DE" dirty="0"/>
            </a:br>
            <a:r>
              <a:rPr lang="de-DE" dirty="0"/>
              <a:t>PLEASE USE CAPITAL LETTERS</a:t>
            </a:r>
            <a:endParaRPr lang="de-CH" dirty="0"/>
          </a:p>
        </p:txBody>
      </p:sp>
      <p:sp>
        <p:nvSpPr>
          <p:cNvPr id="3" name="Textplatzhalter 2">
            <a:extLst>
              <a:ext uri="{FF2B5EF4-FFF2-40B4-BE49-F238E27FC236}">
                <a16:creationId xmlns:a16="http://schemas.microsoft.com/office/drawing/2014/main" id="{CF13F712-BD56-4924-A78E-64ED6427DAAF}"/>
              </a:ext>
            </a:extLst>
          </p:cNvPr>
          <p:cNvSpPr>
            <a:spLocks noGrp="1"/>
          </p:cNvSpPr>
          <p:nvPr>
            <p:ph type="body" idx="1"/>
          </p:nvPr>
        </p:nvSpPr>
        <p:spPr>
          <a:xfrm>
            <a:off x="478925" y="2215596"/>
            <a:ext cx="11238526" cy="4186686"/>
          </a:xfrm>
          <a:prstGeom prst="rect">
            <a:avLst/>
          </a:prstGeom>
        </p:spPr>
        <p:txBody>
          <a:bodyPr vert="horz" lIns="91440" tIns="45720" rIns="91440" bIns="45720" rtlCol="0">
            <a:normAutofit/>
          </a:bodyPr>
          <a:lstStyle/>
          <a:p>
            <a:pPr lvl="0"/>
            <a:r>
              <a:rPr lang="de-DE" dirty="0"/>
              <a:t>Click </a:t>
            </a:r>
            <a:r>
              <a:rPr lang="de-DE" dirty="0" err="1"/>
              <a:t>to</a:t>
            </a:r>
            <a:r>
              <a:rPr lang="de-DE" dirty="0"/>
              <a:t> </a:t>
            </a:r>
            <a:r>
              <a:rPr lang="de-DE" dirty="0" err="1"/>
              <a:t>edit</a:t>
            </a:r>
            <a:r>
              <a:rPr lang="de-DE" dirty="0"/>
              <a:t> </a:t>
            </a:r>
            <a:r>
              <a:rPr lang="de-DE" dirty="0" err="1"/>
              <a:t>text</a:t>
            </a:r>
            <a:r>
              <a:rPr lang="de-DE" dirty="0"/>
              <a:t> </a:t>
            </a:r>
            <a:r>
              <a:rPr lang="de-DE" dirty="0" err="1"/>
              <a:t>master</a:t>
            </a:r>
            <a:endParaRPr lang="de-DE" dirty="0"/>
          </a:p>
          <a:p>
            <a:pPr lvl="1"/>
            <a:r>
              <a:rPr lang="de-DE" dirty="0"/>
              <a:t>Second </a:t>
            </a:r>
            <a:r>
              <a:rPr lang="de-DE" dirty="0" err="1"/>
              <a:t>layer</a:t>
            </a:r>
            <a:endParaRPr lang="de-DE" dirty="0"/>
          </a:p>
          <a:p>
            <a:pPr lvl="2"/>
            <a:r>
              <a:rPr lang="de-DE" dirty="0"/>
              <a:t>Third </a:t>
            </a:r>
            <a:r>
              <a:rPr lang="de-DE" dirty="0" err="1"/>
              <a:t>layer</a:t>
            </a:r>
            <a:endParaRPr lang="de-DE" dirty="0"/>
          </a:p>
          <a:p>
            <a:pPr lvl="3"/>
            <a:r>
              <a:rPr lang="de-DE" dirty="0" err="1"/>
              <a:t>Fourth</a:t>
            </a:r>
            <a:r>
              <a:rPr lang="de-DE" dirty="0"/>
              <a:t> </a:t>
            </a:r>
            <a:r>
              <a:rPr lang="de-DE" dirty="0" err="1"/>
              <a:t>layer</a:t>
            </a:r>
            <a:endParaRPr lang="de-DE" dirty="0"/>
          </a:p>
          <a:p>
            <a:pPr lvl="4"/>
            <a:r>
              <a:rPr lang="de-DE" dirty="0" err="1"/>
              <a:t>Fifth</a:t>
            </a:r>
            <a:r>
              <a:rPr lang="de-DE" dirty="0"/>
              <a:t> </a:t>
            </a:r>
            <a:r>
              <a:rPr lang="de-DE" dirty="0" err="1"/>
              <a:t>layer</a:t>
            </a:r>
            <a:endParaRPr lang="de-CH" dirty="0"/>
          </a:p>
        </p:txBody>
      </p:sp>
      <p:pic>
        <p:nvPicPr>
          <p:cNvPr id="9" name="Grafik 8">
            <a:extLst>
              <a:ext uri="{FF2B5EF4-FFF2-40B4-BE49-F238E27FC236}">
                <a16:creationId xmlns:a16="http://schemas.microsoft.com/office/drawing/2014/main" id="{26175FD5-061F-4696-B2E5-612C3E8B4C4C}"/>
              </a:ext>
            </a:extLst>
          </p:cNvPr>
          <p:cNvPicPr>
            <a:picLocks noChangeAspect="1"/>
          </p:cNvPicPr>
          <p:nvPr userDrawn="1"/>
        </p:nvPicPr>
        <p:blipFill>
          <a:blip r:embed="rId9">
            <a:extLst>
              <a:ext uri="{28A0092B-C50C-407E-A947-70E740481C1C}">
                <a14:useLocalDpi xmlns:a14="http://schemas.microsoft.com/office/drawing/2010/main" val="0"/>
              </a:ext>
            </a:extLst>
          </a:blip>
          <a:srcRect/>
          <a:stretch/>
        </p:blipFill>
        <p:spPr>
          <a:xfrm>
            <a:off x="9756961" y="198279"/>
            <a:ext cx="1865866" cy="482916"/>
          </a:xfrm>
          <a:prstGeom prst="rect">
            <a:avLst/>
          </a:prstGeom>
        </p:spPr>
      </p:pic>
      <p:sp>
        <p:nvSpPr>
          <p:cNvPr id="4" name="Rechteck 3">
            <a:extLst>
              <a:ext uri="{FF2B5EF4-FFF2-40B4-BE49-F238E27FC236}">
                <a16:creationId xmlns:a16="http://schemas.microsoft.com/office/drawing/2014/main" id="{67CD2762-5C75-42A5-95B0-51E38065D991}"/>
              </a:ext>
            </a:extLst>
          </p:cNvPr>
          <p:cNvSpPr/>
          <p:nvPr userDrawn="1"/>
        </p:nvSpPr>
        <p:spPr>
          <a:xfrm>
            <a:off x="4229484" y="6790563"/>
            <a:ext cx="3736212" cy="69027"/>
          </a:xfrm>
          <a:prstGeom prst="rect">
            <a:avLst/>
          </a:prstGeom>
          <a:solidFill>
            <a:srgbClr val="3644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800" dirty="0"/>
          </a:p>
        </p:txBody>
      </p:sp>
      <p:sp>
        <p:nvSpPr>
          <p:cNvPr id="6" name="Date Placeholder 5">
            <a:extLst>
              <a:ext uri="{FF2B5EF4-FFF2-40B4-BE49-F238E27FC236}">
                <a16:creationId xmlns:a16="http://schemas.microsoft.com/office/drawing/2014/main" id="{D13DF73D-CF5B-DCBA-EAEF-922B12130160}"/>
              </a:ext>
            </a:extLst>
          </p:cNvPr>
          <p:cNvSpPr>
            <a:spLocks noGrp="1"/>
          </p:cNvSpPr>
          <p:nvPr>
            <p:ph type="dt" sz="half" idx="2"/>
          </p:nvPr>
        </p:nvSpPr>
        <p:spPr>
          <a:xfrm>
            <a:off x="478925" y="6581786"/>
            <a:ext cx="2743914" cy="183985"/>
          </a:xfrm>
          <a:prstGeom prst="rect">
            <a:avLst/>
          </a:prstGeom>
        </p:spPr>
        <p:txBody>
          <a:bodyPr vert="horz" lIns="91440" tIns="45720" rIns="91440" bIns="45720" rtlCol="0" anchor="ctr"/>
          <a:lstStyle>
            <a:lvl1pPr algn="l">
              <a:defRPr sz="800" b="0" spc="20" baseline="0">
                <a:solidFill>
                  <a:schemeClr val="tx1">
                    <a:tint val="75000"/>
                  </a:schemeClr>
                </a:solidFill>
                <a:latin typeface="Myriad Pro" panose="020B0503030403020204" pitchFamily="34" charset="0"/>
              </a:defRPr>
            </a:lvl1pPr>
          </a:lstStyle>
          <a:p>
            <a:r>
              <a:rPr lang="en-US"/>
              <a:t>30 May 2022</a:t>
            </a:r>
          </a:p>
        </p:txBody>
      </p:sp>
      <p:sp>
        <p:nvSpPr>
          <p:cNvPr id="8" name="Footer Placeholder 7">
            <a:extLst>
              <a:ext uri="{FF2B5EF4-FFF2-40B4-BE49-F238E27FC236}">
                <a16:creationId xmlns:a16="http://schemas.microsoft.com/office/drawing/2014/main" id="{BC85FEF3-7A94-3A83-8A8C-352872D989A9}"/>
              </a:ext>
            </a:extLst>
          </p:cNvPr>
          <p:cNvSpPr>
            <a:spLocks noGrp="1"/>
          </p:cNvSpPr>
          <p:nvPr>
            <p:ph type="ftr" sz="quarter" idx="3"/>
          </p:nvPr>
        </p:nvSpPr>
        <p:spPr>
          <a:xfrm>
            <a:off x="2959971" y="6581786"/>
            <a:ext cx="6276434" cy="183985"/>
          </a:xfrm>
          <a:prstGeom prst="rect">
            <a:avLst/>
          </a:prstGeom>
        </p:spPr>
        <p:txBody>
          <a:bodyPr vert="horz" lIns="91440" tIns="45720" rIns="91440" bIns="45720" rtlCol="0" anchor="ctr"/>
          <a:lstStyle>
            <a:lvl1pPr algn="ctr">
              <a:defRPr sz="800" b="0" spc="20" baseline="0">
                <a:solidFill>
                  <a:schemeClr val="tx1">
                    <a:tint val="75000"/>
                  </a:schemeClr>
                </a:solidFill>
                <a:latin typeface="Myriad Pro" panose="020B0503030403020204" pitchFamily="34" charset="0"/>
              </a:defRPr>
            </a:lvl1pPr>
          </a:lstStyle>
          <a:p>
            <a:r>
              <a:rPr lang="en-US"/>
              <a:t>10th Hermes Initiative Meeting, Company Introduction • © Essemtec AG • www.essemtec.com</a:t>
            </a:r>
            <a:endParaRPr lang="en-US" dirty="0"/>
          </a:p>
        </p:txBody>
      </p:sp>
      <p:sp>
        <p:nvSpPr>
          <p:cNvPr id="10" name="Slide Number Placeholder 9">
            <a:extLst>
              <a:ext uri="{FF2B5EF4-FFF2-40B4-BE49-F238E27FC236}">
                <a16:creationId xmlns:a16="http://schemas.microsoft.com/office/drawing/2014/main" id="{88606612-943D-F0DA-9EA6-2EDCE990DB7C}"/>
              </a:ext>
            </a:extLst>
          </p:cNvPr>
          <p:cNvSpPr>
            <a:spLocks noGrp="1"/>
          </p:cNvSpPr>
          <p:nvPr>
            <p:ph type="sldNum" sz="quarter" idx="4"/>
          </p:nvPr>
        </p:nvSpPr>
        <p:spPr>
          <a:xfrm>
            <a:off x="8973536" y="6581786"/>
            <a:ext cx="2743914" cy="183985"/>
          </a:xfrm>
          <a:prstGeom prst="rect">
            <a:avLst/>
          </a:prstGeom>
        </p:spPr>
        <p:txBody>
          <a:bodyPr vert="horz" lIns="91440" tIns="45720" rIns="91440" bIns="45720" rtlCol="0" anchor="ctr"/>
          <a:lstStyle>
            <a:lvl1pPr algn="r">
              <a:defRPr sz="800" b="0" spc="20" baseline="0">
                <a:solidFill>
                  <a:schemeClr val="tx1">
                    <a:tint val="75000"/>
                  </a:schemeClr>
                </a:solidFill>
                <a:latin typeface="Myriad Pro" panose="020B0503030403020204" pitchFamily="34" charset="0"/>
              </a:defRPr>
            </a:lvl1pPr>
          </a:lstStyle>
          <a:p>
            <a:fld id="{163B9344-8470-4DCB-99E6-38C46CB1AC00}" type="slidenum">
              <a:rPr lang="en-US" smtClean="0"/>
              <a:pPr/>
              <a:t>‹#›</a:t>
            </a:fld>
            <a:endParaRPr lang="en-US"/>
          </a:p>
        </p:txBody>
      </p:sp>
    </p:spTree>
    <p:extLst>
      <p:ext uri="{BB962C8B-B14F-4D97-AF65-F5344CB8AC3E}">
        <p14:creationId xmlns:p14="http://schemas.microsoft.com/office/powerpoint/2010/main" val="2027695325"/>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Lst>
  <p:hf hdr="0"/>
  <p:txStyles>
    <p:titleStyle>
      <a:lvl1pPr algn="l" defTabSz="914560" rtl="0" eaLnBrk="1" latinLnBrk="0" hangingPunct="1">
        <a:lnSpc>
          <a:spcPct val="90000"/>
        </a:lnSpc>
        <a:spcBef>
          <a:spcPct val="0"/>
        </a:spcBef>
        <a:buNone/>
        <a:defRPr sz="2801" kern="1200">
          <a:solidFill>
            <a:schemeClr val="accent5"/>
          </a:solidFill>
          <a:latin typeface="Myriad Pro" panose="020B0503030403020204" pitchFamily="34" charset="0"/>
          <a:ea typeface="+mj-ea"/>
          <a:cs typeface="+mj-cs"/>
        </a:defRPr>
      </a:lvl1pPr>
    </p:titleStyle>
    <p:bodyStyle>
      <a:lvl1pPr marL="228640" indent="-228640" algn="l" defTabSz="914560" rtl="0" eaLnBrk="1" latinLnBrk="0" hangingPunct="1">
        <a:lnSpc>
          <a:spcPct val="90000"/>
        </a:lnSpc>
        <a:spcBef>
          <a:spcPts val="1000"/>
        </a:spcBef>
        <a:buClr>
          <a:schemeClr val="accent5"/>
        </a:buClr>
        <a:buSzPct val="100000"/>
        <a:buFont typeface="Calibri" panose="020F0502020204030204" pitchFamily="34" charset="0"/>
        <a:buChar char="•"/>
        <a:defRPr sz="2000" kern="1200">
          <a:solidFill>
            <a:srgbClr val="646363"/>
          </a:solidFill>
          <a:latin typeface="Myriad Pro" panose="020B0503030403020204" pitchFamily="34" charset="0"/>
          <a:ea typeface="+mn-ea"/>
          <a:cs typeface="+mn-cs"/>
        </a:defRPr>
      </a:lvl1pPr>
      <a:lvl2pPr marL="685920" indent="-228640" algn="l" defTabSz="914560" rtl="0" eaLnBrk="1" latinLnBrk="0" hangingPunct="1">
        <a:lnSpc>
          <a:spcPct val="90000"/>
        </a:lnSpc>
        <a:spcBef>
          <a:spcPts val="500"/>
        </a:spcBef>
        <a:buClr>
          <a:schemeClr val="accent5"/>
        </a:buClr>
        <a:buFont typeface="Arial" panose="020B0604020202020204" pitchFamily="34" charset="0"/>
        <a:buChar char="•"/>
        <a:defRPr sz="1800" kern="1200">
          <a:solidFill>
            <a:srgbClr val="646363"/>
          </a:solidFill>
          <a:latin typeface="Myriad Pro" panose="020B0503030403020204" pitchFamily="34" charset="0"/>
          <a:ea typeface="+mn-ea"/>
          <a:cs typeface="+mn-cs"/>
        </a:defRPr>
      </a:lvl2pPr>
      <a:lvl3pPr marL="1143200" indent="-228640" algn="l" defTabSz="914560" rtl="0" eaLnBrk="1" latinLnBrk="0" hangingPunct="1">
        <a:lnSpc>
          <a:spcPct val="90000"/>
        </a:lnSpc>
        <a:spcBef>
          <a:spcPts val="500"/>
        </a:spcBef>
        <a:buClr>
          <a:schemeClr val="accent5"/>
        </a:buClr>
        <a:buFont typeface="Arial" panose="020B0604020202020204" pitchFamily="34" charset="0"/>
        <a:buChar char="•"/>
        <a:defRPr sz="1600" kern="1200">
          <a:solidFill>
            <a:srgbClr val="646363"/>
          </a:solidFill>
          <a:latin typeface="Myriad Pro" panose="020B0503030403020204" pitchFamily="34" charset="0"/>
          <a:ea typeface="+mn-ea"/>
          <a:cs typeface="+mn-cs"/>
        </a:defRPr>
      </a:lvl3pPr>
      <a:lvl4pPr marL="1600480" indent="-228640" algn="l" defTabSz="914560" rtl="0" eaLnBrk="1" latinLnBrk="0" hangingPunct="1">
        <a:lnSpc>
          <a:spcPct val="90000"/>
        </a:lnSpc>
        <a:spcBef>
          <a:spcPts val="500"/>
        </a:spcBef>
        <a:buClr>
          <a:schemeClr val="accent5"/>
        </a:buClr>
        <a:buFont typeface="Arial" panose="020B0604020202020204" pitchFamily="34" charset="0"/>
        <a:buChar char="•"/>
        <a:defRPr sz="1400" kern="1200">
          <a:solidFill>
            <a:srgbClr val="646363"/>
          </a:solidFill>
          <a:latin typeface="Myriad Pro" panose="020B0503030403020204" pitchFamily="34" charset="0"/>
          <a:ea typeface="+mn-ea"/>
          <a:cs typeface="+mn-cs"/>
        </a:defRPr>
      </a:lvl4pPr>
      <a:lvl5pPr marL="2057760" indent="-228640" algn="l" defTabSz="914560" rtl="0" eaLnBrk="1" latinLnBrk="0" hangingPunct="1">
        <a:lnSpc>
          <a:spcPct val="90000"/>
        </a:lnSpc>
        <a:spcBef>
          <a:spcPts val="500"/>
        </a:spcBef>
        <a:buClr>
          <a:schemeClr val="accent5"/>
        </a:buClr>
        <a:buFont typeface="Arial" panose="020B0604020202020204" pitchFamily="34" charset="0"/>
        <a:buChar char="•"/>
        <a:defRPr sz="1400" kern="1200">
          <a:solidFill>
            <a:srgbClr val="646363"/>
          </a:solidFill>
          <a:latin typeface="Myriad Pro" panose="020B0503030403020204" pitchFamily="34" charset="0"/>
          <a:ea typeface="+mn-ea"/>
          <a:cs typeface="+mn-cs"/>
        </a:defRPr>
      </a:lvl5pPr>
      <a:lvl6pPr marL="2515040" indent="-228640" algn="l" defTabSz="91456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320" indent="-228640" algn="l" defTabSz="91456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00" indent="-228640" algn="l" defTabSz="91456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80" indent="-228640" algn="l" defTabSz="91456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560" rtl="0" eaLnBrk="1" latinLnBrk="0" hangingPunct="1">
        <a:defRPr sz="1800" kern="1200">
          <a:solidFill>
            <a:schemeClr val="tx1"/>
          </a:solidFill>
          <a:latin typeface="+mn-lt"/>
          <a:ea typeface="+mn-ea"/>
          <a:cs typeface="+mn-cs"/>
        </a:defRPr>
      </a:lvl1pPr>
      <a:lvl2pPr marL="457280" algn="l" defTabSz="914560" rtl="0" eaLnBrk="1" latinLnBrk="0" hangingPunct="1">
        <a:defRPr sz="1800" kern="1200">
          <a:solidFill>
            <a:schemeClr val="tx1"/>
          </a:solidFill>
          <a:latin typeface="+mn-lt"/>
          <a:ea typeface="+mn-ea"/>
          <a:cs typeface="+mn-cs"/>
        </a:defRPr>
      </a:lvl2pPr>
      <a:lvl3pPr marL="914560" algn="l" defTabSz="914560" rtl="0" eaLnBrk="1" latinLnBrk="0" hangingPunct="1">
        <a:defRPr sz="1800" kern="1200">
          <a:solidFill>
            <a:schemeClr val="tx1"/>
          </a:solidFill>
          <a:latin typeface="+mn-lt"/>
          <a:ea typeface="+mn-ea"/>
          <a:cs typeface="+mn-cs"/>
        </a:defRPr>
      </a:lvl3pPr>
      <a:lvl4pPr marL="1371840" algn="l" defTabSz="914560" rtl="0" eaLnBrk="1" latinLnBrk="0" hangingPunct="1">
        <a:defRPr sz="1800" kern="1200">
          <a:solidFill>
            <a:schemeClr val="tx1"/>
          </a:solidFill>
          <a:latin typeface="+mn-lt"/>
          <a:ea typeface="+mn-ea"/>
          <a:cs typeface="+mn-cs"/>
        </a:defRPr>
      </a:lvl4pPr>
      <a:lvl5pPr marL="1829120" algn="l" defTabSz="914560" rtl="0" eaLnBrk="1" latinLnBrk="0" hangingPunct="1">
        <a:defRPr sz="1800" kern="1200">
          <a:solidFill>
            <a:schemeClr val="tx1"/>
          </a:solidFill>
          <a:latin typeface="+mn-lt"/>
          <a:ea typeface="+mn-ea"/>
          <a:cs typeface="+mn-cs"/>
        </a:defRPr>
      </a:lvl5pPr>
      <a:lvl6pPr marL="2286400" algn="l" defTabSz="914560" rtl="0" eaLnBrk="1" latinLnBrk="0" hangingPunct="1">
        <a:defRPr sz="1800" kern="1200">
          <a:solidFill>
            <a:schemeClr val="tx1"/>
          </a:solidFill>
          <a:latin typeface="+mn-lt"/>
          <a:ea typeface="+mn-ea"/>
          <a:cs typeface="+mn-cs"/>
        </a:defRPr>
      </a:lvl6pPr>
      <a:lvl7pPr marL="2743680" algn="l" defTabSz="914560" rtl="0" eaLnBrk="1" latinLnBrk="0" hangingPunct="1">
        <a:defRPr sz="1800" kern="1200">
          <a:solidFill>
            <a:schemeClr val="tx1"/>
          </a:solidFill>
          <a:latin typeface="+mn-lt"/>
          <a:ea typeface="+mn-ea"/>
          <a:cs typeface="+mn-cs"/>
        </a:defRPr>
      </a:lvl7pPr>
      <a:lvl8pPr marL="3200960" algn="l" defTabSz="914560" rtl="0" eaLnBrk="1" latinLnBrk="0" hangingPunct="1">
        <a:defRPr sz="1800" kern="1200">
          <a:solidFill>
            <a:schemeClr val="tx1"/>
          </a:solidFill>
          <a:latin typeface="+mn-lt"/>
          <a:ea typeface="+mn-ea"/>
          <a:cs typeface="+mn-cs"/>
        </a:defRPr>
      </a:lvl8pPr>
      <a:lvl9pPr marL="3658241" algn="l" defTabSz="91456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image" Target="../media/image9.emf"/><Relationship Id="rId4" Type="http://schemas.openxmlformats.org/officeDocument/2006/relationships/oleObject" Target="../embeddings/oleObject7.bin"/></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3.xml"/><Relationship Id="rId1" Type="http://schemas.openxmlformats.org/officeDocument/2006/relationships/tags" Target="../tags/tag19.xml"/><Relationship Id="rId5" Type="http://schemas.openxmlformats.org/officeDocument/2006/relationships/image" Target="../media/image37.png"/><Relationship Id="rId4" Type="http://schemas.openxmlformats.org/officeDocument/2006/relationships/image" Target="../media/image23.e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3.xml"/><Relationship Id="rId1" Type="http://schemas.openxmlformats.org/officeDocument/2006/relationships/tags" Target="../tags/tag20.xml"/><Relationship Id="rId5" Type="http://schemas.openxmlformats.org/officeDocument/2006/relationships/image" Target="../media/image38.png"/><Relationship Id="rId4" Type="http://schemas.openxmlformats.org/officeDocument/2006/relationships/image" Target="../media/image23.e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3.xml"/><Relationship Id="rId1" Type="http://schemas.openxmlformats.org/officeDocument/2006/relationships/tags" Target="../tags/tag21.xml"/><Relationship Id="rId5" Type="http://schemas.openxmlformats.org/officeDocument/2006/relationships/image" Target="../media/image39.png"/><Relationship Id="rId4" Type="http://schemas.openxmlformats.org/officeDocument/2006/relationships/image" Target="../media/image23.emf"/></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22.xml"/><Relationship Id="rId6" Type="http://schemas.openxmlformats.org/officeDocument/2006/relationships/image" Target="../media/image40.png"/><Relationship Id="rId5" Type="http://schemas.openxmlformats.org/officeDocument/2006/relationships/image" Target="../media/image23.emf"/><Relationship Id="rId4" Type="http://schemas.openxmlformats.org/officeDocument/2006/relationships/oleObject" Target="../embeddings/oleObject15.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png"/><Relationship Id="rId3" Type="http://schemas.openxmlformats.org/officeDocument/2006/relationships/image" Target="../media/image42.jpeg"/><Relationship Id="rId7" Type="http://schemas.openxmlformats.org/officeDocument/2006/relationships/image" Target="../media/image46.png"/><Relationship Id="rId12" Type="http://schemas.openxmlformats.org/officeDocument/2006/relationships/image" Target="../media/image51.png"/><Relationship Id="rId2" Type="http://schemas.openxmlformats.org/officeDocument/2006/relationships/image" Target="../media/image41.jpeg"/><Relationship Id="rId1" Type="http://schemas.openxmlformats.org/officeDocument/2006/relationships/slideLayout" Target="../slideLayouts/slideLayout33.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5" Type="http://schemas.openxmlformats.org/officeDocument/2006/relationships/image" Target="../media/image5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 Id="rId14" Type="http://schemas.openxmlformats.org/officeDocument/2006/relationships/image" Target="../media/image53.png"/></Relationships>
</file>

<file path=ppt/slides/_rels/slide17.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3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image" Target="../media/image9.emf"/><Relationship Id="rId4" Type="http://schemas.openxmlformats.org/officeDocument/2006/relationships/oleObject" Target="../embeddings/oleObject8.bin"/></Relationships>
</file>

<file path=ppt/slides/_rels/slide20.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slideLayout" Target="../slideLayouts/slideLayout22.xml"/><Relationship Id="rId7" Type="http://schemas.microsoft.com/office/2007/relationships/hdphoto" Target="../media/hdphoto2.wdp"/><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57.png"/><Relationship Id="rId5" Type="http://schemas.openxmlformats.org/officeDocument/2006/relationships/image" Target="../media/image56.emf"/><Relationship Id="rId4" Type="http://schemas.openxmlformats.org/officeDocument/2006/relationships/oleObject" Target="../embeddings/oleObject16.bin"/></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6.xml"/><Relationship Id="rId1" Type="http://schemas.openxmlformats.org/officeDocument/2006/relationships/tags" Target="../tags/tag25.xml"/><Relationship Id="rId5" Type="http://schemas.openxmlformats.org/officeDocument/2006/relationships/image" Target="../media/image9.emf"/><Relationship Id="rId4" Type="http://schemas.openxmlformats.org/officeDocument/2006/relationships/oleObject" Target="../embeddings/oleObject17.bin"/></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image" Target="../media/image59.jpeg"/><Relationship Id="rId5" Type="http://schemas.openxmlformats.org/officeDocument/2006/relationships/image" Target="../media/image31.emf"/><Relationship Id="rId4" Type="http://schemas.openxmlformats.org/officeDocument/2006/relationships/oleObject" Target="../embeddings/oleObject18.bin"/></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image" Target="../media/image1.emf"/><Relationship Id="rId5" Type="http://schemas.openxmlformats.org/officeDocument/2006/relationships/oleObject" Target="../embeddings/oleObject19.bin"/><Relationship Id="rId4" Type="http://schemas.openxmlformats.org/officeDocument/2006/relationships/notesSlide" Target="../notesSlides/notesSlide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image" Target="../media/image9.emf"/><Relationship Id="rId4" Type="http://schemas.openxmlformats.org/officeDocument/2006/relationships/oleObject" Target="../embeddings/oleObject20.bin"/></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4.xml"/><Relationship Id="rId1" Type="http://schemas.openxmlformats.org/officeDocument/2006/relationships/tags" Target="../tags/tag33.xml"/><Relationship Id="rId5" Type="http://schemas.openxmlformats.org/officeDocument/2006/relationships/image" Target="../media/image9.emf"/><Relationship Id="rId4" Type="http://schemas.openxmlformats.org/officeDocument/2006/relationships/oleObject" Target="../embeddings/oleObject21.bin"/></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3.xml"/><Relationship Id="rId1" Type="http://schemas.openxmlformats.org/officeDocument/2006/relationships/tags" Target="../tags/tag35.xml"/><Relationship Id="rId5" Type="http://schemas.openxmlformats.org/officeDocument/2006/relationships/image" Target="../media/image60.png"/><Relationship Id="rId4" Type="http://schemas.openxmlformats.org/officeDocument/2006/relationships/image" Target="../media/image23.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4.xml"/><Relationship Id="rId6" Type="http://schemas.openxmlformats.org/officeDocument/2006/relationships/image" Target="../media/image32.png"/><Relationship Id="rId5" Type="http://schemas.openxmlformats.org/officeDocument/2006/relationships/image" Target="../media/image31.emf"/><Relationship Id="rId4" Type="http://schemas.openxmlformats.org/officeDocument/2006/relationships/oleObject" Target="../embeddings/oleObject9.bin"/></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image" Target="../media/image9.emf"/><Relationship Id="rId4" Type="http://schemas.openxmlformats.org/officeDocument/2006/relationships/oleObject" Target="../embeddings/oleObject23.bin"/></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9.xml"/><Relationship Id="rId1" Type="http://schemas.openxmlformats.org/officeDocument/2006/relationships/tags" Target="../tags/tag38.xml"/><Relationship Id="rId5" Type="http://schemas.openxmlformats.org/officeDocument/2006/relationships/image" Target="../media/image9.emf"/><Relationship Id="rId4" Type="http://schemas.openxmlformats.org/officeDocument/2006/relationships/oleObject" Target="../embeddings/oleObject24.bin"/></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1.xml"/><Relationship Id="rId1" Type="http://schemas.openxmlformats.org/officeDocument/2006/relationships/tags" Target="../tags/tag40.xml"/><Relationship Id="rId5" Type="http://schemas.openxmlformats.org/officeDocument/2006/relationships/image" Target="../media/image9.emf"/><Relationship Id="rId4" Type="http://schemas.openxmlformats.org/officeDocument/2006/relationships/oleObject" Target="../embeddings/oleObject25.bin"/></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slideLayout" Target="../slideLayouts/slideLayout3.xml"/><Relationship Id="rId1" Type="http://schemas.openxmlformats.org/officeDocument/2006/relationships/tags" Target="../tags/tag42.xml"/><Relationship Id="rId5" Type="http://schemas.openxmlformats.org/officeDocument/2006/relationships/image" Target="../media/image61.png"/><Relationship Id="rId4" Type="http://schemas.openxmlformats.org/officeDocument/2006/relationships/image" Target="../media/image23.emf"/></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6.xml"/><Relationship Id="rId1" Type="http://schemas.openxmlformats.org/officeDocument/2006/relationships/tags" Target="../tags/tag15.xml"/><Relationship Id="rId5" Type="http://schemas.openxmlformats.org/officeDocument/2006/relationships/image" Target="../media/image9.emf"/><Relationship Id="rId4" Type="http://schemas.openxmlformats.org/officeDocument/2006/relationships/oleObject" Target="../embeddings/oleObject10.bin"/></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3.xml"/><Relationship Id="rId1" Type="http://schemas.openxmlformats.org/officeDocument/2006/relationships/tags" Target="../tags/tag43.xml"/><Relationship Id="rId4" Type="http://schemas.openxmlformats.org/officeDocument/2006/relationships/image" Target="../media/image31.e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3.xml"/><Relationship Id="rId1" Type="http://schemas.openxmlformats.org/officeDocument/2006/relationships/tags" Target="../tags/tag44.xml"/><Relationship Id="rId4" Type="http://schemas.openxmlformats.org/officeDocument/2006/relationships/image" Target="../media/image23.emf"/></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3.xml"/><Relationship Id="rId1" Type="http://schemas.openxmlformats.org/officeDocument/2006/relationships/tags" Target="../tags/tag45.xml"/><Relationship Id="rId4" Type="http://schemas.openxmlformats.org/officeDocument/2006/relationships/image" Target="../media/image31.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3.xml"/><Relationship Id="rId1" Type="http://schemas.openxmlformats.org/officeDocument/2006/relationships/tags" Target="../tags/tag46.xml"/><Relationship Id="rId5" Type="http://schemas.openxmlformats.org/officeDocument/2006/relationships/image" Target="../media/image62.png"/><Relationship Id="rId4" Type="http://schemas.openxmlformats.org/officeDocument/2006/relationships/image" Target="../media/image23.e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3.xml"/><Relationship Id="rId1" Type="http://schemas.openxmlformats.org/officeDocument/2006/relationships/tags" Target="../tags/tag47.xml"/><Relationship Id="rId4" Type="http://schemas.openxmlformats.org/officeDocument/2006/relationships/image" Target="../media/image31.e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3.xml"/><Relationship Id="rId1" Type="http://schemas.openxmlformats.org/officeDocument/2006/relationships/tags" Target="../tags/tag48.xml"/><Relationship Id="rId4" Type="http://schemas.openxmlformats.org/officeDocument/2006/relationships/image" Target="../media/image23.emf"/></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3.xml"/><Relationship Id="rId1" Type="http://schemas.openxmlformats.org/officeDocument/2006/relationships/tags" Target="../tags/tag49.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23.emf"/></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image" Target="../media/image9.emf"/><Relationship Id="rId4" Type="http://schemas.openxmlformats.org/officeDocument/2006/relationships/oleObject" Target="../embeddings/oleObject11.bin"/></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34.bin"/><Relationship Id="rId2" Type="http://schemas.openxmlformats.org/officeDocument/2006/relationships/slideLayout" Target="../slideLayouts/slideLayout3.xml"/><Relationship Id="rId1" Type="http://schemas.openxmlformats.org/officeDocument/2006/relationships/tags" Target="../tags/tag50.xml"/><Relationship Id="rId4" Type="http://schemas.openxmlformats.org/officeDocument/2006/relationships/image" Target="../media/image31.emf"/></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2.xml"/><Relationship Id="rId1" Type="http://schemas.openxmlformats.org/officeDocument/2006/relationships/tags" Target="../tags/tag51.xml"/><Relationship Id="rId5" Type="http://schemas.openxmlformats.org/officeDocument/2006/relationships/image" Target="../media/image9.emf"/><Relationship Id="rId4" Type="http://schemas.openxmlformats.org/officeDocument/2006/relationships/oleObject" Target="../embeddings/oleObject35.bin"/></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image" Target="../media/image65.png"/><Relationship Id="rId5" Type="http://schemas.openxmlformats.org/officeDocument/2006/relationships/image" Target="../media/image9.emf"/><Relationship Id="rId4" Type="http://schemas.openxmlformats.org/officeDocument/2006/relationships/oleObject" Target="../embeddings/oleObject36.bin"/></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37.bin"/><Relationship Id="rId2" Type="http://schemas.openxmlformats.org/officeDocument/2006/relationships/slideLayout" Target="../slideLayouts/slideLayout4.xml"/><Relationship Id="rId1" Type="http://schemas.openxmlformats.org/officeDocument/2006/relationships/tags" Target="../tags/tag55.xml"/><Relationship Id="rId4" Type="http://schemas.openxmlformats.org/officeDocument/2006/relationships/image" Target="../media/image23.emf"/></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7.xml"/><Relationship Id="rId1" Type="http://schemas.openxmlformats.org/officeDocument/2006/relationships/tags" Target="../tags/tag56.xml"/><Relationship Id="rId5" Type="http://schemas.openxmlformats.org/officeDocument/2006/relationships/image" Target="../media/image9.emf"/><Relationship Id="rId4" Type="http://schemas.openxmlformats.org/officeDocument/2006/relationships/oleObject" Target="../embeddings/oleObject38.bin"/></Relationships>
</file>

<file path=ppt/slides/_rels/slide55.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slideLayout" Target="../slideLayouts/slideLayout7.xml"/><Relationship Id="rId7" Type="http://schemas.openxmlformats.org/officeDocument/2006/relationships/hyperlink" Target="http://www.google.de/url?sa=i&amp;rct=j&amp;q=&amp;esrc=s&amp;source=imgres&amp;cd=&amp;ved=0ahUKEwj_kuHwsuXSAhULthQKHSnuCMcQjRwIBw&amp;url=http://www.oeziv-tirol.at/medien/15102311442112.pdf&amp;psig=AFQjCNFs0QVL2qf2xRgwm5ROCJVj6epfUg&amp;ust=1490110016224797" TargetMode="Externa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image" Target="../media/image1.emf"/><Relationship Id="rId5" Type="http://schemas.openxmlformats.org/officeDocument/2006/relationships/oleObject" Target="../embeddings/oleObject39.bin"/><Relationship Id="rId4" Type="http://schemas.openxmlformats.org/officeDocument/2006/relationships/notesSlide" Target="../notesSlides/notesSlide4.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67.png"/><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hyperlink" Target="http://www.google.de/url?sa=i&amp;rct=j&amp;q=&amp;esrc=s&amp;source=images&amp;cd=&amp;cad=rja&amp;uact=8&amp;ved=0ahUKEwjo8N_btOXSAhXEvRQKHdN-CdsQjRwIBw&amp;url=http://www.edeka-fleck.de/edeka-fleck/unsere-teamkultur/unsere-gemeinsamen-spielregeln/&amp;bvm=bv.149760088,d.bGg&amp;psig=AFQjCNF9I4JPAoGY-iFjBi1smS5IpVr2nQ&amp;ust=1490110539746674" TargetMode="External"/><Relationship Id="rId5" Type="http://schemas.openxmlformats.org/officeDocument/2006/relationships/image" Target="../media/image9.emf"/><Relationship Id="rId4" Type="http://schemas.openxmlformats.org/officeDocument/2006/relationships/oleObject" Target="../embeddings/oleObject40.bin"/></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image" Target="../media/image68.png"/><Relationship Id="rId5" Type="http://schemas.openxmlformats.org/officeDocument/2006/relationships/image" Target="../media/image9.emf"/><Relationship Id="rId4" Type="http://schemas.openxmlformats.org/officeDocument/2006/relationships/oleObject" Target="../embeddings/oleObject41.bin"/></Relationships>
</file>

<file path=ppt/slides/_rels/slide5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image" Target="../media/image1.emf"/><Relationship Id="rId5" Type="http://schemas.openxmlformats.org/officeDocument/2006/relationships/oleObject" Target="../embeddings/oleObject42.bin"/><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1.xml"/><Relationship Id="rId7" Type="http://schemas.openxmlformats.org/officeDocument/2006/relationships/image" Target="../media/image69.png"/><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image" Target="../media/image9.emf"/><Relationship Id="rId5" Type="http://schemas.openxmlformats.org/officeDocument/2006/relationships/oleObject" Target="../embeddings/oleObject43.bin"/><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extLst>
              <p:ext uri="{D42A27DB-BD31-4B8C-83A1-F6EECF244321}">
                <p14:modId xmlns:p14="http://schemas.microsoft.com/office/powerpoint/2010/main" val="237214303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3" name="Objekt 2"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hteck 1" hidden="1"/>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US" b="1">
              <a:latin typeface="Arial" panose="020B0604020202020204" pitchFamily="34" charset="0"/>
              <a:ea typeface="+mj-ea"/>
              <a:cs typeface="+mj-cs"/>
              <a:sym typeface="Arial" panose="020B0604020202020204" pitchFamily="34" charset="0"/>
            </a:endParaRPr>
          </a:p>
        </p:txBody>
      </p:sp>
      <p:sp>
        <p:nvSpPr>
          <p:cNvPr id="7" name="Textfeld 6"/>
          <p:cNvSpPr txBox="1"/>
          <p:nvPr/>
        </p:nvSpPr>
        <p:spPr>
          <a:xfrm>
            <a:off x="6549528" y="4493590"/>
            <a:ext cx="2204130"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r>
              <a:rPr lang="en-PH" sz="1700" dirty="0">
                <a:solidFill>
                  <a:schemeClr val="bg2">
                    <a:lumMod val="50000"/>
                  </a:schemeClr>
                </a:solidFill>
              </a:rPr>
              <a:t>On-line, June 1</a:t>
            </a:r>
            <a:r>
              <a:rPr lang="en-PH" sz="1700" baseline="30000" dirty="0">
                <a:solidFill>
                  <a:schemeClr val="bg2">
                    <a:lumMod val="50000"/>
                  </a:schemeClr>
                </a:solidFill>
              </a:rPr>
              <a:t>st</a:t>
            </a:r>
            <a:r>
              <a:rPr lang="en-PH" sz="1700" dirty="0">
                <a:solidFill>
                  <a:schemeClr val="bg2">
                    <a:lumMod val="50000"/>
                  </a:schemeClr>
                </a:solidFill>
              </a:rPr>
              <a:t> 2022</a:t>
            </a:r>
          </a:p>
        </p:txBody>
      </p:sp>
      <p:sp>
        <p:nvSpPr>
          <p:cNvPr id="5" name="Titel 1"/>
          <p:cNvSpPr>
            <a:spLocks noGrp="1"/>
          </p:cNvSpPr>
          <p:nvPr>
            <p:ph type="ctrTitle"/>
          </p:nvPr>
        </p:nvSpPr>
        <p:spPr>
          <a:xfrm>
            <a:off x="3753008" y="1265510"/>
            <a:ext cx="7911548" cy="2959357"/>
          </a:xfrm>
          <a:noFill/>
        </p:spPr>
        <p:txBody>
          <a:bodyPr vert="horz" lIns="0" tIns="0" rIns="0" bIns="62412" rtlCol="0" anchor="t" anchorCtr="0">
            <a:noAutofit/>
          </a:bodyPr>
          <a:lstStyle/>
          <a:p>
            <a:pPr algn="ctr"/>
            <a:r>
              <a:rPr lang="en-US" altLang="de-DE" sz="1800" dirty="0">
                <a:solidFill>
                  <a:schemeClr val="bg1">
                    <a:lumMod val="65000"/>
                  </a:schemeClr>
                </a:solidFill>
                <a:effectLst>
                  <a:glow rad="139700">
                    <a:schemeClr val="bg1"/>
                  </a:glow>
                </a:effectLst>
              </a:rPr>
              <a:t> </a:t>
            </a:r>
            <a:br>
              <a:rPr lang="en-US" altLang="de-DE" dirty="0">
                <a:solidFill>
                  <a:schemeClr val="bg1">
                    <a:lumMod val="65000"/>
                  </a:schemeClr>
                </a:solidFill>
                <a:effectLst>
                  <a:glow rad="139700">
                    <a:schemeClr val="bg1"/>
                  </a:glow>
                </a:effectLst>
              </a:rPr>
            </a:br>
            <a:r>
              <a:rPr lang="en-US" altLang="de-DE" sz="7200" dirty="0">
                <a:solidFill>
                  <a:srgbClr val="00CC00"/>
                </a:solidFill>
                <a:effectLst>
                  <a:glow rad="139700">
                    <a:prstClr val="white"/>
                  </a:glow>
                </a:effectLst>
              </a:rPr>
              <a:t>WELCOME</a:t>
            </a:r>
            <a:br>
              <a:rPr lang="en-US" altLang="de-DE" sz="7200" dirty="0">
                <a:solidFill>
                  <a:prstClr val="white">
                    <a:lumMod val="65000"/>
                  </a:prstClr>
                </a:solidFill>
                <a:effectLst>
                  <a:glow rad="139700">
                    <a:prstClr val="white"/>
                  </a:glow>
                </a:effectLst>
              </a:rPr>
            </a:br>
            <a:r>
              <a:rPr lang="en-US" altLang="de-DE" sz="3200" dirty="0">
                <a:solidFill>
                  <a:srgbClr val="DEDFE1">
                    <a:lumMod val="50000"/>
                  </a:srgbClr>
                </a:solidFill>
                <a:effectLst>
                  <a:glow rad="139700">
                    <a:prstClr val="white"/>
                  </a:glow>
                </a:effectLst>
              </a:rPr>
              <a:t>to</a:t>
            </a:r>
            <a:br>
              <a:rPr lang="en-US" altLang="de-DE" sz="3200" dirty="0">
                <a:solidFill>
                  <a:schemeClr val="bg2">
                    <a:lumMod val="50000"/>
                  </a:schemeClr>
                </a:solidFill>
                <a:effectLst>
                  <a:glow rad="139700">
                    <a:schemeClr val="bg1"/>
                  </a:glow>
                </a:effectLst>
              </a:rPr>
            </a:br>
            <a:br>
              <a:rPr lang="en-US" altLang="de-DE" sz="3200" dirty="0">
                <a:solidFill>
                  <a:schemeClr val="bg2">
                    <a:lumMod val="50000"/>
                  </a:schemeClr>
                </a:solidFill>
                <a:effectLst>
                  <a:glow rad="139700">
                    <a:schemeClr val="bg1"/>
                  </a:glow>
                </a:effectLst>
              </a:rPr>
            </a:br>
            <a:r>
              <a:rPr lang="en-US" altLang="de-DE" sz="3200" dirty="0">
                <a:solidFill>
                  <a:schemeClr val="bg2">
                    <a:lumMod val="50000"/>
                  </a:schemeClr>
                </a:solidFill>
                <a:effectLst>
                  <a:glow rad="139700">
                    <a:schemeClr val="bg1"/>
                  </a:glow>
                </a:effectLst>
              </a:rPr>
              <a:t>10</a:t>
            </a:r>
            <a:r>
              <a:rPr lang="en-US" altLang="de-DE" sz="3200" baseline="30000" dirty="0">
                <a:solidFill>
                  <a:schemeClr val="bg2">
                    <a:lumMod val="50000"/>
                  </a:schemeClr>
                </a:solidFill>
                <a:effectLst>
                  <a:glow rad="139700">
                    <a:schemeClr val="bg1"/>
                  </a:glow>
                </a:effectLst>
              </a:rPr>
              <a:t>th</a:t>
            </a:r>
            <a:r>
              <a:rPr lang="en-US" altLang="de-DE" sz="3200" dirty="0">
                <a:solidFill>
                  <a:schemeClr val="bg2">
                    <a:lumMod val="50000"/>
                  </a:schemeClr>
                </a:solidFill>
                <a:effectLst>
                  <a:glow rad="139700">
                    <a:schemeClr val="bg1"/>
                  </a:glow>
                </a:effectLst>
              </a:rPr>
              <a:t> </a:t>
            </a:r>
            <a:r>
              <a:rPr lang="en-US" altLang="de-DE" dirty="0">
                <a:solidFill>
                  <a:schemeClr val="bg2">
                    <a:lumMod val="50000"/>
                  </a:schemeClr>
                </a:solidFill>
                <a:effectLst>
                  <a:glow rad="139700">
                    <a:schemeClr val="bg1"/>
                  </a:glow>
                </a:effectLst>
              </a:rPr>
              <a:t>The Hermes Standard Initiative meeting</a:t>
            </a:r>
            <a:endParaRPr lang="en-US" dirty="0">
              <a:solidFill>
                <a:schemeClr val="bg2">
                  <a:lumMod val="50000"/>
                </a:schemeClr>
              </a:solidFill>
              <a:effectLst>
                <a:glow rad="139700">
                  <a:schemeClr val="bg1"/>
                </a:glow>
              </a:effectLst>
            </a:endParaRPr>
          </a:p>
        </p:txBody>
      </p:sp>
      <p:sp>
        <p:nvSpPr>
          <p:cNvPr id="4" name="Textfeld 3"/>
          <p:cNvSpPr txBox="1"/>
          <p:nvPr/>
        </p:nvSpPr>
        <p:spPr>
          <a:xfrm>
            <a:off x="5704297" y="4973002"/>
            <a:ext cx="3894592"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pPr algn="ctr"/>
            <a:r>
              <a:rPr lang="de-DE" sz="1800" b="1">
                <a:solidFill>
                  <a:schemeClr val="bg2">
                    <a:lumMod val="50000"/>
                  </a:schemeClr>
                </a:solidFill>
              </a:rPr>
              <a:t>Håkan Sandell</a:t>
            </a:r>
          </a:p>
          <a:p>
            <a:pPr algn="ctr"/>
            <a:endParaRPr lang="fr-FR" sz="1700" b="1">
              <a:solidFill>
                <a:schemeClr val="bg2">
                  <a:lumMod val="50000"/>
                </a:schemeClr>
              </a:solidFill>
            </a:endParaRPr>
          </a:p>
          <a:p>
            <a:pPr algn="ctr"/>
            <a:r>
              <a:rPr lang="fr-FR" sz="1700">
                <a:solidFill>
                  <a:schemeClr val="bg2">
                    <a:lumMod val="50000"/>
                  </a:schemeClr>
                </a:solidFill>
              </a:rPr>
              <a:t>Chair of The </a:t>
            </a:r>
            <a:r>
              <a:rPr lang="fr-FR" sz="1700" err="1">
                <a:solidFill>
                  <a:schemeClr val="bg2">
                    <a:lumMod val="50000"/>
                  </a:schemeClr>
                </a:solidFill>
              </a:rPr>
              <a:t>Hermes</a:t>
            </a:r>
            <a:r>
              <a:rPr lang="fr-FR" sz="1700">
                <a:solidFill>
                  <a:schemeClr val="bg2">
                    <a:lumMod val="50000"/>
                  </a:schemeClr>
                </a:solidFill>
              </a:rPr>
              <a:t> Standard Initiative</a:t>
            </a:r>
          </a:p>
        </p:txBody>
      </p:sp>
      <p:sp>
        <p:nvSpPr>
          <p:cNvPr id="8" name="Rechteck 14">
            <a:extLst>
              <a:ext uri="{FF2B5EF4-FFF2-40B4-BE49-F238E27FC236}">
                <a16:creationId xmlns:a16="http://schemas.microsoft.com/office/drawing/2014/main" id="{473A93BC-738D-4898-81A8-322783EA9766}"/>
              </a:ext>
            </a:extLst>
          </p:cNvPr>
          <p:cNvSpPr/>
          <p:nvPr/>
        </p:nvSpPr>
        <p:spPr>
          <a:xfrm>
            <a:off x="221803" y="5023923"/>
            <a:ext cx="6170279" cy="461665"/>
          </a:xfrm>
          <a:prstGeom prst="rect">
            <a:avLst/>
          </a:prstGeom>
          <a:solidFill>
            <a:schemeClr val="accent6"/>
          </a:solidFill>
        </p:spPr>
        <p:txBody>
          <a:bodyPr wrap="none">
            <a:spAutoFit/>
          </a:bodyPr>
          <a:lstStyle/>
          <a:p>
            <a:pPr algn="ctr"/>
            <a:r>
              <a:rPr lang="en-US" b="1"/>
              <a:t>Please present yourself in the comments</a:t>
            </a:r>
          </a:p>
        </p:txBody>
      </p:sp>
    </p:spTree>
    <p:extLst>
      <p:ext uri="{BB962C8B-B14F-4D97-AF65-F5344CB8AC3E}">
        <p14:creationId xmlns:p14="http://schemas.microsoft.com/office/powerpoint/2010/main" val="2566751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A695C4D9-19B1-404B-9EE0-36A075AB9C7A}"/>
              </a:ext>
            </a:extLst>
          </p:cNvPr>
          <p:cNvGraphicFramePr>
            <a:graphicFrameLocks noChangeAspect="1"/>
          </p:cNvGraphicFramePr>
          <p:nvPr>
            <p:custDataLst>
              <p:tags r:id="rId1"/>
            </p:custDataLst>
            <p:extLst>
              <p:ext uri="{D42A27DB-BD31-4B8C-83A1-F6EECF244321}">
                <p14:modId xmlns:p14="http://schemas.microsoft.com/office/powerpoint/2010/main" val="69945510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16" imgH="416" progId="TCLayout.ActiveDocument.1">
                  <p:embed/>
                </p:oleObj>
              </mc:Choice>
              <mc:Fallback>
                <p:oleObj name="think-cell Slide" r:id="rId3" imgW="416" imgH="416" progId="TCLayout.ActiveDocument.1">
                  <p:embed/>
                  <p:pic>
                    <p:nvPicPr>
                      <p:cNvPr id="6" name="Object 5" hidden="1">
                        <a:extLst>
                          <a:ext uri="{FF2B5EF4-FFF2-40B4-BE49-F238E27FC236}">
                            <a16:creationId xmlns:a16="http://schemas.microsoft.com/office/drawing/2014/main" id="{A695C4D9-19B1-404B-9EE0-36A075AB9C7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Date Placeholder 3">
            <a:extLst>
              <a:ext uri="{FF2B5EF4-FFF2-40B4-BE49-F238E27FC236}">
                <a16:creationId xmlns:a16="http://schemas.microsoft.com/office/drawing/2014/main" id="{2BF3953B-823A-444C-9F4B-8842B97395B1}"/>
              </a:ext>
            </a:extLst>
          </p:cNvPr>
          <p:cNvSpPr>
            <a:spLocks noGrp="1"/>
          </p:cNvSpPr>
          <p:nvPr>
            <p:ph type="dt" sz="half" idx="10"/>
          </p:nvPr>
        </p:nvSpPr>
        <p:spPr/>
        <p:txBody>
          <a:bodyPr/>
          <a:lstStyle/>
          <a:p>
            <a:fld id="{97C4600F-AE04-42E4-86BF-83628F3CE8D2}" type="datetime1">
              <a:rPr lang="de-DE" smtClean="0"/>
              <a:t>17.06.2022</a:t>
            </a:fld>
            <a:endParaRPr lang="en-US"/>
          </a:p>
        </p:txBody>
      </p:sp>
      <p:sp>
        <p:nvSpPr>
          <p:cNvPr id="5" name="Slide Number Placeholder 4">
            <a:extLst>
              <a:ext uri="{FF2B5EF4-FFF2-40B4-BE49-F238E27FC236}">
                <a16:creationId xmlns:a16="http://schemas.microsoft.com/office/drawing/2014/main" id="{D79D8A8D-0E8E-4AA3-938D-AFE7A2A97D85}"/>
              </a:ext>
            </a:extLst>
          </p:cNvPr>
          <p:cNvSpPr>
            <a:spLocks noGrp="1"/>
          </p:cNvSpPr>
          <p:nvPr>
            <p:ph type="sldNum" sz="quarter" idx="12"/>
          </p:nvPr>
        </p:nvSpPr>
        <p:spPr/>
        <p:txBody>
          <a:bodyPr/>
          <a:lstStyle/>
          <a:p>
            <a:r>
              <a:rPr lang="en-US"/>
              <a:t>Page </a:t>
            </a:r>
            <a:fld id="{9204330F-C5AD-4AC0-88A8-9CB1F8F7EBD6}" type="slidenum">
              <a:rPr lang="en-US" smtClean="0"/>
              <a:pPr/>
              <a:t>10</a:t>
            </a:fld>
            <a:endParaRPr lang="en-US"/>
          </a:p>
        </p:txBody>
      </p:sp>
      <p:pic>
        <p:nvPicPr>
          <p:cNvPr id="8" name="Picture 7">
            <a:extLst>
              <a:ext uri="{FF2B5EF4-FFF2-40B4-BE49-F238E27FC236}">
                <a16:creationId xmlns:a16="http://schemas.microsoft.com/office/drawing/2014/main" id="{CD545425-FD34-40D9-AB50-876A4B616490}"/>
              </a:ext>
            </a:extLst>
          </p:cNvPr>
          <p:cNvPicPr>
            <a:picLocks noChangeAspect="1"/>
          </p:cNvPicPr>
          <p:nvPr/>
        </p:nvPicPr>
        <p:blipFill>
          <a:blip r:embed="rId5"/>
          <a:stretch>
            <a:fillRect/>
          </a:stretch>
        </p:blipFill>
        <p:spPr>
          <a:xfrm>
            <a:off x="1519738" y="0"/>
            <a:ext cx="9155698" cy="6859588"/>
          </a:xfrm>
          <a:prstGeom prst="rect">
            <a:avLst/>
          </a:prstGeom>
        </p:spPr>
      </p:pic>
    </p:spTree>
    <p:extLst>
      <p:ext uri="{BB962C8B-B14F-4D97-AF65-F5344CB8AC3E}">
        <p14:creationId xmlns:p14="http://schemas.microsoft.com/office/powerpoint/2010/main" val="7837207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A695C4D9-19B1-404B-9EE0-36A075AB9C7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16" imgH="416" progId="TCLayout.ActiveDocument.1">
                  <p:embed/>
                </p:oleObj>
              </mc:Choice>
              <mc:Fallback>
                <p:oleObj name="think-cell Slide" r:id="rId3" imgW="416" imgH="416" progId="TCLayout.ActiveDocument.1">
                  <p:embed/>
                  <p:pic>
                    <p:nvPicPr>
                      <p:cNvPr id="6" name="Object 5" hidden="1">
                        <a:extLst>
                          <a:ext uri="{FF2B5EF4-FFF2-40B4-BE49-F238E27FC236}">
                            <a16:creationId xmlns:a16="http://schemas.microsoft.com/office/drawing/2014/main" id="{A695C4D9-19B1-404B-9EE0-36A075AB9C7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Date Placeholder 3">
            <a:extLst>
              <a:ext uri="{FF2B5EF4-FFF2-40B4-BE49-F238E27FC236}">
                <a16:creationId xmlns:a16="http://schemas.microsoft.com/office/drawing/2014/main" id="{2BF3953B-823A-444C-9F4B-8842B97395B1}"/>
              </a:ext>
            </a:extLst>
          </p:cNvPr>
          <p:cNvSpPr>
            <a:spLocks noGrp="1"/>
          </p:cNvSpPr>
          <p:nvPr>
            <p:ph type="dt" sz="half" idx="10"/>
          </p:nvPr>
        </p:nvSpPr>
        <p:spPr/>
        <p:txBody>
          <a:bodyPr/>
          <a:lstStyle/>
          <a:p>
            <a:fld id="{97C4600F-AE04-42E4-86BF-83628F3CE8D2}" type="datetime1">
              <a:rPr lang="de-DE" smtClean="0"/>
              <a:t>17.06.2022</a:t>
            </a:fld>
            <a:endParaRPr lang="en-US"/>
          </a:p>
        </p:txBody>
      </p:sp>
      <p:sp>
        <p:nvSpPr>
          <p:cNvPr id="5" name="Slide Number Placeholder 4">
            <a:extLst>
              <a:ext uri="{FF2B5EF4-FFF2-40B4-BE49-F238E27FC236}">
                <a16:creationId xmlns:a16="http://schemas.microsoft.com/office/drawing/2014/main" id="{D79D8A8D-0E8E-4AA3-938D-AFE7A2A97D85}"/>
              </a:ext>
            </a:extLst>
          </p:cNvPr>
          <p:cNvSpPr>
            <a:spLocks noGrp="1"/>
          </p:cNvSpPr>
          <p:nvPr>
            <p:ph type="sldNum" sz="quarter" idx="12"/>
          </p:nvPr>
        </p:nvSpPr>
        <p:spPr/>
        <p:txBody>
          <a:bodyPr/>
          <a:lstStyle/>
          <a:p>
            <a:r>
              <a:rPr lang="en-US"/>
              <a:t>Page </a:t>
            </a:r>
            <a:fld id="{9204330F-C5AD-4AC0-88A8-9CB1F8F7EBD6}" type="slidenum">
              <a:rPr lang="en-US" smtClean="0"/>
              <a:pPr/>
              <a:t>11</a:t>
            </a:fld>
            <a:endParaRPr lang="en-US"/>
          </a:p>
        </p:txBody>
      </p:sp>
      <p:pic>
        <p:nvPicPr>
          <p:cNvPr id="3" name="Picture 2">
            <a:extLst>
              <a:ext uri="{FF2B5EF4-FFF2-40B4-BE49-F238E27FC236}">
                <a16:creationId xmlns:a16="http://schemas.microsoft.com/office/drawing/2014/main" id="{ECAF4063-6021-4C7F-970D-4EE831A33FF2}"/>
              </a:ext>
            </a:extLst>
          </p:cNvPr>
          <p:cNvPicPr>
            <a:picLocks noChangeAspect="1"/>
          </p:cNvPicPr>
          <p:nvPr/>
        </p:nvPicPr>
        <p:blipFill>
          <a:blip r:embed="rId5"/>
          <a:stretch>
            <a:fillRect/>
          </a:stretch>
        </p:blipFill>
        <p:spPr>
          <a:xfrm>
            <a:off x="1495159" y="0"/>
            <a:ext cx="9204856" cy="6859588"/>
          </a:xfrm>
          <a:prstGeom prst="rect">
            <a:avLst/>
          </a:prstGeom>
        </p:spPr>
      </p:pic>
    </p:spTree>
    <p:extLst>
      <p:ext uri="{BB962C8B-B14F-4D97-AF65-F5344CB8AC3E}">
        <p14:creationId xmlns:p14="http://schemas.microsoft.com/office/powerpoint/2010/main" val="25279228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A695C4D9-19B1-404B-9EE0-36A075AB9C7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16" imgH="416" progId="TCLayout.ActiveDocument.1">
                  <p:embed/>
                </p:oleObj>
              </mc:Choice>
              <mc:Fallback>
                <p:oleObj name="think-cell Slide" r:id="rId3" imgW="416" imgH="416" progId="TCLayout.ActiveDocument.1">
                  <p:embed/>
                  <p:pic>
                    <p:nvPicPr>
                      <p:cNvPr id="6" name="Object 5" hidden="1">
                        <a:extLst>
                          <a:ext uri="{FF2B5EF4-FFF2-40B4-BE49-F238E27FC236}">
                            <a16:creationId xmlns:a16="http://schemas.microsoft.com/office/drawing/2014/main" id="{A695C4D9-19B1-404B-9EE0-36A075AB9C7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Date Placeholder 3">
            <a:extLst>
              <a:ext uri="{FF2B5EF4-FFF2-40B4-BE49-F238E27FC236}">
                <a16:creationId xmlns:a16="http://schemas.microsoft.com/office/drawing/2014/main" id="{2BF3953B-823A-444C-9F4B-8842B97395B1}"/>
              </a:ext>
            </a:extLst>
          </p:cNvPr>
          <p:cNvSpPr>
            <a:spLocks noGrp="1"/>
          </p:cNvSpPr>
          <p:nvPr>
            <p:ph type="dt" sz="half" idx="10"/>
          </p:nvPr>
        </p:nvSpPr>
        <p:spPr/>
        <p:txBody>
          <a:bodyPr/>
          <a:lstStyle/>
          <a:p>
            <a:fld id="{97C4600F-AE04-42E4-86BF-83628F3CE8D2}" type="datetime1">
              <a:rPr lang="de-DE" smtClean="0"/>
              <a:t>17.06.2022</a:t>
            </a:fld>
            <a:endParaRPr lang="en-US"/>
          </a:p>
        </p:txBody>
      </p:sp>
      <p:sp>
        <p:nvSpPr>
          <p:cNvPr id="5" name="Slide Number Placeholder 4">
            <a:extLst>
              <a:ext uri="{FF2B5EF4-FFF2-40B4-BE49-F238E27FC236}">
                <a16:creationId xmlns:a16="http://schemas.microsoft.com/office/drawing/2014/main" id="{D79D8A8D-0E8E-4AA3-938D-AFE7A2A97D85}"/>
              </a:ext>
            </a:extLst>
          </p:cNvPr>
          <p:cNvSpPr>
            <a:spLocks noGrp="1"/>
          </p:cNvSpPr>
          <p:nvPr>
            <p:ph type="sldNum" sz="quarter" idx="12"/>
          </p:nvPr>
        </p:nvSpPr>
        <p:spPr/>
        <p:txBody>
          <a:bodyPr/>
          <a:lstStyle/>
          <a:p>
            <a:r>
              <a:rPr lang="en-US"/>
              <a:t>Page </a:t>
            </a:r>
            <a:fld id="{9204330F-C5AD-4AC0-88A8-9CB1F8F7EBD6}" type="slidenum">
              <a:rPr lang="en-US" smtClean="0"/>
              <a:pPr/>
              <a:t>12</a:t>
            </a:fld>
            <a:endParaRPr lang="en-US"/>
          </a:p>
        </p:txBody>
      </p:sp>
      <p:pic>
        <p:nvPicPr>
          <p:cNvPr id="3" name="Picture 2">
            <a:extLst>
              <a:ext uri="{FF2B5EF4-FFF2-40B4-BE49-F238E27FC236}">
                <a16:creationId xmlns:a16="http://schemas.microsoft.com/office/drawing/2014/main" id="{F5ACC97E-AA07-4C6D-A90C-0103EEA7A92E}"/>
              </a:ext>
            </a:extLst>
          </p:cNvPr>
          <p:cNvPicPr>
            <a:picLocks noChangeAspect="1"/>
          </p:cNvPicPr>
          <p:nvPr/>
        </p:nvPicPr>
        <p:blipFill>
          <a:blip r:embed="rId5"/>
          <a:stretch>
            <a:fillRect/>
          </a:stretch>
        </p:blipFill>
        <p:spPr>
          <a:xfrm>
            <a:off x="1518159" y="0"/>
            <a:ext cx="9158856" cy="6859588"/>
          </a:xfrm>
          <a:prstGeom prst="rect">
            <a:avLst/>
          </a:prstGeom>
        </p:spPr>
      </p:pic>
    </p:spTree>
    <p:extLst>
      <p:ext uri="{BB962C8B-B14F-4D97-AF65-F5344CB8AC3E}">
        <p14:creationId xmlns:p14="http://schemas.microsoft.com/office/powerpoint/2010/main" val="13518742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561E71A4-AA1C-4A5C-B9BD-32BB6F0BF7A0}"/>
              </a:ext>
            </a:extLst>
          </p:cNvPr>
          <p:cNvGraphicFramePr>
            <a:graphicFrameLocks noChangeAspect="1"/>
          </p:cNvGraphicFramePr>
          <p:nvPr>
            <p:custDataLst>
              <p:tags r:id="rId1"/>
            </p:custDataLst>
            <p:extLst>
              <p:ext uri="{D42A27DB-BD31-4B8C-83A1-F6EECF244321}">
                <p14:modId xmlns:p14="http://schemas.microsoft.com/office/powerpoint/2010/main" val="5091036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16" imgH="416" progId="TCLayout.ActiveDocument.1">
                  <p:embed/>
                </p:oleObj>
              </mc:Choice>
              <mc:Fallback>
                <p:oleObj name="think-cell Slide" r:id="rId4" imgW="416" imgH="416" progId="TCLayout.ActiveDocument.1">
                  <p:embed/>
                  <p:pic>
                    <p:nvPicPr>
                      <p:cNvPr id="6" name="Object 5" hidden="1">
                        <a:extLst>
                          <a:ext uri="{FF2B5EF4-FFF2-40B4-BE49-F238E27FC236}">
                            <a16:creationId xmlns:a16="http://schemas.microsoft.com/office/drawing/2014/main" id="{561E71A4-AA1C-4A5C-B9BD-32BB6F0BF7A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Date Placeholder 3">
            <a:extLst>
              <a:ext uri="{FF2B5EF4-FFF2-40B4-BE49-F238E27FC236}">
                <a16:creationId xmlns:a16="http://schemas.microsoft.com/office/drawing/2014/main" id="{4CA18523-0DAB-43A9-8954-36A75468A97F}"/>
              </a:ext>
            </a:extLst>
          </p:cNvPr>
          <p:cNvSpPr>
            <a:spLocks noGrp="1"/>
          </p:cNvSpPr>
          <p:nvPr>
            <p:ph type="dt" sz="half" idx="10"/>
          </p:nvPr>
        </p:nvSpPr>
        <p:spPr/>
        <p:txBody>
          <a:bodyPr/>
          <a:lstStyle/>
          <a:p>
            <a:fld id="{97C4600F-AE04-42E4-86BF-83628F3CE8D2}" type="datetime1">
              <a:rPr lang="de-DE" smtClean="0"/>
              <a:t>17.06.2022</a:t>
            </a:fld>
            <a:endParaRPr lang="en-US"/>
          </a:p>
        </p:txBody>
      </p:sp>
      <p:sp>
        <p:nvSpPr>
          <p:cNvPr id="5" name="Slide Number Placeholder 4">
            <a:extLst>
              <a:ext uri="{FF2B5EF4-FFF2-40B4-BE49-F238E27FC236}">
                <a16:creationId xmlns:a16="http://schemas.microsoft.com/office/drawing/2014/main" id="{AEC5010A-6AE0-450E-8A98-5FEE5DF9445C}"/>
              </a:ext>
            </a:extLst>
          </p:cNvPr>
          <p:cNvSpPr>
            <a:spLocks noGrp="1"/>
          </p:cNvSpPr>
          <p:nvPr>
            <p:ph type="sldNum" sz="quarter" idx="12"/>
          </p:nvPr>
        </p:nvSpPr>
        <p:spPr/>
        <p:txBody>
          <a:bodyPr/>
          <a:lstStyle/>
          <a:p>
            <a:r>
              <a:rPr lang="en-US"/>
              <a:t>Page </a:t>
            </a:r>
            <a:fld id="{9204330F-C5AD-4AC0-88A8-9CB1F8F7EBD6}" type="slidenum">
              <a:rPr lang="en-US" smtClean="0"/>
              <a:pPr/>
              <a:t>13</a:t>
            </a:fld>
            <a:endParaRPr lang="en-US"/>
          </a:p>
        </p:txBody>
      </p:sp>
      <p:pic>
        <p:nvPicPr>
          <p:cNvPr id="8" name="Picture 7">
            <a:extLst>
              <a:ext uri="{FF2B5EF4-FFF2-40B4-BE49-F238E27FC236}">
                <a16:creationId xmlns:a16="http://schemas.microsoft.com/office/drawing/2014/main" id="{80455429-26B1-4BE9-8B73-6D95F34DF140}"/>
              </a:ext>
            </a:extLst>
          </p:cNvPr>
          <p:cNvPicPr>
            <a:picLocks noChangeAspect="1"/>
          </p:cNvPicPr>
          <p:nvPr/>
        </p:nvPicPr>
        <p:blipFill>
          <a:blip r:embed="rId6"/>
          <a:stretch>
            <a:fillRect/>
          </a:stretch>
        </p:blipFill>
        <p:spPr>
          <a:xfrm>
            <a:off x="0" y="1091343"/>
            <a:ext cx="12195175" cy="4676901"/>
          </a:xfrm>
          <a:prstGeom prst="rect">
            <a:avLst/>
          </a:prstGeom>
        </p:spPr>
      </p:pic>
    </p:spTree>
    <p:extLst>
      <p:ext uri="{BB962C8B-B14F-4D97-AF65-F5344CB8AC3E}">
        <p14:creationId xmlns:p14="http://schemas.microsoft.com/office/powerpoint/2010/main" val="24856253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01C12DB0-19F8-48AE-8278-0575CDAA5782}"/>
              </a:ext>
            </a:extLst>
          </p:cNvPr>
          <p:cNvSpPr>
            <a:spLocks noGrp="1"/>
          </p:cNvSpPr>
          <p:nvPr>
            <p:ph type="body" sz="quarter" idx="11"/>
          </p:nvPr>
        </p:nvSpPr>
        <p:spPr/>
        <p:txBody>
          <a:bodyPr/>
          <a:lstStyle/>
          <a:p>
            <a:r>
              <a:rPr lang="en-US" dirty="0"/>
              <a:t>IPC-HERMES-9852,10th Initiative Meeting</a:t>
            </a:r>
            <a:endParaRPr lang="de-CH" dirty="0"/>
          </a:p>
        </p:txBody>
      </p:sp>
      <p:sp>
        <p:nvSpPr>
          <p:cNvPr id="5" name="Titel 4">
            <a:extLst>
              <a:ext uri="{FF2B5EF4-FFF2-40B4-BE49-F238E27FC236}">
                <a16:creationId xmlns:a16="http://schemas.microsoft.com/office/drawing/2014/main" id="{D327D783-B052-430B-A9B6-CC447EE05812}"/>
              </a:ext>
            </a:extLst>
          </p:cNvPr>
          <p:cNvSpPr>
            <a:spLocks noGrp="1"/>
          </p:cNvSpPr>
          <p:nvPr>
            <p:ph type="ctrTitle"/>
          </p:nvPr>
        </p:nvSpPr>
        <p:spPr/>
        <p:txBody>
          <a:bodyPr/>
          <a:lstStyle/>
          <a:p>
            <a:r>
              <a:rPr lang="de-CH" dirty="0"/>
              <a:t>ESSEMTEC AG</a:t>
            </a:r>
            <a:br>
              <a:rPr lang="de-CH" dirty="0"/>
            </a:br>
            <a:r>
              <a:rPr lang="de-CH" dirty="0"/>
              <a:t>COMPANY INTRODUCTION</a:t>
            </a:r>
          </a:p>
        </p:txBody>
      </p:sp>
    </p:spTree>
    <p:extLst>
      <p:ext uri="{BB962C8B-B14F-4D97-AF65-F5344CB8AC3E}">
        <p14:creationId xmlns:p14="http://schemas.microsoft.com/office/powerpoint/2010/main" val="41807650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AEEB572D-0687-43D6-90AD-CEB68DF7FBA2}"/>
              </a:ext>
            </a:extLst>
          </p:cNvPr>
          <p:cNvSpPr>
            <a:spLocks noGrp="1"/>
          </p:cNvSpPr>
          <p:nvPr>
            <p:ph type="body" sz="quarter" idx="10"/>
          </p:nvPr>
        </p:nvSpPr>
        <p:spPr/>
        <p:txBody>
          <a:bodyPr/>
          <a:lstStyle/>
          <a:p>
            <a:r>
              <a:rPr lang="de-CH" dirty="0"/>
              <a:t>AGENDA</a:t>
            </a:r>
          </a:p>
        </p:txBody>
      </p:sp>
      <p:sp>
        <p:nvSpPr>
          <p:cNvPr id="22" name="Textplatzhalter 21">
            <a:extLst>
              <a:ext uri="{FF2B5EF4-FFF2-40B4-BE49-F238E27FC236}">
                <a16:creationId xmlns:a16="http://schemas.microsoft.com/office/drawing/2014/main" id="{52BA475B-5AB7-471E-B2E9-15A34E259E72}"/>
              </a:ext>
            </a:extLst>
          </p:cNvPr>
          <p:cNvSpPr>
            <a:spLocks noGrp="1"/>
          </p:cNvSpPr>
          <p:nvPr>
            <p:ph type="body" sz="quarter" idx="15"/>
          </p:nvPr>
        </p:nvSpPr>
        <p:spPr/>
        <p:txBody>
          <a:bodyPr/>
          <a:lstStyle/>
          <a:p>
            <a:r>
              <a:rPr lang="en-US" dirty="0"/>
              <a:t>Company Overview</a:t>
            </a:r>
          </a:p>
          <a:p>
            <a:r>
              <a:rPr lang="en-US" dirty="0"/>
              <a:t>Product Portfolio</a:t>
            </a:r>
          </a:p>
          <a:p>
            <a:r>
              <a:rPr lang="en-US" dirty="0"/>
              <a:t>Hermes – Current Status @ Essemtec</a:t>
            </a:r>
          </a:p>
        </p:txBody>
      </p:sp>
      <p:sp>
        <p:nvSpPr>
          <p:cNvPr id="4" name="Date Placeholder 3">
            <a:extLst>
              <a:ext uri="{FF2B5EF4-FFF2-40B4-BE49-F238E27FC236}">
                <a16:creationId xmlns:a16="http://schemas.microsoft.com/office/drawing/2014/main" id="{73309405-1684-1667-F8DE-829E184087F9}"/>
              </a:ext>
            </a:extLst>
          </p:cNvPr>
          <p:cNvSpPr>
            <a:spLocks noGrp="1"/>
          </p:cNvSpPr>
          <p:nvPr>
            <p:ph type="dt" sz="half" idx="16"/>
          </p:nvPr>
        </p:nvSpPr>
        <p:spPr/>
        <p:txBody>
          <a:bodyPr/>
          <a:lstStyle/>
          <a:p>
            <a:pPr defTabSz="914546"/>
            <a:r>
              <a:rPr lang="en-US">
                <a:solidFill>
                  <a:prstClr val="black">
                    <a:tint val="75000"/>
                  </a:prstClr>
                </a:solidFill>
              </a:rPr>
              <a:t>30 May 2022</a:t>
            </a:r>
          </a:p>
        </p:txBody>
      </p:sp>
      <p:sp>
        <p:nvSpPr>
          <p:cNvPr id="5" name="Footer Placeholder 4">
            <a:extLst>
              <a:ext uri="{FF2B5EF4-FFF2-40B4-BE49-F238E27FC236}">
                <a16:creationId xmlns:a16="http://schemas.microsoft.com/office/drawing/2014/main" id="{BC08F894-C165-46BA-CB41-5181DFACB02C}"/>
              </a:ext>
            </a:extLst>
          </p:cNvPr>
          <p:cNvSpPr>
            <a:spLocks noGrp="1"/>
          </p:cNvSpPr>
          <p:nvPr>
            <p:ph type="ftr" sz="quarter" idx="17"/>
          </p:nvPr>
        </p:nvSpPr>
        <p:spPr/>
        <p:txBody>
          <a:bodyPr/>
          <a:lstStyle/>
          <a:p>
            <a:pPr defTabSz="914546"/>
            <a:r>
              <a:rPr lang="en-US">
                <a:solidFill>
                  <a:prstClr val="black">
                    <a:tint val="75000"/>
                  </a:prstClr>
                </a:solidFill>
              </a:rPr>
              <a:t>10th Hermes Initiative Meeting, Company Introduction • © Essemtec AG • www.essemtec.com</a:t>
            </a:r>
          </a:p>
        </p:txBody>
      </p:sp>
      <p:sp>
        <p:nvSpPr>
          <p:cNvPr id="6" name="Slide Number Placeholder 5">
            <a:extLst>
              <a:ext uri="{FF2B5EF4-FFF2-40B4-BE49-F238E27FC236}">
                <a16:creationId xmlns:a16="http://schemas.microsoft.com/office/drawing/2014/main" id="{8093E63E-428B-87E2-89A4-F8F9EFF5BE95}"/>
              </a:ext>
            </a:extLst>
          </p:cNvPr>
          <p:cNvSpPr>
            <a:spLocks noGrp="1"/>
          </p:cNvSpPr>
          <p:nvPr>
            <p:ph type="sldNum" sz="quarter" idx="18"/>
          </p:nvPr>
        </p:nvSpPr>
        <p:spPr/>
        <p:txBody>
          <a:bodyPr/>
          <a:lstStyle/>
          <a:p>
            <a:pPr defTabSz="914546"/>
            <a:fld id="{163B9344-8470-4DCB-99E6-38C46CB1AC00}" type="slidenum">
              <a:rPr lang="en-US">
                <a:solidFill>
                  <a:prstClr val="black">
                    <a:tint val="75000"/>
                  </a:prstClr>
                </a:solidFill>
              </a:rPr>
              <a:pPr defTabSz="914546"/>
              <a:t>15</a:t>
            </a:fld>
            <a:endParaRPr lang="en-US">
              <a:solidFill>
                <a:prstClr val="black">
                  <a:tint val="75000"/>
                </a:prstClr>
              </a:solidFill>
            </a:endParaRPr>
          </a:p>
        </p:txBody>
      </p:sp>
    </p:spTree>
    <p:extLst>
      <p:ext uri="{BB962C8B-B14F-4D97-AF65-F5344CB8AC3E}">
        <p14:creationId xmlns:p14="http://schemas.microsoft.com/office/powerpoint/2010/main" val="27588938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Rechteck 2">
            <a:extLst>
              <a:ext uri="{FF2B5EF4-FFF2-40B4-BE49-F238E27FC236}">
                <a16:creationId xmlns:a16="http://schemas.microsoft.com/office/drawing/2014/main" id="{266C2EE2-A259-5504-169E-0C3DFBC5BA47}"/>
              </a:ext>
            </a:extLst>
          </p:cNvPr>
          <p:cNvSpPr/>
          <p:nvPr/>
        </p:nvSpPr>
        <p:spPr>
          <a:xfrm>
            <a:off x="176" y="887472"/>
            <a:ext cx="12194822" cy="3952349"/>
          </a:xfrm>
          <a:prstGeom prst="rect">
            <a:avLst/>
          </a:prstGeom>
          <a:gradFill>
            <a:gsLst>
              <a:gs pos="28000">
                <a:schemeClr val="bg1"/>
              </a:gs>
              <a:gs pos="50000">
                <a:schemeClr val="bg1">
                  <a:lumMod val="85000"/>
                </a:schemeClr>
              </a:gs>
              <a:gs pos="76000">
                <a:schemeClr val="bg1"/>
              </a:gs>
            </a:gsLst>
            <a:lin ang="50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46"/>
            <a:endParaRPr lang="de-CH" sz="1800" dirty="0">
              <a:solidFill>
                <a:prstClr val="white"/>
              </a:solidFill>
              <a:latin typeface="Calibri" panose="020F0502020204030204"/>
            </a:endParaRPr>
          </a:p>
        </p:txBody>
      </p:sp>
      <p:sp>
        <p:nvSpPr>
          <p:cNvPr id="4" name="Text Placeholder 3">
            <a:extLst>
              <a:ext uri="{FF2B5EF4-FFF2-40B4-BE49-F238E27FC236}">
                <a16:creationId xmlns:a16="http://schemas.microsoft.com/office/drawing/2014/main" id="{9231536D-0940-E8F0-4BAC-CED2A4452CC6}"/>
              </a:ext>
            </a:extLst>
          </p:cNvPr>
          <p:cNvSpPr>
            <a:spLocks noGrp="1"/>
          </p:cNvSpPr>
          <p:nvPr>
            <p:ph type="body" sz="quarter" idx="10"/>
          </p:nvPr>
        </p:nvSpPr>
        <p:spPr/>
        <p:txBody>
          <a:bodyPr/>
          <a:lstStyle/>
          <a:p>
            <a:r>
              <a:rPr lang="de-CH" dirty="0"/>
              <a:t>COMPANY</a:t>
            </a:r>
            <a:endParaRPr lang="en-US" dirty="0"/>
          </a:p>
        </p:txBody>
      </p:sp>
      <p:sp>
        <p:nvSpPr>
          <p:cNvPr id="3" name="Date Placeholder 2">
            <a:extLst>
              <a:ext uri="{FF2B5EF4-FFF2-40B4-BE49-F238E27FC236}">
                <a16:creationId xmlns:a16="http://schemas.microsoft.com/office/drawing/2014/main" id="{5EC75EDB-9E33-0982-8139-DF8AC2730572}"/>
              </a:ext>
            </a:extLst>
          </p:cNvPr>
          <p:cNvSpPr>
            <a:spLocks noGrp="1"/>
          </p:cNvSpPr>
          <p:nvPr>
            <p:ph type="dt" sz="half" idx="11"/>
          </p:nvPr>
        </p:nvSpPr>
        <p:spPr/>
        <p:txBody>
          <a:bodyPr/>
          <a:lstStyle/>
          <a:p>
            <a:pPr defTabSz="914546"/>
            <a:r>
              <a:rPr lang="en-US">
                <a:solidFill>
                  <a:prstClr val="black">
                    <a:tint val="75000"/>
                  </a:prstClr>
                </a:solidFill>
              </a:rPr>
              <a:t>30 May 2022</a:t>
            </a:r>
          </a:p>
        </p:txBody>
      </p:sp>
      <p:sp>
        <p:nvSpPr>
          <p:cNvPr id="2" name="Footer Placeholder 1">
            <a:extLst>
              <a:ext uri="{FF2B5EF4-FFF2-40B4-BE49-F238E27FC236}">
                <a16:creationId xmlns:a16="http://schemas.microsoft.com/office/drawing/2014/main" id="{02B249CA-2817-581D-81A8-E17E79CA8FAD}"/>
              </a:ext>
            </a:extLst>
          </p:cNvPr>
          <p:cNvSpPr>
            <a:spLocks noGrp="1"/>
          </p:cNvSpPr>
          <p:nvPr>
            <p:ph type="ftr" sz="quarter" idx="12"/>
          </p:nvPr>
        </p:nvSpPr>
        <p:spPr/>
        <p:txBody>
          <a:bodyPr/>
          <a:lstStyle/>
          <a:p>
            <a:pPr defTabSz="914546"/>
            <a:r>
              <a:rPr lang="en-US">
                <a:solidFill>
                  <a:prstClr val="black">
                    <a:tint val="75000"/>
                  </a:prstClr>
                </a:solidFill>
              </a:rPr>
              <a:t>10th Hermes Initiative Meeting, Company Introduction • © Essemtec AG • www.essemtec.com</a:t>
            </a:r>
          </a:p>
        </p:txBody>
      </p:sp>
      <p:sp>
        <p:nvSpPr>
          <p:cNvPr id="5" name="Slide Number Placeholder 4">
            <a:extLst>
              <a:ext uri="{FF2B5EF4-FFF2-40B4-BE49-F238E27FC236}">
                <a16:creationId xmlns:a16="http://schemas.microsoft.com/office/drawing/2014/main" id="{CDB2AB46-890A-36D0-AA01-B95E88DC87EA}"/>
              </a:ext>
            </a:extLst>
          </p:cNvPr>
          <p:cNvSpPr>
            <a:spLocks noGrp="1"/>
          </p:cNvSpPr>
          <p:nvPr>
            <p:ph type="sldNum" sz="quarter" idx="13"/>
          </p:nvPr>
        </p:nvSpPr>
        <p:spPr/>
        <p:txBody>
          <a:bodyPr/>
          <a:lstStyle/>
          <a:p>
            <a:pPr defTabSz="914546"/>
            <a:fld id="{163B9344-8470-4DCB-99E6-38C46CB1AC00}" type="slidenum">
              <a:rPr lang="en-US">
                <a:solidFill>
                  <a:prstClr val="black">
                    <a:tint val="75000"/>
                  </a:prstClr>
                </a:solidFill>
              </a:rPr>
              <a:pPr defTabSz="914546"/>
              <a:t>16</a:t>
            </a:fld>
            <a:endParaRPr lang="en-US">
              <a:solidFill>
                <a:prstClr val="black">
                  <a:tint val="75000"/>
                </a:prstClr>
              </a:solidFill>
            </a:endParaRPr>
          </a:p>
        </p:txBody>
      </p:sp>
      <p:grpSp>
        <p:nvGrpSpPr>
          <p:cNvPr id="31" name="Group 30">
            <a:extLst>
              <a:ext uri="{FF2B5EF4-FFF2-40B4-BE49-F238E27FC236}">
                <a16:creationId xmlns:a16="http://schemas.microsoft.com/office/drawing/2014/main" id="{9016FD94-000E-35B6-F869-03EEB694BAA9}"/>
              </a:ext>
            </a:extLst>
          </p:cNvPr>
          <p:cNvGrpSpPr/>
          <p:nvPr/>
        </p:nvGrpSpPr>
        <p:grpSpPr>
          <a:xfrm>
            <a:off x="6230519" y="3652377"/>
            <a:ext cx="5716323" cy="2820764"/>
            <a:chOff x="6096001" y="3008120"/>
            <a:chExt cx="5715000" cy="2820111"/>
          </a:xfrm>
        </p:grpSpPr>
        <p:pic>
          <p:nvPicPr>
            <p:cNvPr id="10" name="Bildplatzhalter 9">
              <a:extLst>
                <a:ext uri="{FF2B5EF4-FFF2-40B4-BE49-F238E27FC236}">
                  <a16:creationId xmlns:a16="http://schemas.microsoft.com/office/drawing/2014/main" id="{BC0404DA-9CC5-6928-7C28-567B19BA719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7972" r="6250"/>
            <a:stretch/>
          </p:blipFill>
          <p:spPr>
            <a:xfrm>
              <a:off x="6096001" y="3008120"/>
              <a:ext cx="5715000" cy="2820111"/>
            </a:xfrm>
            <a:prstGeom prst="rect">
              <a:avLst/>
            </a:prstGeom>
            <a:solidFill>
              <a:srgbClr val="36445A"/>
            </a:solidFill>
            <a:ln>
              <a:noFill/>
            </a:ln>
            <a:effectLst>
              <a:softEdge rad="317500"/>
            </a:effectLst>
          </p:spPr>
        </p:pic>
        <p:sp>
          <p:nvSpPr>
            <p:cNvPr id="19" name="Ellipse 32">
              <a:extLst>
                <a:ext uri="{FF2B5EF4-FFF2-40B4-BE49-F238E27FC236}">
                  <a16:creationId xmlns:a16="http://schemas.microsoft.com/office/drawing/2014/main" id="{7C70B527-EDE7-17FF-96A4-F6643D072D8D}"/>
                </a:ext>
              </a:extLst>
            </p:cNvPr>
            <p:cNvSpPr>
              <a:spLocks noChangeAspect="1"/>
            </p:cNvSpPr>
            <p:nvPr/>
          </p:nvSpPr>
          <p:spPr>
            <a:xfrm>
              <a:off x="8852450" y="3827413"/>
              <a:ext cx="110253" cy="110253"/>
            </a:xfrm>
            <a:prstGeom prst="ellipse">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46"/>
              <a:endParaRPr lang="de-CH" sz="1800" dirty="0">
                <a:solidFill>
                  <a:prstClr val="white"/>
                </a:solidFill>
                <a:latin typeface="Calibri" panose="020F0502020204030204"/>
              </a:endParaRPr>
            </a:p>
          </p:txBody>
        </p:sp>
        <p:sp>
          <p:nvSpPr>
            <p:cNvPr id="23" name="Ellipse 37">
              <a:extLst>
                <a:ext uri="{FF2B5EF4-FFF2-40B4-BE49-F238E27FC236}">
                  <a16:creationId xmlns:a16="http://schemas.microsoft.com/office/drawing/2014/main" id="{92A58581-3B0E-C105-7228-634E079156C3}"/>
                </a:ext>
              </a:extLst>
            </p:cNvPr>
            <p:cNvSpPr>
              <a:spLocks noChangeAspect="1"/>
            </p:cNvSpPr>
            <p:nvPr/>
          </p:nvSpPr>
          <p:spPr>
            <a:xfrm>
              <a:off x="7629133" y="3998978"/>
              <a:ext cx="110253" cy="110253"/>
            </a:xfrm>
            <a:prstGeom prst="ellipse">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46"/>
              <a:endParaRPr lang="de-CH" sz="1800" dirty="0">
                <a:solidFill>
                  <a:prstClr val="white"/>
                </a:solidFill>
                <a:latin typeface="Calibri" panose="020F0502020204030204"/>
              </a:endParaRPr>
            </a:p>
          </p:txBody>
        </p:sp>
        <p:sp>
          <p:nvSpPr>
            <p:cNvPr id="24" name="Ellipse 38">
              <a:extLst>
                <a:ext uri="{FF2B5EF4-FFF2-40B4-BE49-F238E27FC236}">
                  <a16:creationId xmlns:a16="http://schemas.microsoft.com/office/drawing/2014/main" id="{6486EED4-C763-E53C-6E1C-6CCF902BA930}"/>
                </a:ext>
              </a:extLst>
            </p:cNvPr>
            <p:cNvSpPr>
              <a:spLocks noChangeAspect="1"/>
            </p:cNvSpPr>
            <p:nvPr/>
          </p:nvSpPr>
          <p:spPr>
            <a:xfrm>
              <a:off x="8979794" y="3827413"/>
              <a:ext cx="110253" cy="110253"/>
            </a:xfrm>
            <a:prstGeom prst="ellipse">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46"/>
              <a:endParaRPr lang="de-CH" sz="1800" dirty="0">
                <a:solidFill>
                  <a:prstClr val="white"/>
                </a:solidFill>
                <a:latin typeface="Calibri" panose="020F0502020204030204"/>
              </a:endParaRPr>
            </a:p>
          </p:txBody>
        </p:sp>
        <p:pic>
          <p:nvPicPr>
            <p:cNvPr id="29" name="Grafik 21">
              <a:extLst>
                <a:ext uri="{FF2B5EF4-FFF2-40B4-BE49-F238E27FC236}">
                  <a16:creationId xmlns:a16="http://schemas.microsoft.com/office/drawing/2014/main" id="{BCC2E3CD-B258-9E2B-D10D-74E66D47E58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853943" y="4397375"/>
              <a:ext cx="2624920" cy="1358017"/>
            </a:xfrm>
            <a:prstGeom prst="rect">
              <a:avLst/>
            </a:prstGeom>
          </p:spPr>
        </p:pic>
        <p:sp>
          <p:nvSpPr>
            <p:cNvPr id="32" name="Ellipse 38">
              <a:extLst>
                <a:ext uri="{FF2B5EF4-FFF2-40B4-BE49-F238E27FC236}">
                  <a16:creationId xmlns:a16="http://schemas.microsoft.com/office/drawing/2014/main" id="{C37EA829-5BFE-3E57-20E7-2DD520DFB77E}"/>
                </a:ext>
              </a:extLst>
            </p:cNvPr>
            <p:cNvSpPr>
              <a:spLocks noChangeAspect="1"/>
            </p:cNvSpPr>
            <p:nvPr/>
          </p:nvSpPr>
          <p:spPr>
            <a:xfrm>
              <a:off x="8797324" y="3943851"/>
              <a:ext cx="110253" cy="110253"/>
            </a:xfrm>
            <a:prstGeom prst="ellipse">
              <a:avLst/>
            </a:prstGeom>
            <a:solidFill>
              <a:schemeClr val="bg1"/>
            </a:solid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46"/>
              <a:endParaRPr lang="de-CH" sz="1800" dirty="0">
                <a:solidFill>
                  <a:prstClr val="white"/>
                </a:solidFill>
                <a:latin typeface="Calibri" panose="020F0502020204030204"/>
              </a:endParaRPr>
            </a:p>
          </p:txBody>
        </p:sp>
        <p:sp>
          <p:nvSpPr>
            <p:cNvPr id="33" name="Gleichschenkliges Dreieck 34">
              <a:extLst>
                <a:ext uri="{FF2B5EF4-FFF2-40B4-BE49-F238E27FC236}">
                  <a16:creationId xmlns:a16="http://schemas.microsoft.com/office/drawing/2014/main" id="{B8A81B32-333A-B55E-ABE3-C98AA8D02B6A}"/>
                </a:ext>
              </a:extLst>
            </p:cNvPr>
            <p:cNvSpPr/>
            <p:nvPr/>
          </p:nvSpPr>
          <p:spPr>
            <a:xfrm rot="2326771">
              <a:off x="8708977" y="3588897"/>
              <a:ext cx="285854" cy="177308"/>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46"/>
              <a:endParaRPr lang="de-CH" sz="1800" dirty="0">
                <a:solidFill>
                  <a:prstClr val="white"/>
                </a:solidFill>
                <a:latin typeface="Calibri" panose="020F0502020204030204"/>
              </a:endParaRPr>
            </a:p>
          </p:txBody>
        </p:sp>
        <p:sp>
          <p:nvSpPr>
            <p:cNvPr id="34" name="Gleichschenkliges Dreieck 34">
              <a:extLst>
                <a:ext uri="{FF2B5EF4-FFF2-40B4-BE49-F238E27FC236}">
                  <a16:creationId xmlns:a16="http://schemas.microsoft.com/office/drawing/2014/main" id="{FAA374D9-71DF-FF2F-3E69-5944391FEE96}"/>
                </a:ext>
              </a:extLst>
            </p:cNvPr>
            <p:cNvSpPr/>
            <p:nvPr/>
          </p:nvSpPr>
          <p:spPr>
            <a:xfrm rot="19273229" flipH="1">
              <a:off x="8947119" y="3588895"/>
              <a:ext cx="285854" cy="177308"/>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46"/>
              <a:endParaRPr lang="de-CH" sz="1800" dirty="0">
                <a:solidFill>
                  <a:prstClr val="white"/>
                </a:solidFill>
                <a:latin typeface="Calibri" panose="020F0502020204030204"/>
              </a:endParaRPr>
            </a:p>
          </p:txBody>
        </p:sp>
        <p:sp>
          <p:nvSpPr>
            <p:cNvPr id="18" name="Rechteck 18">
              <a:extLst>
                <a:ext uri="{FF2B5EF4-FFF2-40B4-BE49-F238E27FC236}">
                  <a16:creationId xmlns:a16="http://schemas.microsoft.com/office/drawing/2014/main" id="{D9014CE3-85B6-C8A4-0263-A30FE43854C7}"/>
                </a:ext>
              </a:extLst>
            </p:cNvPr>
            <p:cNvSpPr/>
            <p:nvPr/>
          </p:nvSpPr>
          <p:spPr>
            <a:xfrm>
              <a:off x="9035328" y="3510340"/>
              <a:ext cx="1358450" cy="2290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546"/>
              <a:r>
                <a:rPr lang="en-US" sz="1200" dirty="0">
                  <a:solidFill>
                    <a:prstClr val="white"/>
                  </a:solidFill>
                  <a:latin typeface="Myriad Pro" panose="020B0503030403020204" pitchFamily="34" charset="0"/>
                </a:rPr>
                <a:t>Poland, Warsaw</a:t>
              </a:r>
            </a:p>
          </p:txBody>
        </p:sp>
        <p:sp>
          <p:nvSpPr>
            <p:cNvPr id="17" name="Rechteck 18">
              <a:extLst>
                <a:ext uri="{FF2B5EF4-FFF2-40B4-BE49-F238E27FC236}">
                  <a16:creationId xmlns:a16="http://schemas.microsoft.com/office/drawing/2014/main" id="{999F3939-1584-4F86-4441-B2ECDEE046F2}"/>
                </a:ext>
              </a:extLst>
            </p:cNvPr>
            <p:cNvSpPr/>
            <p:nvPr/>
          </p:nvSpPr>
          <p:spPr>
            <a:xfrm>
              <a:off x="7550553" y="3510340"/>
              <a:ext cx="1358450" cy="2290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546"/>
              <a:r>
                <a:rPr lang="de-CH" sz="1200" dirty="0">
                  <a:solidFill>
                    <a:prstClr val="white"/>
                  </a:solidFill>
                  <a:latin typeface="Myriad Pro" panose="020B0503030403020204" pitchFamily="34" charset="0"/>
                </a:rPr>
                <a:t>Germany, Munich</a:t>
              </a:r>
            </a:p>
          </p:txBody>
        </p:sp>
        <p:sp>
          <p:nvSpPr>
            <p:cNvPr id="35" name="Gleichschenkliges Dreieck 20">
              <a:extLst>
                <a:ext uri="{FF2B5EF4-FFF2-40B4-BE49-F238E27FC236}">
                  <a16:creationId xmlns:a16="http://schemas.microsoft.com/office/drawing/2014/main" id="{1A7A1477-8992-EDEB-54EC-9142F7A5C932}"/>
                </a:ext>
              </a:extLst>
            </p:cNvPr>
            <p:cNvSpPr/>
            <p:nvPr/>
          </p:nvSpPr>
          <p:spPr>
            <a:xfrm rot="5400000">
              <a:off x="8803787" y="4101086"/>
              <a:ext cx="281289" cy="180976"/>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46"/>
              <a:endParaRPr lang="de-CH" sz="1800" dirty="0">
                <a:solidFill>
                  <a:prstClr val="white"/>
                </a:solidFill>
                <a:latin typeface="Calibri" panose="020F0502020204030204"/>
              </a:endParaRPr>
            </a:p>
          </p:txBody>
        </p:sp>
        <p:sp>
          <p:nvSpPr>
            <p:cNvPr id="14" name="Rechteck 18">
              <a:extLst>
                <a:ext uri="{FF2B5EF4-FFF2-40B4-BE49-F238E27FC236}">
                  <a16:creationId xmlns:a16="http://schemas.microsoft.com/office/drawing/2014/main" id="{F0C66763-A59D-ED23-71C2-15E444BA82B1}"/>
                </a:ext>
              </a:extLst>
            </p:cNvPr>
            <p:cNvSpPr/>
            <p:nvPr/>
          </p:nvSpPr>
          <p:spPr>
            <a:xfrm>
              <a:off x="8854624" y="4140592"/>
              <a:ext cx="2624920" cy="25678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546"/>
              <a:r>
                <a:rPr lang="en-US" sz="1400" dirty="0">
                  <a:solidFill>
                    <a:prstClr val="white"/>
                  </a:solidFill>
                  <a:latin typeface="Myriad Pro" panose="020B0503030403020204" pitchFamily="34" charset="0"/>
                </a:rPr>
                <a:t>HQ Switzerland, Aesch LU</a:t>
              </a:r>
            </a:p>
          </p:txBody>
        </p:sp>
        <p:sp>
          <p:nvSpPr>
            <p:cNvPr id="37" name="Gleichschenkliges Dreieck 20">
              <a:extLst>
                <a:ext uri="{FF2B5EF4-FFF2-40B4-BE49-F238E27FC236}">
                  <a16:creationId xmlns:a16="http://schemas.microsoft.com/office/drawing/2014/main" id="{DB3F2AD8-ED99-530E-BDA8-8B1387BA63EC}"/>
                </a:ext>
              </a:extLst>
            </p:cNvPr>
            <p:cNvSpPr/>
            <p:nvPr/>
          </p:nvSpPr>
          <p:spPr>
            <a:xfrm rot="16200000" flipH="1">
              <a:off x="7453127" y="4152312"/>
              <a:ext cx="281289" cy="180976"/>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46"/>
              <a:endParaRPr lang="de-CH" sz="1800" dirty="0">
                <a:solidFill>
                  <a:prstClr val="white"/>
                </a:solidFill>
                <a:latin typeface="Calibri" panose="020F0502020204030204"/>
              </a:endParaRPr>
            </a:p>
          </p:txBody>
        </p:sp>
        <p:sp>
          <p:nvSpPr>
            <p:cNvPr id="20" name="Rechteck 18">
              <a:extLst>
                <a:ext uri="{FF2B5EF4-FFF2-40B4-BE49-F238E27FC236}">
                  <a16:creationId xmlns:a16="http://schemas.microsoft.com/office/drawing/2014/main" id="{0D7FCF83-0120-42D7-9DE0-B9F4E5E3EF4B}"/>
                </a:ext>
              </a:extLst>
            </p:cNvPr>
            <p:cNvSpPr/>
            <p:nvPr/>
          </p:nvSpPr>
          <p:spPr>
            <a:xfrm>
              <a:off x="6325809" y="4188673"/>
              <a:ext cx="1358450" cy="22905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defTabSz="914546"/>
              <a:r>
                <a:rPr lang="de-CH" sz="1200" dirty="0">
                  <a:solidFill>
                    <a:prstClr val="white"/>
                  </a:solidFill>
                  <a:latin typeface="Myriad Pro" panose="020B0503030403020204" pitchFamily="34" charset="0"/>
                </a:rPr>
                <a:t>USA, Pitman NJ</a:t>
              </a:r>
            </a:p>
          </p:txBody>
        </p:sp>
      </p:grpSp>
      <p:pic>
        <p:nvPicPr>
          <p:cNvPr id="95" name="Grafik 8">
            <a:extLst>
              <a:ext uri="{FF2B5EF4-FFF2-40B4-BE49-F238E27FC236}">
                <a16:creationId xmlns:a16="http://schemas.microsoft.com/office/drawing/2014/main" id="{C934F3E8-11FE-C50B-7F49-299C86899F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26747" y="1188964"/>
            <a:ext cx="730865" cy="708405"/>
          </a:xfrm>
          <a:prstGeom prst="rect">
            <a:avLst/>
          </a:prstGeom>
        </p:spPr>
      </p:pic>
      <p:cxnSp>
        <p:nvCxnSpPr>
          <p:cNvPr id="96" name="Gerader Verbinder 6">
            <a:extLst>
              <a:ext uri="{FF2B5EF4-FFF2-40B4-BE49-F238E27FC236}">
                <a16:creationId xmlns:a16="http://schemas.microsoft.com/office/drawing/2014/main" id="{7A37C893-C346-D167-D1D4-F15A4BF86880}"/>
              </a:ext>
            </a:extLst>
          </p:cNvPr>
          <p:cNvCxnSpPr>
            <a:cxnSpLocks/>
          </p:cNvCxnSpPr>
          <p:nvPr/>
        </p:nvCxnSpPr>
        <p:spPr>
          <a:xfrm flipV="1">
            <a:off x="176" y="1601982"/>
            <a:ext cx="12194822" cy="181013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7" name="Ellipse 10">
            <a:extLst>
              <a:ext uri="{FF2B5EF4-FFF2-40B4-BE49-F238E27FC236}">
                <a16:creationId xmlns:a16="http://schemas.microsoft.com/office/drawing/2014/main" id="{A6AB0D9F-1C8F-B57A-E28A-6DE426E009FE}"/>
              </a:ext>
            </a:extLst>
          </p:cNvPr>
          <p:cNvSpPr/>
          <p:nvPr/>
        </p:nvSpPr>
        <p:spPr>
          <a:xfrm>
            <a:off x="3634068" y="2712743"/>
            <a:ext cx="265876" cy="265876"/>
          </a:xfrm>
          <a:prstGeom prst="ellipse">
            <a:avLst/>
          </a:prstGeom>
          <a:solidFill>
            <a:schemeClr val="accent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46"/>
            <a:endParaRPr lang="de-CH" sz="1800" dirty="0">
              <a:solidFill>
                <a:prstClr val="white"/>
              </a:solidFill>
              <a:latin typeface="Calibri" panose="020F0502020204030204"/>
            </a:endParaRPr>
          </a:p>
        </p:txBody>
      </p:sp>
      <p:sp>
        <p:nvSpPr>
          <p:cNvPr id="98" name="Rechteck 9">
            <a:extLst>
              <a:ext uri="{FF2B5EF4-FFF2-40B4-BE49-F238E27FC236}">
                <a16:creationId xmlns:a16="http://schemas.microsoft.com/office/drawing/2014/main" id="{BAD0280D-BFFC-BB03-522D-BC015030DAD5}"/>
              </a:ext>
            </a:extLst>
          </p:cNvPr>
          <p:cNvSpPr/>
          <p:nvPr/>
        </p:nvSpPr>
        <p:spPr>
          <a:xfrm>
            <a:off x="3830950" y="3159331"/>
            <a:ext cx="1565929" cy="692657"/>
          </a:xfrm>
          <a:prstGeom prst="rect">
            <a:avLst/>
          </a:prstGeom>
        </p:spPr>
        <p:txBody>
          <a:bodyPr wrap="square">
            <a:spAutoFit/>
          </a:bodyPr>
          <a:lstStyle/>
          <a:p>
            <a:pPr defTabSz="914546"/>
            <a:r>
              <a:rPr lang="en-AU" sz="1300" dirty="0">
                <a:solidFill>
                  <a:prstClr val="black">
                    <a:lumMod val="50000"/>
                    <a:lumOff val="50000"/>
                  </a:prstClr>
                </a:solidFill>
                <a:latin typeface="Myriad Pro" panose="020B0503030403020204" pitchFamily="34" charset="0"/>
              </a:rPr>
              <a:t>Series production of automated Dispensers CDS</a:t>
            </a:r>
            <a:endParaRPr lang="de-CH" sz="1300" dirty="0">
              <a:solidFill>
                <a:prstClr val="black"/>
              </a:solidFill>
              <a:latin typeface="Calibri" panose="020F0502020204030204"/>
            </a:endParaRPr>
          </a:p>
        </p:txBody>
      </p:sp>
      <p:sp>
        <p:nvSpPr>
          <p:cNvPr id="99" name="Ellipse 19">
            <a:extLst>
              <a:ext uri="{FF2B5EF4-FFF2-40B4-BE49-F238E27FC236}">
                <a16:creationId xmlns:a16="http://schemas.microsoft.com/office/drawing/2014/main" id="{0547B386-7C9E-3D44-A604-F2958CE55EE0}"/>
              </a:ext>
            </a:extLst>
          </p:cNvPr>
          <p:cNvSpPr/>
          <p:nvPr/>
        </p:nvSpPr>
        <p:spPr>
          <a:xfrm>
            <a:off x="6670084" y="2278132"/>
            <a:ext cx="265876" cy="265876"/>
          </a:xfrm>
          <a:prstGeom prst="ellipse">
            <a:avLst/>
          </a:prstGeom>
          <a:solidFill>
            <a:schemeClr val="accent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46"/>
            <a:endParaRPr lang="de-CH" sz="1800" dirty="0">
              <a:solidFill>
                <a:prstClr val="white"/>
              </a:solidFill>
              <a:latin typeface="Calibri" panose="020F0502020204030204"/>
            </a:endParaRPr>
          </a:p>
        </p:txBody>
      </p:sp>
      <p:sp>
        <p:nvSpPr>
          <p:cNvPr id="100" name="Ellipse 20">
            <a:extLst>
              <a:ext uri="{FF2B5EF4-FFF2-40B4-BE49-F238E27FC236}">
                <a16:creationId xmlns:a16="http://schemas.microsoft.com/office/drawing/2014/main" id="{780BD55D-CB8A-1034-0322-29EF28147675}"/>
              </a:ext>
            </a:extLst>
          </p:cNvPr>
          <p:cNvSpPr/>
          <p:nvPr/>
        </p:nvSpPr>
        <p:spPr>
          <a:xfrm>
            <a:off x="8450599" y="2005333"/>
            <a:ext cx="265876" cy="265876"/>
          </a:xfrm>
          <a:prstGeom prst="ellipse">
            <a:avLst/>
          </a:prstGeom>
          <a:solidFill>
            <a:schemeClr val="accent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46"/>
            <a:endParaRPr lang="de-CH" sz="1800" dirty="0">
              <a:solidFill>
                <a:prstClr val="white"/>
              </a:solidFill>
              <a:latin typeface="Calibri" panose="020F0502020204030204"/>
            </a:endParaRPr>
          </a:p>
        </p:txBody>
      </p:sp>
      <p:sp>
        <p:nvSpPr>
          <p:cNvPr id="101" name="Ellipse 21">
            <a:extLst>
              <a:ext uri="{FF2B5EF4-FFF2-40B4-BE49-F238E27FC236}">
                <a16:creationId xmlns:a16="http://schemas.microsoft.com/office/drawing/2014/main" id="{B590379C-594C-0CDF-1F18-8D51BF44C13E}"/>
              </a:ext>
            </a:extLst>
          </p:cNvPr>
          <p:cNvSpPr/>
          <p:nvPr/>
        </p:nvSpPr>
        <p:spPr>
          <a:xfrm>
            <a:off x="10178463" y="1751444"/>
            <a:ext cx="265876" cy="265876"/>
          </a:xfrm>
          <a:prstGeom prst="ellipse">
            <a:avLst/>
          </a:prstGeom>
          <a:solidFill>
            <a:schemeClr val="accent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46"/>
            <a:endParaRPr lang="de-CH" sz="1800" dirty="0">
              <a:solidFill>
                <a:prstClr val="white"/>
              </a:solidFill>
              <a:latin typeface="Calibri" panose="020F0502020204030204"/>
            </a:endParaRPr>
          </a:p>
        </p:txBody>
      </p:sp>
      <p:sp>
        <p:nvSpPr>
          <p:cNvPr id="106" name="Rechteck 45">
            <a:extLst>
              <a:ext uri="{FF2B5EF4-FFF2-40B4-BE49-F238E27FC236}">
                <a16:creationId xmlns:a16="http://schemas.microsoft.com/office/drawing/2014/main" id="{52D60C14-FE85-F5F3-E799-AF6210ACE4A8}"/>
              </a:ext>
            </a:extLst>
          </p:cNvPr>
          <p:cNvSpPr/>
          <p:nvPr/>
        </p:nvSpPr>
        <p:spPr>
          <a:xfrm>
            <a:off x="6866277" y="2709277"/>
            <a:ext cx="1808316" cy="692657"/>
          </a:xfrm>
          <a:prstGeom prst="rect">
            <a:avLst/>
          </a:prstGeom>
        </p:spPr>
        <p:txBody>
          <a:bodyPr wrap="square">
            <a:spAutoFit/>
          </a:bodyPr>
          <a:lstStyle/>
          <a:p>
            <a:pPr defTabSz="914546"/>
            <a:r>
              <a:rPr lang="en-AU" sz="1300" dirty="0">
                <a:solidFill>
                  <a:prstClr val="black">
                    <a:lumMod val="50000"/>
                    <a:lumOff val="50000"/>
                  </a:prstClr>
                </a:solidFill>
                <a:latin typeface="Myriad Pro" panose="020B0503030403020204" pitchFamily="34" charset="0"/>
              </a:rPr>
              <a:t>Market introduction of Material Management Systems</a:t>
            </a:r>
            <a:endParaRPr lang="de-CH" sz="1300" dirty="0">
              <a:solidFill>
                <a:prstClr val="black"/>
              </a:solidFill>
              <a:latin typeface="Calibri" panose="020F0502020204030204"/>
            </a:endParaRPr>
          </a:p>
        </p:txBody>
      </p:sp>
      <p:pic>
        <p:nvPicPr>
          <p:cNvPr id="111" name="Grafik 51">
            <a:extLst>
              <a:ext uri="{FF2B5EF4-FFF2-40B4-BE49-F238E27FC236}">
                <a16:creationId xmlns:a16="http://schemas.microsoft.com/office/drawing/2014/main" id="{1BABD754-1A39-55ED-2885-4B85D8DF90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35313" y="1711981"/>
            <a:ext cx="717178" cy="184140"/>
          </a:xfrm>
          <a:prstGeom prst="rect">
            <a:avLst/>
          </a:prstGeom>
        </p:spPr>
      </p:pic>
      <p:sp>
        <p:nvSpPr>
          <p:cNvPr id="112" name="Rechteck 52">
            <a:extLst>
              <a:ext uri="{FF2B5EF4-FFF2-40B4-BE49-F238E27FC236}">
                <a16:creationId xmlns:a16="http://schemas.microsoft.com/office/drawing/2014/main" id="{14A10BD2-93F6-4429-2EF8-05F4AEDF98BA}"/>
              </a:ext>
            </a:extLst>
          </p:cNvPr>
          <p:cNvSpPr/>
          <p:nvPr/>
        </p:nvSpPr>
        <p:spPr>
          <a:xfrm>
            <a:off x="8641244" y="2442736"/>
            <a:ext cx="1660880" cy="692657"/>
          </a:xfrm>
          <a:prstGeom prst="rect">
            <a:avLst/>
          </a:prstGeom>
        </p:spPr>
        <p:txBody>
          <a:bodyPr wrap="square">
            <a:spAutoFit/>
          </a:bodyPr>
          <a:lstStyle/>
          <a:p>
            <a:pPr defTabSz="914546">
              <a:tabLst>
                <a:tab pos="1251200" algn="l"/>
                <a:tab pos="1798998" algn="r"/>
              </a:tabLst>
            </a:pPr>
            <a:r>
              <a:rPr lang="en-AU" sz="1300" dirty="0">
                <a:solidFill>
                  <a:prstClr val="black">
                    <a:lumMod val="50000"/>
                    <a:lumOff val="50000"/>
                  </a:prstClr>
                </a:solidFill>
                <a:latin typeface="Myriad Pro" panose="020B0503030403020204" pitchFamily="34" charset="0"/>
              </a:rPr>
              <a:t>Market introduction of new compact machine platform</a:t>
            </a:r>
          </a:p>
        </p:txBody>
      </p:sp>
      <p:pic>
        <p:nvPicPr>
          <p:cNvPr id="117" name="Grafik 58">
            <a:extLst>
              <a:ext uri="{FF2B5EF4-FFF2-40B4-BE49-F238E27FC236}">
                <a16:creationId xmlns:a16="http://schemas.microsoft.com/office/drawing/2014/main" id="{6FE59050-E53F-87CF-2C95-FA3AD07F372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24058" y="1157092"/>
            <a:ext cx="362149" cy="199744"/>
          </a:xfrm>
          <a:prstGeom prst="rect">
            <a:avLst/>
          </a:prstGeom>
        </p:spPr>
      </p:pic>
      <p:pic>
        <p:nvPicPr>
          <p:cNvPr id="118" name="Grafik 59">
            <a:extLst>
              <a:ext uri="{FF2B5EF4-FFF2-40B4-BE49-F238E27FC236}">
                <a16:creationId xmlns:a16="http://schemas.microsoft.com/office/drawing/2014/main" id="{FE1E564D-5FDF-EFC3-0425-BDE08E7BD5E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50918" y="1410529"/>
            <a:ext cx="686612" cy="244526"/>
          </a:xfrm>
          <a:prstGeom prst="rect">
            <a:avLst/>
          </a:prstGeom>
        </p:spPr>
      </p:pic>
      <p:sp>
        <p:nvSpPr>
          <p:cNvPr id="119" name="Rechteck 64">
            <a:extLst>
              <a:ext uri="{FF2B5EF4-FFF2-40B4-BE49-F238E27FC236}">
                <a16:creationId xmlns:a16="http://schemas.microsoft.com/office/drawing/2014/main" id="{53540B5D-0DFB-988F-D588-2F36AD7E304F}"/>
              </a:ext>
            </a:extLst>
          </p:cNvPr>
          <p:cNvSpPr/>
          <p:nvPr/>
        </p:nvSpPr>
        <p:spPr>
          <a:xfrm>
            <a:off x="10382519" y="2192596"/>
            <a:ext cx="1599990" cy="892759"/>
          </a:xfrm>
          <a:prstGeom prst="rect">
            <a:avLst/>
          </a:prstGeom>
        </p:spPr>
        <p:txBody>
          <a:bodyPr wrap="square">
            <a:spAutoFit/>
          </a:bodyPr>
          <a:lstStyle/>
          <a:p>
            <a:pPr defTabSz="914546">
              <a:tabLst>
                <a:tab pos="1251200" algn="l"/>
                <a:tab pos="1798998" algn="r"/>
              </a:tabLst>
            </a:pPr>
            <a:r>
              <a:rPr lang="en-AU" sz="1300" dirty="0">
                <a:solidFill>
                  <a:prstClr val="black">
                    <a:lumMod val="50000"/>
                    <a:lumOff val="50000"/>
                  </a:prstClr>
                </a:solidFill>
                <a:latin typeface="Myriad Pro" panose="020B0503030403020204" pitchFamily="34" charset="0"/>
              </a:rPr>
              <a:t>Market introduction of large machine platform</a:t>
            </a:r>
          </a:p>
        </p:txBody>
      </p:sp>
      <p:pic>
        <p:nvPicPr>
          <p:cNvPr id="124" name="Grafik 70">
            <a:extLst>
              <a:ext uri="{FF2B5EF4-FFF2-40B4-BE49-F238E27FC236}">
                <a16:creationId xmlns:a16="http://schemas.microsoft.com/office/drawing/2014/main" id="{9251F6C8-349D-000B-9642-80978A963FD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03137" y="1573941"/>
            <a:ext cx="777585" cy="611814"/>
          </a:xfrm>
          <a:prstGeom prst="rect">
            <a:avLst/>
          </a:prstGeom>
        </p:spPr>
      </p:pic>
      <p:pic>
        <p:nvPicPr>
          <p:cNvPr id="125" name="Grafik 71">
            <a:extLst>
              <a:ext uri="{FF2B5EF4-FFF2-40B4-BE49-F238E27FC236}">
                <a16:creationId xmlns:a16="http://schemas.microsoft.com/office/drawing/2014/main" id="{45372CC9-211B-4E93-9306-E0503B522B5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940224" y="1016187"/>
            <a:ext cx="805441" cy="611791"/>
          </a:xfrm>
          <a:prstGeom prst="rect">
            <a:avLst/>
          </a:prstGeom>
        </p:spPr>
      </p:pic>
      <p:pic>
        <p:nvPicPr>
          <p:cNvPr id="126" name="Grafik 72">
            <a:extLst>
              <a:ext uri="{FF2B5EF4-FFF2-40B4-BE49-F238E27FC236}">
                <a16:creationId xmlns:a16="http://schemas.microsoft.com/office/drawing/2014/main" id="{4F61011B-0C7E-EEDB-7689-2F3A0872C5F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623460" y="960466"/>
            <a:ext cx="677729" cy="184203"/>
          </a:xfrm>
          <a:prstGeom prst="rect">
            <a:avLst/>
          </a:prstGeom>
        </p:spPr>
      </p:pic>
      <p:pic>
        <p:nvPicPr>
          <p:cNvPr id="127" name="Grafik 74">
            <a:extLst>
              <a:ext uri="{FF2B5EF4-FFF2-40B4-BE49-F238E27FC236}">
                <a16:creationId xmlns:a16="http://schemas.microsoft.com/office/drawing/2014/main" id="{55B13DF9-90CE-517D-89F1-5ABB32D7DE1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855008" y="1174105"/>
            <a:ext cx="966198" cy="184203"/>
          </a:xfrm>
          <a:prstGeom prst="rect">
            <a:avLst/>
          </a:prstGeom>
        </p:spPr>
      </p:pic>
      <p:sp>
        <p:nvSpPr>
          <p:cNvPr id="128" name="Ellipse 50">
            <a:extLst>
              <a:ext uri="{FF2B5EF4-FFF2-40B4-BE49-F238E27FC236}">
                <a16:creationId xmlns:a16="http://schemas.microsoft.com/office/drawing/2014/main" id="{C5ADE8C2-C26F-1391-6E6F-0F808619F5E8}"/>
              </a:ext>
            </a:extLst>
          </p:cNvPr>
          <p:cNvSpPr/>
          <p:nvPr/>
        </p:nvSpPr>
        <p:spPr>
          <a:xfrm>
            <a:off x="2175852" y="2933600"/>
            <a:ext cx="265876" cy="265876"/>
          </a:xfrm>
          <a:prstGeom prst="ellipse">
            <a:avLst/>
          </a:prstGeom>
          <a:solidFill>
            <a:schemeClr val="accent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46"/>
            <a:endParaRPr lang="de-CH" sz="1800" dirty="0">
              <a:solidFill>
                <a:prstClr val="white"/>
              </a:solidFill>
              <a:latin typeface="Calibri" panose="020F0502020204030204"/>
            </a:endParaRPr>
          </a:p>
        </p:txBody>
      </p:sp>
      <p:sp>
        <p:nvSpPr>
          <p:cNvPr id="129" name="Rechteck 57">
            <a:extLst>
              <a:ext uri="{FF2B5EF4-FFF2-40B4-BE49-F238E27FC236}">
                <a16:creationId xmlns:a16="http://schemas.microsoft.com/office/drawing/2014/main" id="{A627FF80-2B2B-0923-FA86-DCF6B333AA21}"/>
              </a:ext>
            </a:extLst>
          </p:cNvPr>
          <p:cNvSpPr/>
          <p:nvPr/>
        </p:nvSpPr>
        <p:spPr>
          <a:xfrm>
            <a:off x="2371526" y="3375879"/>
            <a:ext cx="1565929" cy="692657"/>
          </a:xfrm>
          <a:prstGeom prst="rect">
            <a:avLst/>
          </a:prstGeom>
        </p:spPr>
        <p:txBody>
          <a:bodyPr wrap="square">
            <a:spAutoFit/>
          </a:bodyPr>
          <a:lstStyle/>
          <a:p>
            <a:pPr defTabSz="914546"/>
            <a:r>
              <a:rPr lang="en-AU" sz="1300" dirty="0">
                <a:solidFill>
                  <a:prstClr val="black">
                    <a:lumMod val="50000"/>
                    <a:lumOff val="50000"/>
                  </a:prstClr>
                </a:solidFill>
                <a:latin typeface="Myriad Pro" panose="020B0503030403020204" pitchFamily="34" charset="0"/>
              </a:rPr>
              <a:t>Series production of fully automated Pick-and-Place FLX</a:t>
            </a:r>
            <a:endParaRPr lang="de-CH" sz="1300" dirty="0">
              <a:solidFill>
                <a:prstClr val="black"/>
              </a:solidFill>
              <a:latin typeface="Calibri" panose="020F0502020204030204"/>
            </a:endParaRPr>
          </a:p>
        </p:txBody>
      </p:sp>
      <p:sp>
        <p:nvSpPr>
          <p:cNvPr id="134" name="Ellipse 79">
            <a:extLst>
              <a:ext uri="{FF2B5EF4-FFF2-40B4-BE49-F238E27FC236}">
                <a16:creationId xmlns:a16="http://schemas.microsoft.com/office/drawing/2014/main" id="{B6BBECBD-C94A-28CF-7BAF-EEB29EC74645}"/>
              </a:ext>
            </a:extLst>
          </p:cNvPr>
          <p:cNvSpPr/>
          <p:nvPr/>
        </p:nvSpPr>
        <p:spPr>
          <a:xfrm>
            <a:off x="697921" y="3154566"/>
            <a:ext cx="265876" cy="265876"/>
          </a:xfrm>
          <a:prstGeom prst="ellipse">
            <a:avLst/>
          </a:prstGeom>
          <a:solidFill>
            <a:schemeClr val="accent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46"/>
            <a:endParaRPr lang="de-CH" sz="1800" dirty="0">
              <a:solidFill>
                <a:prstClr val="white"/>
              </a:solidFill>
              <a:latin typeface="Calibri" panose="020F0502020204030204"/>
            </a:endParaRPr>
          </a:p>
        </p:txBody>
      </p:sp>
      <p:sp>
        <p:nvSpPr>
          <p:cNvPr id="135" name="Rechteck 83">
            <a:extLst>
              <a:ext uri="{FF2B5EF4-FFF2-40B4-BE49-F238E27FC236}">
                <a16:creationId xmlns:a16="http://schemas.microsoft.com/office/drawing/2014/main" id="{42E65AF5-0A0C-28DB-481A-B81059B7C8D7}"/>
              </a:ext>
            </a:extLst>
          </p:cNvPr>
          <p:cNvSpPr/>
          <p:nvPr/>
        </p:nvSpPr>
        <p:spPr>
          <a:xfrm>
            <a:off x="879937" y="3598040"/>
            <a:ext cx="1166987" cy="492557"/>
          </a:xfrm>
          <a:prstGeom prst="rect">
            <a:avLst/>
          </a:prstGeom>
        </p:spPr>
        <p:txBody>
          <a:bodyPr wrap="square">
            <a:spAutoFit/>
          </a:bodyPr>
          <a:lstStyle/>
          <a:p>
            <a:pPr defTabSz="914546"/>
            <a:r>
              <a:rPr lang="en-AU" sz="1300" dirty="0">
                <a:solidFill>
                  <a:prstClr val="black">
                    <a:lumMod val="50000"/>
                    <a:lumOff val="50000"/>
                  </a:prstClr>
                </a:solidFill>
                <a:latin typeface="Myriad Pro" panose="020B0503030403020204" pitchFamily="34" charset="0"/>
              </a:rPr>
              <a:t>First manual placer FM201</a:t>
            </a:r>
            <a:endParaRPr lang="de-CH" sz="1300" dirty="0">
              <a:solidFill>
                <a:prstClr val="black"/>
              </a:solidFill>
              <a:latin typeface="Calibri" panose="020F0502020204030204"/>
            </a:endParaRPr>
          </a:p>
        </p:txBody>
      </p:sp>
      <p:sp>
        <p:nvSpPr>
          <p:cNvPr id="138" name="Textfeld 87">
            <a:extLst>
              <a:ext uri="{FF2B5EF4-FFF2-40B4-BE49-F238E27FC236}">
                <a16:creationId xmlns:a16="http://schemas.microsoft.com/office/drawing/2014/main" id="{28EFBDD2-DDE5-C678-2606-44EF2A802AB3}"/>
              </a:ext>
            </a:extLst>
          </p:cNvPr>
          <p:cNvSpPr txBox="1"/>
          <p:nvPr/>
        </p:nvSpPr>
        <p:spPr>
          <a:xfrm>
            <a:off x="981278" y="3293497"/>
            <a:ext cx="589270" cy="523341"/>
          </a:xfrm>
          <a:prstGeom prst="rect">
            <a:avLst/>
          </a:prstGeom>
          <a:solidFill>
            <a:schemeClr val="accent5"/>
          </a:solidFill>
        </p:spPr>
        <p:txBody>
          <a:bodyPr wrap="square" rtlCol="0">
            <a:spAutoFit/>
          </a:bodyPr>
          <a:lstStyle/>
          <a:p>
            <a:pPr algn="ctr" defTabSz="914546"/>
            <a:r>
              <a:rPr lang="de-CH" sz="1400" b="1" dirty="0">
                <a:solidFill>
                  <a:prstClr val="white"/>
                </a:solidFill>
                <a:latin typeface="Myriad Pro" panose="020B0503030403020204" pitchFamily="34" charset="0"/>
              </a:rPr>
              <a:t>1991</a:t>
            </a:r>
            <a:endParaRPr lang="de-CH" sz="1400" dirty="0">
              <a:solidFill>
                <a:prstClr val="white"/>
              </a:solidFill>
              <a:latin typeface="Myriad Pro" panose="020B0503030403020204" pitchFamily="34" charset="0"/>
            </a:endParaRPr>
          </a:p>
        </p:txBody>
      </p:sp>
      <p:sp>
        <p:nvSpPr>
          <p:cNvPr id="140" name="Ellipse 89">
            <a:extLst>
              <a:ext uri="{FF2B5EF4-FFF2-40B4-BE49-F238E27FC236}">
                <a16:creationId xmlns:a16="http://schemas.microsoft.com/office/drawing/2014/main" id="{7F3298D7-C77E-4EEB-3F7C-53A8791BDAD7}"/>
              </a:ext>
            </a:extLst>
          </p:cNvPr>
          <p:cNvSpPr/>
          <p:nvPr/>
        </p:nvSpPr>
        <p:spPr>
          <a:xfrm>
            <a:off x="5131003" y="2503351"/>
            <a:ext cx="265876" cy="265876"/>
          </a:xfrm>
          <a:prstGeom prst="ellipse">
            <a:avLst/>
          </a:prstGeom>
          <a:solidFill>
            <a:schemeClr val="accent5"/>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546"/>
            <a:endParaRPr lang="de-CH" sz="1800" dirty="0">
              <a:solidFill>
                <a:prstClr val="white"/>
              </a:solidFill>
              <a:latin typeface="Calibri" panose="020F0502020204030204"/>
            </a:endParaRPr>
          </a:p>
        </p:txBody>
      </p:sp>
      <p:sp>
        <p:nvSpPr>
          <p:cNvPr id="141" name="Rechteck 90">
            <a:extLst>
              <a:ext uri="{FF2B5EF4-FFF2-40B4-BE49-F238E27FC236}">
                <a16:creationId xmlns:a16="http://schemas.microsoft.com/office/drawing/2014/main" id="{AF7FC025-E6DF-8843-6C83-53D71E176FA7}"/>
              </a:ext>
            </a:extLst>
          </p:cNvPr>
          <p:cNvSpPr/>
          <p:nvPr/>
        </p:nvSpPr>
        <p:spPr>
          <a:xfrm>
            <a:off x="5333017" y="2949541"/>
            <a:ext cx="1565929" cy="1292961"/>
          </a:xfrm>
          <a:prstGeom prst="rect">
            <a:avLst/>
          </a:prstGeom>
        </p:spPr>
        <p:txBody>
          <a:bodyPr wrap="square">
            <a:spAutoFit/>
          </a:bodyPr>
          <a:lstStyle/>
          <a:p>
            <a:pPr defTabSz="914546"/>
            <a:r>
              <a:rPr lang="en-AU" sz="1300" dirty="0">
                <a:solidFill>
                  <a:prstClr val="black">
                    <a:lumMod val="50000"/>
                    <a:lumOff val="50000"/>
                  </a:prstClr>
                </a:solidFill>
                <a:latin typeface="Myriad Pro" panose="020B0503030403020204" pitchFamily="34" charset="0"/>
              </a:rPr>
              <a:t>Market introduction of new machine platform Paraquda/ Scorpion</a:t>
            </a:r>
            <a:endParaRPr lang="de-CH" sz="1300" dirty="0">
              <a:solidFill>
                <a:prstClr val="black"/>
              </a:solidFill>
              <a:latin typeface="Calibri" panose="020F0502020204030204"/>
            </a:endParaRPr>
          </a:p>
        </p:txBody>
      </p:sp>
      <p:pic>
        <p:nvPicPr>
          <p:cNvPr id="146" name="Grafik 11">
            <a:extLst>
              <a:ext uri="{FF2B5EF4-FFF2-40B4-BE49-F238E27FC236}">
                <a16:creationId xmlns:a16="http://schemas.microsoft.com/office/drawing/2014/main" id="{7749913B-A3A9-AE28-2106-8F9B43A9E9B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6127" y="2225220"/>
            <a:ext cx="1278541" cy="842994"/>
          </a:xfrm>
          <a:prstGeom prst="rect">
            <a:avLst/>
          </a:prstGeom>
        </p:spPr>
      </p:pic>
      <p:pic>
        <p:nvPicPr>
          <p:cNvPr id="147" name="Grafik 24">
            <a:extLst>
              <a:ext uri="{FF2B5EF4-FFF2-40B4-BE49-F238E27FC236}">
                <a16:creationId xmlns:a16="http://schemas.microsoft.com/office/drawing/2014/main" id="{D441F9AC-1B38-C88A-3BDA-059762EECC6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684528" y="1549259"/>
            <a:ext cx="1044896" cy="933441"/>
          </a:xfrm>
          <a:prstGeom prst="rect">
            <a:avLst/>
          </a:prstGeom>
        </p:spPr>
      </p:pic>
      <p:pic>
        <p:nvPicPr>
          <p:cNvPr id="148" name="Grafik 27">
            <a:extLst>
              <a:ext uri="{FF2B5EF4-FFF2-40B4-BE49-F238E27FC236}">
                <a16:creationId xmlns:a16="http://schemas.microsoft.com/office/drawing/2014/main" id="{D2C5D193-2687-61A2-46D7-88A73423B64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893050" y="1874132"/>
            <a:ext cx="758370" cy="1036833"/>
          </a:xfrm>
          <a:prstGeom prst="rect">
            <a:avLst/>
          </a:prstGeom>
        </p:spPr>
      </p:pic>
      <p:pic>
        <p:nvPicPr>
          <p:cNvPr id="149" name="Grafik 29">
            <a:extLst>
              <a:ext uri="{FF2B5EF4-FFF2-40B4-BE49-F238E27FC236}">
                <a16:creationId xmlns:a16="http://schemas.microsoft.com/office/drawing/2014/main" id="{6E06C9E4-055A-DCBE-F7E4-F22B090B302A}"/>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378550" y="1704234"/>
            <a:ext cx="653709" cy="947405"/>
          </a:xfrm>
          <a:prstGeom prst="rect">
            <a:avLst/>
          </a:prstGeom>
        </p:spPr>
      </p:pic>
      <p:sp>
        <p:nvSpPr>
          <p:cNvPr id="151" name="Textfeld 87">
            <a:extLst>
              <a:ext uri="{FF2B5EF4-FFF2-40B4-BE49-F238E27FC236}">
                <a16:creationId xmlns:a16="http://schemas.microsoft.com/office/drawing/2014/main" id="{62A961CE-A204-B31D-93E3-0A4C44454435}"/>
              </a:ext>
            </a:extLst>
          </p:cNvPr>
          <p:cNvSpPr txBox="1"/>
          <p:nvPr/>
        </p:nvSpPr>
        <p:spPr>
          <a:xfrm>
            <a:off x="2462170" y="3073357"/>
            <a:ext cx="589270" cy="523341"/>
          </a:xfrm>
          <a:prstGeom prst="rect">
            <a:avLst/>
          </a:prstGeom>
          <a:solidFill>
            <a:schemeClr val="accent5"/>
          </a:solidFill>
        </p:spPr>
        <p:txBody>
          <a:bodyPr wrap="square" rtlCol="0">
            <a:spAutoFit/>
          </a:bodyPr>
          <a:lstStyle/>
          <a:p>
            <a:pPr algn="ctr" defTabSz="914546"/>
            <a:r>
              <a:rPr lang="de-CH" sz="1400" b="1" dirty="0">
                <a:solidFill>
                  <a:prstClr val="white"/>
                </a:solidFill>
                <a:latin typeface="Myriad Pro" panose="020B0503030403020204" pitchFamily="34" charset="0"/>
              </a:rPr>
              <a:t>2003</a:t>
            </a:r>
            <a:endParaRPr lang="de-CH" sz="1400" dirty="0">
              <a:solidFill>
                <a:prstClr val="white"/>
              </a:solidFill>
              <a:latin typeface="Myriad Pro" panose="020B0503030403020204" pitchFamily="34" charset="0"/>
            </a:endParaRPr>
          </a:p>
        </p:txBody>
      </p:sp>
      <p:sp>
        <p:nvSpPr>
          <p:cNvPr id="152" name="Textfeld 87">
            <a:extLst>
              <a:ext uri="{FF2B5EF4-FFF2-40B4-BE49-F238E27FC236}">
                <a16:creationId xmlns:a16="http://schemas.microsoft.com/office/drawing/2014/main" id="{2BDDD3CE-FB72-0F58-5B68-F61D10F59560}"/>
              </a:ext>
            </a:extLst>
          </p:cNvPr>
          <p:cNvSpPr txBox="1"/>
          <p:nvPr/>
        </p:nvSpPr>
        <p:spPr>
          <a:xfrm>
            <a:off x="3922180" y="2848414"/>
            <a:ext cx="589270" cy="523341"/>
          </a:xfrm>
          <a:prstGeom prst="rect">
            <a:avLst/>
          </a:prstGeom>
          <a:solidFill>
            <a:schemeClr val="accent5"/>
          </a:solidFill>
        </p:spPr>
        <p:txBody>
          <a:bodyPr wrap="square" rtlCol="0">
            <a:spAutoFit/>
          </a:bodyPr>
          <a:lstStyle/>
          <a:p>
            <a:pPr algn="ctr" defTabSz="914546"/>
            <a:r>
              <a:rPr lang="de-CH" sz="1400" b="1" dirty="0">
                <a:solidFill>
                  <a:prstClr val="white"/>
                </a:solidFill>
                <a:latin typeface="Myriad Pro" panose="020B0503030403020204" pitchFamily="34" charset="0"/>
              </a:rPr>
              <a:t>2004</a:t>
            </a:r>
            <a:endParaRPr lang="de-CH" sz="1400" dirty="0">
              <a:solidFill>
                <a:prstClr val="white"/>
              </a:solidFill>
              <a:latin typeface="Myriad Pro" panose="020B0503030403020204" pitchFamily="34" charset="0"/>
            </a:endParaRPr>
          </a:p>
        </p:txBody>
      </p:sp>
      <p:sp>
        <p:nvSpPr>
          <p:cNvPr id="153" name="Textfeld 87">
            <a:extLst>
              <a:ext uri="{FF2B5EF4-FFF2-40B4-BE49-F238E27FC236}">
                <a16:creationId xmlns:a16="http://schemas.microsoft.com/office/drawing/2014/main" id="{70AD19C0-10FC-0638-B7D6-AD98CCFE65E5}"/>
              </a:ext>
            </a:extLst>
          </p:cNvPr>
          <p:cNvSpPr txBox="1"/>
          <p:nvPr/>
        </p:nvSpPr>
        <p:spPr>
          <a:xfrm>
            <a:off x="5417088" y="2636289"/>
            <a:ext cx="589270" cy="523341"/>
          </a:xfrm>
          <a:prstGeom prst="rect">
            <a:avLst/>
          </a:prstGeom>
          <a:solidFill>
            <a:schemeClr val="accent5"/>
          </a:solidFill>
        </p:spPr>
        <p:txBody>
          <a:bodyPr wrap="square" rtlCol="0">
            <a:spAutoFit/>
          </a:bodyPr>
          <a:lstStyle/>
          <a:p>
            <a:pPr algn="ctr" defTabSz="914546"/>
            <a:r>
              <a:rPr lang="de-CH" sz="1400" b="1" dirty="0">
                <a:solidFill>
                  <a:prstClr val="white"/>
                </a:solidFill>
                <a:latin typeface="Myriad Pro" panose="020B0503030403020204" pitchFamily="34" charset="0"/>
              </a:rPr>
              <a:t>2009</a:t>
            </a:r>
            <a:endParaRPr lang="de-CH" sz="1400" dirty="0">
              <a:solidFill>
                <a:prstClr val="white"/>
              </a:solidFill>
              <a:latin typeface="Myriad Pro" panose="020B0503030403020204" pitchFamily="34" charset="0"/>
            </a:endParaRPr>
          </a:p>
        </p:txBody>
      </p:sp>
      <p:sp>
        <p:nvSpPr>
          <p:cNvPr id="154" name="Textfeld 87">
            <a:extLst>
              <a:ext uri="{FF2B5EF4-FFF2-40B4-BE49-F238E27FC236}">
                <a16:creationId xmlns:a16="http://schemas.microsoft.com/office/drawing/2014/main" id="{2CBF1E71-6373-1CE7-0165-2DD476DEAD11}"/>
              </a:ext>
            </a:extLst>
          </p:cNvPr>
          <p:cNvSpPr txBox="1"/>
          <p:nvPr/>
        </p:nvSpPr>
        <p:spPr>
          <a:xfrm>
            <a:off x="6956396" y="2409718"/>
            <a:ext cx="589270" cy="523341"/>
          </a:xfrm>
          <a:prstGeom prst="rect">
            <a:avLst/>
          </a:prstGeom>
          <a:solidFill>
            <a:schemeClr val="accent5"/>
          </a:solidFill>
        </p:spPr>
        <p:txBody>
          <a:bodyPr wrap="square" rtlCol="0">
            <a:spAutoFit/>
          </a:bodyPr>
          <a:lstStyle/>
          <a:p>
            <a:pPr algn="ctr" defTabSz="914546"/>
            <a:r>
              <a:rPr lang="de-CH" sz="1400" b="1" dirty="0">
                <a:solidFill>
                  <a:prstClr val="white"/>
                </a:solidFill>
                <a:latin typeface="Myriad Pro" panose="020B0503030403020204" pitchFamily="34" charset="0"/>
              </a:rPr>
              <a:t>2014</a:t>
            </a:r>
            <a:endParaRPr lang="de-CH" sz="1400" dirty="0">
              <a:solidFill>
                <a:prstClr val="white"/>
              </a:solidFill>
              <a:latin typeface="Myriad Pro" panose="020B0503030403020204" pitchFamily="34" charset="0"/>
            </a:endParaRPr>
          </a:p>
        </p:txBody>
      </p:sp>
      <p:sp>
        <p:nvSpPr>
          <p:cNvPr id="155" name="Textfeld 87">
            <a:extLst>
              <a:ext uri="{FF2B5EF4-FFF2-40B4-BE49-F238E27FC236}">
                <a16:creationId xmlns:a16="http://schemas.microsoft.com/office/drawing/2014/main" id="{13A054AC-8514-F689-F077-E8857D84DED5}"/>
              </a:ext>
            </a:extLst>
          </p:cNvPr>
          <p:cNvSpPr txBox="1"/>
          <p:nvPr/>
        </p:nvSpPr>
        <p:spPr>
          <a:xfrm>
            <a:off x="8733948" y="2141823"/>
            <a:ext cx="589270" cy="523341"/>
          </a:xfrm>
          <a:prstGeom prst="rect">
            <a:avLst/>
          </a:prstGeom>
          <a:solidFill>
            <a:schemeClr val="accent5"/>
          </a:solidFill>
        </p:spPr>
        <p:txBody>
          <a:bodyPr wrap="square" rtlCol="0">
            <a:spAutoFit/>
          </a:bodyPr>
          <a:lstStyle/>
          <a:p>
            <a:pPr algn="ctr" defTabSz="914546"/>
            <a:r>
              <a:rPr lang="de-CH" sz="1400" b="1" dirty="0">
                <a:solidFill>
                  <a:prstClr val="white"/>
                </a:solidFill>
                <a:latin typeface="Myriad Pro" panose="020B0503030403020204" pitchFamily="34" charset="0"/>
              </a:rPr>
              <a:t>2016</a:t>
            </a:r>
            <a:endParaRPr lang="de-CH" sz="1400" dirty="0">
              <a:solidFill>
                <a:prstClr val="white"/>
              </a:solidFill>
              <a:latin typeface="Myriad Pro" panose="020B0503030403020204" pitchFamily="34" charset="0"/>
            </a:endParaRPr>
          </a:p>
        </p:txBody>
      </p:sp>
      <p:sp>
        <p:nvSpPr>
          <p:cNvPr id="156" name="Textfeld 87">
            <a:extLst>
              <a:ext uri="{FF2B5EF4-FFF2-40B4-BE49-F238E27FC236}">
                <a16:creationId xmlns:a16="http://schemas.microsoft.com/office/drawing/2014/main" id="{FE9C3870-3274-EB53-62A8-54930CEA1970}"/>
              </a:ext>
            </a:extLst>
          </p:cNvPr>
          <p:cNvSpPr txBox="1"/>
          <p:nvPr/>
        </p:nvSpPr>
        <p:spPr>
          <a:xfrm>
            <a:off x="10460558" y="1884748"/>
            <a:ext cx="589270" cy="523341"/>
          </a:xfrm>
          <a:prstGeom prst="rect">
            <a:avLst/>
          </a:prstGeom>
          <a:solidFill>
            <a:schemeClr val="accent5"/>
          </a:solidFill>
        </p:spPr>
        <p:txBody>
          <a:bodyPr wrap="square" rtlCol="0">
            <a:spAutoFit/>
          </a:bodyPr>
          <a:lstStyle/>
          <a:p>
            <a:pPr algn="ctr" defTabSz="914546"/>
            <a:r>
              <a:rPr lang="de-CH" sz="1400" b="1" dirty="0">
                <a:solidFill>
                  <a:prstClr val="white"/>
                </a:solidFill>
                <a:latin typeface="Myriad Pro" panose="020B0503030403020204" pitchFamily="34" charset="0"/>
              </a:rPr>
              <a:t>2017</a:t>
            </a:r>
            <a:endParaRPr lang="de-CH" sz="1400" dirty="0">
              <a:solidFill>
                <a:prstClr val="white"/>
              </a:solidFill>
              <a:latin typeface="Myriad Pro" panose="020B0503030403020204" pitchFamily="34" charset="0"/>
            </a:endParaRPr>
          </a:p>
        </p:txBody>
      </p:sp>
      <p:sp>
        <p:nvSpPr>
          <p:cNvPr id="157" name="Rechteck 83">
            <a:extLst>
              <a:ext uri="{FF2B5EF4-FFF2-40B4-BE49-F238E27FC236}">
                <a16:creationId xmlns:a16="http://schemas.microsoft.com/office/drawing/2014/main" id="{56224B5F-3CDC-7BF0-48D3-5D69B2793653}"/>
              </a:ext>
            </a:extLst>
          </p:cNvPr>
          <p:cNvSpPr/>
          <p:nvPr/>
        </p:nvSpPr>
        <p:spPr>
          <a:xfrm>
            <a:off x="480895" y="4354037"/>
            <a:ext cx="5867947" cy="400203"/>
          </a:xfrm>
          <a:prstGeom prst="rect">
            <a:avLst/>
          </a:prstGeom>
        </p:spPr>
        <p:txBody>
          <a:bodyPr wrap="square">
            <a:spAutoFit/>
          </a:bodyPr>
          <a:lstStyle/>
          <a:p>
            <a:pPr defTabSz="914546"/>
            <a:r>
              <a:rPr lang="en-US" sz="2000" b="1" dirty="0">
                <a:solidFill>
                  <a:srgbClr val="5B9BD5"/>
                </a:solidFill>
                <a:latin typeface="Myriad Pro" panose="020B0503030403020204" pitchFamily="34" charset="0"/>
              </a:rPr>
              <a:t>1991</a:t>
            </a:r>
            <a:r>
              <a:rPr lang="en-US" sz="1300" dirty="0">
                <a:solidFill>
                  <a:prstClr val="black">
                    <a:lumMod val="50000"/>
                    <a:lumOff val="50000"/>
                  </a:prstClr>
                </a:solidFill>
                <a:latin typeface="Myriad Pro" panose="020B0503030403020204" pitchFamily="34" charset="0"/>
              </a:rPr>
              <a:t>	</a:t>
            </a:r>
            <a:r>
              <a:rPr lang="en-US" sz="1600" dirty="0">
                <a:solidFill>
                  <a:prstClr val="black">
                    <a:lumMod val="50000"/>
                    <a:lumOff val="50000"/>
                  </a:prstClr>
                </a:solidFill>
                <a:latin typeface="Myriad Pro" panose="020B0503030403020204" pitchFamily="34" charset="0"/>
              </a:rPr>
              <a:t>Founding of SM-TEC in Zurich, Switzerland</a:t>
            </a:r>
            <a:endParaRPr lang="en-US" sz="1600" dirty="0">
              <a:solidFill>
                <a:prstClr val="black"/>
              </a:solidFill>
              <a:latin typeface="Calibri" panose="020F0502020204030204"/>
            </a:endParaRPr>
          </a:p>
        </p:txBody>
      </p:sp>
      <p:sp>
        <p:nvSpPr>
          <p:cNvPr id="158" name="Rechteck 83">
            <a:extLst>
              <a:ext uri="{FF2B5EF4-FFF2-40B4-BE49-F238E27FC236}">
                <a16:creationId xmlns:a16="http://schemas.microsoft.com/office/drawing/2014/main" id="{E68DE2ED-28B2-6EC5-07C6-EA0C908E7A74}"/>
              </a:ext>
            </a:extLst>
          </p:cNvPr>
          <p:cNvSpPr/>
          <p:nvPr/>
        </p:nvSpPr>
        <p:spPr>
          <a:xfrm>
            <a:off x="480895" y="4740156"/>
            <a:ext cx="5867947" cy="400203"/>
          </a:xfrm>
          <a:prstGeom prst="rect">
            <a:avLst/>
          </a:prstGeom>
        </p:spPr>
        <p:txBody>
          <a:bodyPr wrap="square">
            <a:spAutoFit/>
          </a:bodyPr>
          <a:lstStyle/>
          <a:p>
            <a:pPr defTabSz="914546"/>
            <a:r>
              <a:rPr lang="en-AU" sz="2000" b="1" dirty="0">
                <a:solidFill>
                  <a:srgbClr val="5B9BD5"/>
                </a:solidFill>
                <a:latin typeface="Myriad Pro" panose="020B0503030403020204" pitchFamily="34" charset="0"/>
              </a:rPr>
              <a:t>90</a:t>
            </a:r>
            <a:r>
              <a:rPr lang="en-AU" sz="1300" dirty="0">
                <a:solidFill>
                  <a:prstClr val="black">
                    <a:lumMod val="50000"/>
                    <a:lumOff val="50000"/>
                  </a:prstClr>
                </a:solidFill>
                <a:latin typeface="Myriad Pro" panose="020B0503030403020204" pitchFamily="34" charset="0"/>
              </a:rPr>
              <a:t>	</a:t>
            </a:r>
            <a:r>
              <a:rPr lang="en-AU" sz="1600" dirty="0">
                <a:solidFill>
                  <a:prstClr val="black">
                    <a:lumMod val="50000"/>
                    <a:lumOff val="50000"/>
                  </a:prstClr>
                </a:solidFill>
                <a:latin typeface="Myriad Pro" panose="020B0503030403020204" pitchFamily="34" charset="0"/>
              </a:rPr>
              <a:t>Motivated employees</a:t>
            </a:r>
            <a:endParaRPr lang="de-CH" sz="1600" dirty="0">
              <a:solidFill>
                <a:prstClr val="black"/>
              </a:solidFill>
              <a:latin typeface="Calibri" panose="020F0502020204030204"/>
            </a:endParaRPr>
          </a:p>
        </p:txBody>
      </p:sp>
      <p:sp>
        <p:nvSpPr>
          <p:cNvPr id="159" name="Rechteck 83">
            <a:extLst>
              <a:ext uri="{FF2B5EF4-FFF2-40B4-BE49-F238E27FC236}">
                <a16:creationId xmlns:a16="http://schemas.microsoft.com/office/drawing/2014/main" id="{29485B4F-0587-200D-9B84-02EE514B0B93}"/>
              </a:ext>
            </a:extLst>
          </p:cNvPr>
          <p:cNvSpPr/>
          <p:nvPr/>
        </p:nvSpPr>
        <p:spPr>
          <a:xfrm>
            <a:off x="480213" y="5126275"/>
            <a:ext cx="5867947" cy="400203"/>
          </a:xfrm>
          <a:prstGeom prst="rect">
            <a:avLst/>
          </a:prstGeom>
        </p:spPr>
        <p:txBody>
          <a:bodyPr wrap="square">
            <a:spAutoFit/>
          </a:bodyPr>
          <a:lstStyle/>
          <a:p>
            <a:pPr defTabSz="914546"/>
            <a:r>
              <a:rPr lang="en-AU" sz="2000" b="1" dirty="0">
                <a:solidFill>
                  <a:srgbClr val="5B9BD5"/>
                </a:solidFill>
                <a:latin typeface="Myriad Pro" panose="020B0503030403020204" pitchFamily="34" charset="0"/>
              </a:rPr>
              <a:t>40+</a:t>
            </a:r>
            <a:r>
              <a:rPr lang="en-AU" sz="1300" dirty="0">
                <a:solidFill>
                  <a:prstClr val="black">
                    <a:lumMod val="50000"/>
                    <a:lumOff val="50000"/>
                  </a:prstClr>
                </a:solidFill>
                <a:latin typeface="Myriad Pro" panose="020B0503030403020204" pitchFamily="34" charset="0"/>
              </a:rPr>
              <a:t>	</a:t>
            </a:r>
            <a:r>
              <a:rPr lang="en-AU" sz="1600" dirty="0">
                <a:solidFill>
                  <a:prstClr val="black">
                    <a:lumMod val="50000"/>
                    <a:lumOff val="50000"/>
                  </a:prstClr>
                </a:solidFill>
                <a:latin typeface="Myriad Pro" panose="020B0503030403020204" pitchFamily="34" charset="0"/>
              </a:rPr>
              <a:t>Worldwide distribution partners</a:t>
            </a:r>
            <a:endParaRPr lang="de-CH" sz="1600" dirty="0">
              <a:solidFill>
                <a:prstClr val="black"/>
              </a:solidFill>
              <a:latin typeface="Calibri" panose="020F0502020204030204"/>
            </a:endParaRPr>
          </a:p>
        </p:txBody>
      </p:sp>
      <p:sp>
        <p:nvSpPr>
          <p:cNvPr id="160" name="Rechteck 83">
            <a:extLst>
              <a:ext uri="{FF2B5EF4-FFF2-40B4-BE49-F238E27FC236}">
                <a16:creationId xmlns:a16="http://schemas.microsoft.com/office/drawing/2014/main" id="{105D92E8-34C5-E837-6B03-8792C7A45809}"/>
              </a:ext>
            </a:extLst>
          </p:cNvPr>
          <p:cNvSpPr/>
          <p:nvPr/>
        </p:nvSpPr>
        <p:spPr>
          <a:xfrm>
            <a:off x="479532" y="5512395"/>
            <a:ext cx="5867947" cy="400203"/>
          </a:xfrm>
          <a:prstGeom prst="rect">
            <a:avLst/>
          </a:prstGeom>
        </p:spPr>
        <p:txBody>
          <a:bodyPr wrap="square">
            <a:spAutoFit/>
          </a:bodyPr>
          <a:lstStyle/>
          <a:p>
            <a:pPr defTabSz="914546"/>
            <a:r>
              <a:rPr lang="en-AU" sz="2000" b="1" dirty="0">
                <a:solidFill>
                  <a:srgbClr val="5B9BD5"/>
                </a:solidFill>
                <a:latin typeface="Myriad Pro" panose="020B0503030403020204" pitchFamily="34" charset="0"/>
              </a:rPr>
              <a:t>6’000</a:t>
            </a:r>
            <a:r>
              <a:rPr lang="en-AU" sz="1300" dirty="0">
                <a:solidFill>
                  <a:prstClr val="black">
                    <a:lumMod val="50000"/>
                    <a:lumOff val="50000"/>
                  </a:prstClr>
                </a:solidFill>
                <a:latin typeface="Myriad Pro" panose="020B0503030403020204" pitchFamily="34" charset="0"/>
              </a:rPr>
              <a:t>	</a:t>
            </a:r>
            <a:r>
              <a:rPr lang="en-AU" sz="1600" dirty="0">
                <a:solidFill>
                  <a:prstClr val="black">
                    <a:lumMod val="50000"/>
                    <a:lumOff val="50000"/>
                  </a:prstClr>
                </a:solidFill>
                <a:latin typeface="Myriad Pro" panose="020B0503030403020204" pitchFamily="34" charset="0"/>
              </a:rPr>
              <a:t>Installed systems</a:t>
            </a:r>
            <a:endParaRPr lang="de-CH" sz="1600" dirty="0">
              <a:solidFill>
                <a:prstClr val="black"/>
              </a:solidFill>
              <a:latin typeface="Calibri" panose="020F0502020204030204"/>
            </a:endParaRPr>
          </a:p>
        </p:txBody>
      </p:sp>
      <p:sp>
        <p:nvSpPr>
          <p:cNvPr id="161" name="Rechteck 83">
            <a:extLst>
              <a:ext uri="{FF2B5EF4-FFF2-40B4-BE49-F238E27FC236}">
                <a16:creationId xmlns:a16="http://schemas.microsoft.com/office/drawing/2014/main" id="{9D363708-42D6-41E0-E2C8-81365F5C76BB}"/>
              </a:ext>
            </a:extLst>
          </p:cNvPr>
          <p:cNvSpPr/>
          <p:nvPr/>
        </p:nvSpPr>
        <p:spPr>
          <a:xfrm>
            <a:off x="479532" y="5898514"/>
            <a:ext cx="5867947" cy="400203"/>
          </a:xfrm>
          <a:prstGeom prst="rect">
            <a:avLst/>
          </a:prstGeom>
        </p:spPr>
        <p:txBody>
          <a:bodyPr wrap="square">
            <a:spAutoFit/>
          </a:bodyPr>
          <a:lstStyle/>
          <a:p>
            <a:pPr defTabSz="914546"/>
            <a:r>
              <a:rPr lang="en-AU" sz="2000" b="1" dirty="0">
                <a:solidFill>
                  <a:srgbClr val="5B9BD5"/>
                </a:solidFill>
                <a:latin typeface="Myriad Pro" panose="020B0503030403020204" pitchFamily="34" charset="0"/>
              </a:rPr>
              <a:t>2022</a:t>
            </a:r>
            <a:r>
              <a:rPr lang="en-AU" sz="1300" dirty="0">
                <a:solidFill>
                  <a:prstClr val="black">
                    <a:lumMod val="50000"/>
                    <a:lumOff val="50000"/>
                  </a:prstClr>
                </a:solidFill>
                <a:latin typeface="Myriad Pro" panose="020B0503030403020204" pitchFamily="34" charset="0"/>
              </a:rPr>
              <a:t>	</a:t>
            </a:r>
            <a:r>
              <a:rPr lang="en-AU" sz="1600" dirty="0">
                <a:solidFill>
                  <a:prstClr val="black">
                    <a:lumMod val="50000"/>
                    <a:lumOff val="50000"/>
                  </a:prstClr>
                </a:solidFill>
                <a:latin typeface="Myriad Pro" panose="020B0503030403020204" pitchFamily="34" charset="0"/>
              </a:rPr>
              <a:t>Division of Nano-Dimension</a:t>
            </a:r>
            <a:endParaRPr lang="de-CH" sz="1600" dirty="0">
              <a:solidFill>
                <a:prstClr val="black"/>
              </a:solidFill>
              <a:latin typeface="Calibri" panose="020F0502020204030204"/>
            </a:endParaRPr>
          </a:p>
        </p:txBody>
      </p:sp>
    </p:spTree>
    <p:extLst>
      <p:ext uri="{BB962C8B-B14F-4D97-AF65-F5344CB8AC3E}">
        <p14:creationId xmlns:p14="http://schemas.microsoft.com/office/powerpoint/2010/main" val="20549456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5">
            <a:extLst>
              <a:ext uri="{FF2B5EF4-FFF2-40B4-BE49-F238E27FC236}">
                <a16:creationId xmlns:a16="http://schemas.microsoft.com/office/drawing/2014/main" id="{CC7F4457-1EF9-3BAE-2860-39185156A664}"/>
              </a:ext>
            </a:extLst>
          </p:cNvPr>
          <p:cNvPicPr>
            <a:picLocks noChangeAspect="1"/>
          </p:cNvPicPr>
          <p:nvPr/>
        </p:nvPicPr>
        <p:blipFill rotWithShape="1">
          <a:blip r:embed="rId2">
            <a:extLst>
              <a:ext uri="{28A0092B-C50C-407E-A947-70E740481C1C}">
                <a14:useLocalDpi xmlns:a14="http://schemas.microsoft.com/office/drawing/2010/main" val="0"/>
              </a:ext>
            </a:extLst>
          </a:blip>
          <a:srcRect t="11471" b="10004"/>
          <a:stretch/>
        </p:blipFill>
        <p:spPr>
          <a:xfrm>
            <a:off x="177" y="1077019"/>
            <a:ext cx="12194821" cy="5504767"/>
          </a:xfrm>
          <a:prstGeom prst="rect">
            <a:avLst/>
          </a:prstGeom>
        </p:spPr>
      </p:pic>
      <p:sp>
        <p:nvSpPr>
          <p:cNvPr id="3" name="Textfeld 1">
            <a:extLst>
              <a:ext uri="{FF2B5EF4-FFF2-40B4-BE49-F238E27FC236}">
                <a16:creationId xmlns:a16="http://schemas.microsoft.com/office/drawing/2014/main" id="{C3DD97EB-BC71-4DB8-BDC5-0797D56D35C2}"/>
              </a:ext>
            </a:extLst>
          </p:cNvPr>
          <p:cNvSpPr txBox="1"/>
          <p:nvPr/>
        </p:nvSpPr>
        <p:spPr>
          <a:xfrm>
            <a:off x="1289326" y="2697001"/>
            <a:ext cx="1916518" cy="369417"/>
          </a:xfrm>
          <a:prstGeom prst="rect">
            <a:avLst/>
          </a:prstGeom>
          <a:noFill/>
        </p:spPr>
        <p:txBody>
          <a:bodyPr wrap="square" rtlCol="0">
            <a:spAutoFit/>
          </a:bodyPr>
          <a:lstStyle/>
          <a:p>
            <a:pPr defTabSz="914546"/>
            <a:r>
              <a:rPr lang="de-CH" sz="900" dirty="0">
                <a:solidFill>
                  <a:srgbClr val="5B9BD5"/>
                </a:solidFill>
                <a:latin typeface="Myriad Pro" panose="020B0503030403020204" pitchFamily="34" charset="0"/>
              </a:rPr>
              <a:t>RELENTLESS STRONG </a:t>
            </a:r>
          </a:p>
          <a:p>
            <a:pPr defTabSz="914546"/>
            <a:r>
              <a:rPr lang="de-CH" sz="900" dirty="0">
                <a:solidFill>
                  <a:srgbClr val="5B9BD5"/>
                </a:solidFill>
                <a:latin typeface="Myriad Pro" panose="020B0503030403020204" pitchFamily="34" charset="0"/>
              </a:rPr>
              <a:t>PICK-AND-PLACE</a:t>
            </a:r>
            <a:endParaRPr lang="de-CH" sz="1800" b="1" dirty="0">
              <a:solidFill>
                <a:srgbClr val="5B9BD5"/>
              </a:solidFill>
              <a:latin typeface="Myriad Pro" panose="020B0503030403020204" pitchFamily="34" charset="0"/>
            </a:endParaRPr>
          </a:p>
        </p:txBody>
      </p:sp>
      <p:sp>
        <p:nvSpPr>
          <p:cNvPr id="4" name="Textfeld 6">
            <a:extLst>
              <a:ext uri="{FF2B5EF4-FFF2-40B4-BE49-F238E27FC236}">
                <a16:creationId xmlns:a16="http://schemas.microsoft.com/office/drawing/2014/main" id="{0B4F3A34-D705-B0C4-4407-7B98396C762B}"/>
              </a:ext>
            </a:extLst>
          </p:cNvPr>
          <p:cNvSpPr txBox="1"/>
          <p:nvPr/>
        </p:nvSpPr>
        <p:spPr>
          <a:xfrm>
            <a:off x="1289326" y="3224205"/>
            <a:ext cx="1916519" cy="369417"/>
          </a:xfrm>
          <a:prstGeom prst="rect">
            <a:avLst/>
          </a:prstGeom>
          <a:noFill/>
        </p:spPr>
        <p:txBody>
          <a:bodyPr wrap="square" rtlCol="0">
            <a:spAutoFit/>
          </a:bodyPr>
          <a:lstStyle/>
          <a:p>
            <a:pPr defTabSz="914546"/>
            <a:r>
              <a:rPr lang="de-CH" sz="900" dirty="0">
                <a:solidFill>
                  <a:srgbClr val="5B9BD5"/>
                </a:solidFill>
                <a:latin typeface="Myriad Pro" panose="020B0503030403020204" pitchFamily="34" charset="0"/>
              </a:rPr>
              <a:t>SMART-SIZED MODULAR</a:t>
            </a:r>
          </a:p>
          <a:p>
            <a:pPr defTabSz="914546"/>
            <a:r>
              <a:rPr lang="de-CH" sz="900" dirty="0">
                <a:solidFill>
                  <a:srgbClr val="5B9BD5"/>
                </a:solidFill>
                <a:latin typeface="Myriad Pro" panose="020B0503030403020204" pitchFamily="34" charset="0"/>
              </a:rPr>
              <a:t>PICK-AND-PLACE</a:t>
            </a:r>
            <a:endParaRPr lang="de-CH" sz="1800" b="1" dirty="0">
              <a:solidFill>
                <a:srgbClr val="5B9BD5"/>
              </a:solidFill>
              <a:latin typeface="Myriad Pro" panose="020B0503030403020204" pitchFamily="34" charset="0"/>
            </a:endParaRPr>
          </a:p>
        </p:txBody>
      </p:sp>
      <p:sp>
        <p:nvSpPr>
          <p:cNvPr id="5" name="Textfeld 8">
            <a:extLst>
              <a:ext uri="{FF2B5EF4-FFF2-40B4-BE49-F238E27FC236}">
                <a16:creationId xmlns:a16="http://schemas.microsoft.com/office/drawing/2014/main" id="{15B3AEFC-AE39-9C93-B78D-88B3B3D52376}"/>
              </a:ext>
            </a:extLst>
          </p:cNvPr>
          <p:cNvSpPr txBox="1"/>
          <p:nvPr/>
        </p:nvSpPr>
        <p:spPr>
          <a:xfrm>
            <a:off x="4090325" y="2697001"/>
            <a:ext cx="1721446" cy="369417"/>
          </a:xfrm>
          <a:prstGeom prst="rect">
            <a:avLst/>
          </a:prstGeom>
          <a:noFill/>
        </p:spPr>
        <p:txBody>
          <a:bodyPr wrap="square" rtlCol="0">
            <a:spAutoFit/>
          </a:bodyPr>
          <a:lstStyle/>
          <a:p>
            <a:pPr defTabSz="914546"/>
            <a:r>
              <a:rPr lang="de-CH" sz="900" dirty="0">
                <a:solidFill>
                  <a:srgbClr val="5B9BD5"/>
                </a:solidFill>
                <a:latin typeface="Myriad Pro" panose="020B0503030403020204" pitchFamily="34" charset="0"/>
              </a:rPr>
              <a:t>RELENTLESS ALL-TERRAIN DISPENSER</a:t>
            </a:r>
            <a:endParaRPr lang="de-CH" sz="1800" b="1" dirty="0">
              <a:solidFill>
                <a:srgbClr val="5B9BD5"/>
              </a:solidFill>
              <a:latin typeface="Myriad Pro" panose="020B0503030403020204" pitchFamily="34" charset="0"/>
            </a:endParaRPr>
          </a:p>
        </p:txBody>
      </p:sp>
      <p:sp>
        <p:nvSpPr>
          <p:cNvPr id="6" name="Textfeld 10">
            <a:extLst>
              <a:ext uri="{FF2B5EF4-FFF2-40B4-BE49-F238E27FC236}">
                <a16:creationId xmlns:a16="http://schemas.microsoft.com/office/drawing/2014/main" id="{65EA05F5-CC0A-0251-CE81-D0A41EB5E798}"/>
              </a:ext>
            </a:extLst>
          </p:cNvPr>
          <p:cNvSpPr txBox="1"/>
          <p:nvPr/>
        </p:nvSpPr>
        <p:spPr>
          <a:xfrm>
            <a:off x="4090325" y="3224205"/>
            <a:ext cx="1721446" cy="369417"/>
          </a:xfrm>
          <a:prstGeom prst="rect">
            <a:avLst/>
          </a:prstGeom>
          <a:noFill/>
        </p:spPr>
        <p:txBody>
          <a:bodyPr wrap="square" rtlCol="0">
            <a:spAutoFit/>
          </a:bodyPr>
          <a:lstStyle/>
          <a:p>
            <a:pPr defTabSz="914546"/>
            <a:r>
              <a:rPr lang="de-CH" sz="900" dirty="0">
                <a:solidFill>
                  <a:srgbClr val="5B9BD5"/>
                </a:solidFill>
                <a:latin typeface="Myriad Pro" panose="020B0503030403020204" pitchFamily="34" charset="0"/>
              </a:rPr>
              <a:t>SMART-SIZED HIGH SPEED DISPENSER</a:t>
            </a:r>
            <a:endParaRPr lang="de-CH" sz="1800" b="1" dirty="0">
              <a:solidFill>
                <a:srgbClr val="5B9BD5"/>
              </a:solidFill>
              <a:latin typeface="Myriad Pro" panose="020B0503030403020204" pitchFamily="34" charset="0"/>
            </a:endParaRPr>
          </a:p>
        </p:txBody>
      </p:sp>
      <p:sp>
        <p:nvSpPr>
          <p:cNvPr id="7" name="Textfeld 14">
            <a:extLst>
              <a:ext uri="{FF2B5EF4-FFF2-40B4-BE49-F238E27FC236}">
                <a16:creationId xmlns:a16="http://schemas.microsoft.com/office/drawing/2014/main" id="{3A5A63C2-19D9-376D-BC65-DF5D80283517}"/>
              </a:ext>
            </a:extLst>
          </p:cNvPr>
          <p:cNvSpPr txBox="1"/>
          <p:nvPr/>
        </p:nvSpPr>
        <p:spPr>
          <a:xfrm>
            <a:off x="6891323" y="2697001"/>
            <a:ext cx="1721446" cy="369417"/>
          </a:xfrm>
          <a:prstGeom prst="rect">
            <a:avLst/>
          </a:prstGeom>
          <a:noFill/>
        </p:spPr>
        <p:txBody>
          <a:bodyPr wrap="square" rtlCol="0">
            <a:spAutoFit/>
          </a:bodyPr>
          <a:lstStyle/>
          <a:p>
            <a:pPr defTabSz="914546"/>
            <a:r>
              <a:rPr lang="de-CH" sz="900" dirty="0">
                <a:solidFill>
                  <a:srgbClr val="5B9BD5"/>
                </a:solidFill>
                <a:latin typeface="Myriad Pro" panose="020B0503030403020204" pitchFamily="34" charset="0"/>
              </a:rPr>
              <a:t>CONNECTIVE LEAN </a:t>
            </a:r>
          </a:p>
          <a:p>
            <a:pPr defTabSz="914546"/>
            <a:r>
              <a:rPr lang="de-CH" sz="900" dirty="0">
                <a:solidFill>
                  <a:srgbClr val="5B9BD5"/>
                </a:solidFill>
                <a:latin typeface="Myriad Pro" panose="020B0503030403020204" pitchFamily="34" charset="0"/>
              </a:rPr>
              <a:t>STORAGE SOLUTION</a:t>
            </a:r>
            <a:endParaRPr lang="de-CH" sz="1800" b="1" dirty="0">
              <a:solidFill>
                <a:srgbClr val="5B9BD5"/>
              </a:solidFill>
              <a:latin typeface="Myriad Pro" panose="020B0503030403020204" pitchFamily="34" charset="0"/>
            </a:endParaRPr>
          </a:p>
        </p:txBody>
      </p:sp>
      <p:sp>
        <p:nvSpPr>
          <p:cNvPr id="8" name="Textfeld 16">
            <a:extLst>
              <a:ext uri="{FF2B5EF4-FFF2-40B4-BE49-F238E27FC236}">
                <a16:creationId xmlns:a16="http://schemas.microsoft.com/office/drawing/2014/main" id="{E760040F-C786-1BF8-2402-FCF7E7B05B42}"/>
              </a:ext>
            </a:extLst>
          </p:cNvPr>
          <p:cNvSpPr txBox="1"/>
          <p:nvPr/>
        </p:nvSpPr>
        <p:spPr>
          <a:xfrm>
            <a:off x="9692321" y="2697001"/>
            <a:ext cx="1721446" cy="369417"/>
          </a:xfrm>
          <a:prstGeom prst="rect">
            <a:avLst/>
          </a:prstGeom>
          <a:noFill/>
        </p:spPr>
        <p:txBody>
          <a:bodyPr wrap="square" rtlCol="0">
            <a:spAutoFit/>
          </a:bodyPr>
          <a:lstStyle/>
          <a:p>
            <a:pPr defTabSz="914546"/>
            <a:r>
              <a:rPr lang="de-CH" sz="900" dirty="0">
                <a:solidFill>
                  <a:srgbClr val="5B9BD5"/>
                </a:solidFill>
                <a:latin typeface="Myriad Pro" panose="020B0503030403020204" pitchFamily="34" charset="0"/>
              </a:rPr>
              <a:t>MULTITALENT SOFTWARE </a:t>
            </a:r>
          </a:p>
          <a:p>
            <a:pPr defTabSz="914546"/>
            <a:r>
              <a:rPr lang="de-CH" sz="900" dirty="0">
                <a:solidFill>
                  <a:srgbClr val="5B9BD5"/>
                </a:solidFill>
                <a:latin typeface="Myriad Pro" panose="020B0503030403020204" pitchFamily="34" charset="0"/>
              </a:rPr>
              <a:t>AT YOUR FINGERTIPS</a:t>
            </a:r>
            <a:endParaRPr lang="de-CH" sz="1800" b="1" dirty="0">
              <a:solidFill>
                <a:srgbClr val="5B9BD5"/>
              </a:solidFill>
              <a:latin typeface="Myriad Pro" panose="020B0503030403020204" pitchFamily="34" charset="0"/>
            </a:endParaRPr>
          </a:p>
        </p:txBody>
      </p:sp>
      <p:sp>
        <p:nvSpPr>
          <p:cNvPr id="9" name="Textfeld 18">
            <a:extLst>
              <a:ext uri="{FF2B5EF4-FFF2-40B4-BE49-F238E27FC236}">
                <a16:creationId xmlns:a16="http://schemas.microsoft.com/office/drawing/2014/main" id="{43AD791F-CABC-B35B-F88E-D3DC4F9518D2}"/>
              </a:ext>
            </a:extLst>
          </p:cNvPr>
          <p:cNvSpPr txBox="1"/>
          <p:nvPr/>
        </p:nvSpPr>
        <p:spPr>
          <a:xfrm>
            <a:off x="9692320" y="3101035"/>
            <a:ext cx="2188280" cy="507949"/>
          </a:xfrm>
          <a:prstGeom prst="rect">
            <a:avLst/>
          </a:prstGeom>
          <a:noFill/>
        </p:spPr>
        <p:txBody>
          <a:bodyPr wrap="square" rtlCol="0">
            <a:spAutoFit/>
          </a:bodyPr>
          <a:lstStyle/>
          <a:p>
            <a:pPr defTabSz="914546"/>
            <a:r>
              <a:rPr lang="de-CH" sz="900" dirty="0">
                <a:solidFill>
                  <a:srgbClr val="5B9BD5"/>
                </a:solidFill>
                <a:latin typeface="Myriad Pro" panose="020B0503030403020204" pitchFamily="34" charset="0"/>
              </a:rPr>
              <a:t>RELIABLE REFLOW OVENS</a:t>
            </a:r>
          </a:p>
          <a:p>
            <a:pPr defTabSz="914546"/>
            <a:r>
              <a:rPr lang="de-CH" sz="900" dirty="0">
                <a:solidFill>
                  <a:srgbClr val="5B9BD5"/>
                </a:solidFill>
                <a:latin typeface="Myriad Pro" panose="020B0503030403020204" pitchFamily="34" charset="0"/>
              </a:rPr>
              <a:t>ACCURATE STENCIL PRINTER</a:t>
            </a:r>
          </a:p>
          <a:p>
            <a:pPr defTabSz="914546"/>
            <a:r>
              <a:rPr lang="de-CH" sz="900" dirty="0">
                <a:solidFill>
                  <a:srgbClr val="5B9BD5"/>
                </a:solidFill>
                <a:latin typeface="Myriad Pro" panose="020B0503030403020204" pitchFamily="34" charset="0"/>
              </a:rPr>
              <a:t>FLEXIBLE HANDLING SYSTEMS</a:t>
            </a:r>
          </a:p>
        </p:txBody>
      </p:sp>
      <p:sp>
        <p:nvSpPr>
          <p:cNvPr id="10" name="Textfeld 19">
            <a:extLst>
              <a:ext uri="{FF2B5EF4-FFF2-40B4-BE49-F238E27FC236}">
                <a16:creationId xmlns:a16="http://schemas.microsoft.com/office/drawing/2014/main" id="{8FBD2E16-4322-0842-EEA1-F9A20E4B12D6}"/>
              </a:ext>
            </a:extLst>
          </p:cNvPr>
          <p:cNvSpPr txBox="1"/>
          <p:nvPr/>
        </p:nvSpPr>
        <p:spPr>
          <a:xfrm>
            <a:off x="495293" y="3645629"/>
            <a:ext cx="3344347" cy="708050"/>
          </a:xfrm>
          <a:prstGeom prst="rect">
            <a:avLst/>
          </a:prstGeom>
          <a:noFill/>
        </p:spPr>
        <p:txBody>
          <a:bodyPr wrap="square" rtlCol="0">
            <a:spAutoFit/>
          </a:bodyPr>
          <a:lstStyle/>
          <a:p>
            <a:pPr defTabSz="914546"/>
            <a:r>
              <a:rPr lang="de-CH" sz="2000" dirty="0">
                <a:solidFill>
                  <a:srgbClr val="5B9BD5"/>
                </a:solidFill>
                <a:latin typeface="Myriad Pro" panose="020B0503030403020204" pitchFamily="34" charset="0"/>
              </a:rPr>
              <a:t>FULLY INTEGRATED</a:t>
            </a:r>
          </a:p>
          <a:p>
            <a:pPr defTabSz="914546"/>
            <a:r>
              <a:rPr lang="de-CH" sz="2000" dirty="0">
                <a:solidFill>
                  <a:srgbClr val="5B9BD5"/>
                </a:solidFill>
                <a:latin typeface="Myriad Pro" panose="020B0503030403020204" pitchFamily="34" charset="0"/>
              </a:rPr>
              <a:t>LINE SOLUTIONS</a:t>
            </a:r>
            <a:endParaRPr lang="de-CH" sz="4801" b="1" dirty="0">
              <a:solidFill>
                <a:srgbClr val="5B9BD5"/>
              </a:solidFill>
              <a:latin typeface="Myriad Pro" panose="020B0503030403020204" pitchFamily="34" charset="0"/>
            </a:endParaRPr>
          </a:p>
        </p:txBody>
      </p:sp>
      <p:sp>
        <p:nvSpPr>
          <p:cNvPr id="11" name="Textfeld 20">
            <a:extLst>
              <a:ext uri="{FF2B5EF4-FFF2-40B4-BE49-F238E27FC236}">
                <a16:creationId xmlns:a16="http://schemas.microsoft.com/office/drawing/2014/main" id="{977FFBAF-0CF2-7D8C-ED99-3D23E11C875F}"/>
              </a:ext>
            </a:extLst>
          </p:cNvPr>
          <p:cNvSpPr txBox="1"/>
          <p:nvPr/>
        </p:nvSpPr>
        <p:spPr>
          <a:xfrm>
            <a:off x="5987133" y="3645629"/>
            <a:ext cx="2378594" cy="708050"/>
          </a:xfrm>
          <a:prstGeom prst="rect">
            <a:avLst/>
          </a:prstGeom>
          <a:noFill/>
        </p:spPr>
        <p:txBody>
          <a:bodyPr wrap="square" rtlCol="0">
            <a:spAutoFit/>
          </a:bodyPr>
          <a:lstStyle/>
          <a:p>
            <a:pPr defTabSz="914546"/>
            <a:r>
              <a:rPr lang="de-CH" sz="2000" dirty="0">
                <a:solidFill>
                  <a:srgbClr val="5B9BD5"/>
                </a:solidFill>
                <a:latin typeface="Myriad Pro" panose="020B0503030403020204" pitchFamily="34" charset="0"/>
              </a:rPr>
              <a:t>HIGHLY FLEXIBLE CELL SOLUTIONS</a:t>
            </a:r>
            <a:endParaRPr lang="de-CH" sz="4801" b="1" dirty="0">
              <a:solidFill>
                <a:srgbClr val="5B9BD5"/>
              </a:solidFill>
              <a:latin typeface="Myriad Pro" panose="020B0503030403020204" pitchFamily="34" charset="0"/>
            </a:endParaRPr>
          </a:p>
        </p:txBody>
      </p:sp>
      <p:sp>
        <p:nvSpPr>
          <p:cNvPr id="14" name="Text Placeholder 13">
            <a:extLst>
              <a:ext uri="{FF2B5EF4-FFF2-40B4-BE49-F238E27FC236}">
                <a16:creationId xmlns:a16="http://schemas.microsoft.com/office/drawing/2014/main" id="{F17F3B5F-0C91-88B9-E9E5-AFD96DEC9DDE}"/>
              </a:ext>
            </a:extLst>
          </p:cNvPr>
          <p:cNvSpPr>
            <a:spLocks noGrp="1"/>
          </p:cNvSpPr>
          <p:nvPr>
            <p:ph type="body" sz="quarter" idx="10"/>
          </p:nvPr>
        </p:nvSpPr>
        <p:spPr/>
        <p:txBody>
          <a:bodyPr/>
          <a:lstStyle/>
          <a:p>
            <a:r>
              <a:rPr lang="de-CH" dirty="0"/>
              <a:t>PRODUCTS</a:t>
            </a:r>
            <a:endParaRPr lang="en-US" dirty="0"/>
          </a:p>
        </p:txBody>
      </p:sp>
      <p:sp>
        <p:nvSpPr>
          <p:cNvPr id="13" name="Date Placeholder 12">
            <a:extLst>
              <a:ext uri="{FF2B5EF4-FFF2-40B4-BE49-F238E27FC236}">
                <a16:creationId xmlns:a16="http://schemas.microsoft.com/office/drawing/2014/main" id="{D4B07EBA-1989-FE19-BE60-B071FD72BC48}"/>
              </a:ext>
            </a:extLst>
          </p:cNvPr>
          <p:cNvSpPr>
            <a:spLocks noGrp="1"/>
          </p:cNvSpPr>
          <p:nvPr>
            <p:ph type="dt" sz="half" idx="11"/>
          </p:nvPr>
        </p:nvSpPr>
        <p:spPr/>
        <p:txBody>
          <a:bodyPr/>
          <a:lstStyle/>
          <a:p>
            <a:pPr defTabSz="914546"/>
            <a:r>
              <a:rPr lang="en-US">
                <a:solidFill>
                  <a:prstClr val="black">
                    <a:tint val="75000"/>
                  </a:prstClr>
                </a:solidFill>
              </a:rPr>
              <a:t>30 May 2022</a:t>
            </a:r>
          </a:p>
        </p:txBody>
      </p:sp>
      <p:sp>
        <p:nvSpPr>
          <p:cNvPr id="12" name="Footer Placeholder 11">
            <a:extLst>
              <a:ext uri="{FF2B5EF4-FFF2-40B4-BE49-F238E27FC236}">
                <a16:creationId xmlns:a16="http://schemas.microsoft.com/office/drawing/2014/main" id="{49F53715-4308-CE2F-D677-F12EF8C7D724}"/>
              </a:ext>
            </a:extLst>
          </p:cNvPr>
          <p:cNvSpPr>
            <a:spLocks noGrp="1"/>
          </p:cNvSpPr>
          <p:nvPr>
            <p:ph type="ftr" sz="quarter" idx="12"/>
          </p:nvPr>
        </p:nvSpPr>
        <p:spPr>
          <a:prstGeom prst="rect">
            <a:avLst/>
          </a:prstGeom>
        </p:spPr>
        <p:txBody>
          <a:bodyPr/>
          <a:lstStyle/>
          <a:p>
            <a:pPr defTabSz="914546"/>
            <a:r>
              <a:rPr lang="en-US">
                <a:solidFill>
                  <a:prstClr val="black">
                    <a:tint val="75000"/>
                  </a:prstClr>
                </a:solidFill>
              </a:rPr>
              <a:t>10th Hermes Initiative Meeting, Company Introduction • © Essemtec AG • www.essemtec.com</a:t>
            </a:r>
          </a:p>
        </p:txBody>
      </p:sp>
      <p:sp>
        <p:nvSpPr>
          <p:cNvPr id="15" name="Slide Number Placeholder 14">
            <a:extLst>
              <a:ext uri="{FF2B5EF4-FFF2-40B4-BE49-F238E27FC236}">
                <a16:creationId xmlns:a16="http://schemas.microsoft.com/office/drawing/2014/main" id="{E83A3BB7-E489-AB1F-4D4A-F3B2E504F95F}"/>
              </a:ext>
            </a:extLst>
          </p:cNvPr>
          <p:cNvSpPr>
            <a:spLocks noGrp="1"/>
          </p:cNvSpPr>
          <p:nvPr>
            <p:ph type="sldNum" sz="quarter" idx="13"/>
          </p:nvPr>
        </p:nvSpPr>
        <p:spPr/>
        <p:txBody>
          <a:bodyPr/>
          <a:lstStyle/>
          <a:p>
            <a:pPr defTabSz="914546"/>
            <a:fld id="{163B9344-8470-4DCB-99E6-38C46CB1AC00}" type="slidenum">
              <a:rPr lang="en-US">
                <a:solidFill>
                  <a:prstClr val="black">
                    <a:tint val="75000"/>
                  </a:prstClr>
                </a:solidFill>
              </a:rPr>
              <a:pPr defTabSz="914546"/>
              <a:t>17</a:t>
            </a:fld>
            <a:endParaRPr lang="en-US">
              <a:solidFill>
                <a:prstClr val="black">
                  <a:tint val="75000"/>
                </a:prstClr>
              </a:solidFill>
            </a:endParaRPr>
          </a:p>
        </p:txBody>
      </p:sp>
    </p:spTree>
    <p:extLst>
      <p:ext uri="{BB962C8B-B14F-4D97-AF65-F5344CB8AC3E}">
        <p14:creationId xmlns:p14="http://schemas.microsoft.com/office/powerpoint/2010/main" val="6180168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3D426239-F33A-D090-ED71-9DFC0AE2588A}"/>
              </a:ext>
            </a:extLst>
          </p:cNvPr>
          <p:cNvSpPr>
            <a:spLocks noGrp="1"/>
          </p:cNvSpPr>
          <p:nvPr>
            <p:ph idx="1"/>
          </p:nvPr>
        </p:nvSpPr>
        <p:spPr/>
        <p:txBody>
          <a:bodyPr/>
          <a:lstStyle/>
          <a:p>
            <a:pPr marL="0" indent="0">
              <a:buNone/>
            </a:pPr>
            <a:r>
              <a:rPr lang="en-US" b="1" dirty="0"/>
              <a:t>Current status of the Hermes implementation at Essemtec</a:t>
            </a:r>
          </a:p>
          <a:p>
            <a:pPr marL="0" indent="0">
              <a:buNone/>
            </a:pPr>
            <a:endParaRPr lang="en-US" dirty="0"/>
          </a:p>
          <a:p>
            <a:r>
              <a:rPr lang="en-US" dirty="0"/>
              <a:t>IPC-HERMES-9852 Version 1.1 implemented in 2019</a:t>
            </a:r>
          </a:p>
          <a:p>
            <a:r>
              <a:rPr lang="en-US" dirty="0"/>
              <a:t>First customer application 2022</a:t>
            </a:r>
          </a:p>
          <a:p>
            <a:r>
              <a:rPr lang="en-US" dirty="0"/>
              <a:t>No. of customer installations (we know of): 1</a:t>
            </a:r>
          </a:p>
          <a:p>
            <a:r>
              <a:rPr lang="en-US" dirty="0"/>
              <a:t>To come: Implementation of Hermes vertical channel vs. IPC-CFX?</a:t>
            </a:r>
          </a:p>
        </p:txBody>
      </p:sp>
      <p:sp>
        <p:nvSpPr>
          <p:cNvPr id="4" name="Text Placeholder 3">
            <a:extLst>
              <a:ext uri="{FF2B5EF4-FFF2-40B4-BE49-F238E27FC236}">
                <a16:creationId xmlns:a16="http://schemas.microsoft.com/office/drawing/2014/main" id="{9231536D-0940-E8F0-4BAC-CED2A4452CC6}"/>
              </a:ext>
            </a:extLst>
          </p:cNvPr>
          <p:cNvSpPr>
            <a:spLocks noGrp="1"/>
          </p:cNvSpPr>
          <p:nvPr>
            <p:ph type="body" sz="quarter" idx="10"/>
          </p:nvPr>
        </p:nvSpPr>
        <p:spPr/>
        <p:txBody>
          <a:bodyPr/>
          <a:lstStyle/>
          <a:p>
            <a:r>
              <a:rPr lang="de-CH" dirty="0"/>
              <a:t>STATUS</a:t>
            </a:r>
            <a:endParaRPr lang="en-US" dirty="0"/>
          </a:p>
        </p:txBody>
      </p:sp>
      <p:sp>
        <p:nvSpPr>
          <p:cNvPr id="3" name="Date Placeholder 2">
            <a:extLst>
              <a:ext uri="{FF2B5EF4-FFF2-40B4-BE49-F238E27FC236}">
                <a16:creationId xmlns:a16="http://schemas.microsoft.com/office/drawing/2014/main" id="{86A8EEAF-E3DA-B0CB-5AEC-5BD3E3713DB2}"/>
              </a:ext>
            </a:extLst>
          </p:cNvPr>
          <p:cNvSpPr>
            <a:spLocks noGrp="1"/>
          </p:cNvSpPr>
          <p:nvPr>
            <p:ph type="dt" sz="half" idx="11"/>
          </p:nvPr>
        </p:nvSpPr>
        <p:spPr/>
        <p:txBody>
          <a:bodyPr/>
          <a:lstStyle/>
          <a:p>
            <a:pPr defTabSz="914546"/>
            <a:r>
              <a:rPr lang="en-US">
                <a:solidFill>
                  <a:prstClr val="black">
                    <a:tint val="75000"/>
                  </a:prstClr>
                </a:solidFill>
              </a:rPr>
              <a:t>30 May 2022</a:t>
            </a:r>
          </a:p>
        </p:txBody>
      </p:sp>
      <p:sp>
        <p:nvSpPr>
          <p:cNvPr id="2" name="Footer Placeholder 1">
            <a:extLst>
              <a:ext uri="{FF2B5EF4-FFF2-40B4-BE49-F238E27FC236}">
                <a16:creationId xmlns:a16="http://schemas.microsoft.com/office/drawing/2014/main" id="{6166D25C-B394-EBF5-DB84-2A9C83DC91FF}"/>
              </a:ext>
            </a:extLst>
          </p:cNvPr>
          <p:cNvSpPr>
            <a:spLocks noGrp="1"/>
          </p:cNvSpPr>
          <p:nvPr>
            <p:ph type="ftr" sz="quarter" idx="12"/>
          </p:nvPr>
        </p:nvSpPr>
        <p:spPr/>
        <p:txBody>
          <a:bodyPr/>
          <a:lstStyle/>
          <a:p>
            <a:pPr defTabSz="914546"/>
            <a:r>
              <a:rPr lang="en-US">
                <a:solidFill>
                  <a:prstClr val="black">
                    <a:tint val="75000"/>
                  </a:prstClr>
                </a:solidFill>
              </a:rPr>
              <a:t>10th Hermes Initiative Meeting, Company Introduction • © Essemtec AG • www.essemtec.com</a:t>
            </a:r>
          </a:p>
        </p:txBody>
      </p:sp>
      <p:sp>
        <p:nvSpPr>
          <p:cNvPr id="7" name="Slide Number Placeholder 6">
            <a:extLst>
              <a:ext uri="{FF2B5EF4-FFF2-40B4-BE49-F238E27FC236}">
                <a16:creationId xmlns:a16="http://schemas.microsoft.com/office/drawing/2014/main" id="{838DDE55-E791-00CC-EA8A-3A29A74CBAD5}"/>
              </a:ext>
            </a:extLst>
          </p:cNvPr>
          <p:cNvSpPr>
            <a:spLocks noGrp="1"/>
          </p:cNvSpPr>
          <p:nvPr>
            <p:ph type="sldNum" sz="quarter" idx="13"/>
          </p:nvPr>
        </p:nvSpPr>
        <p:spPr/>
        <p:txBody>
          <a:bodyPr/>
          <a:lstStyle/>
          <a:p>
            <a:pPr defTabSz="914546"/>
            <a:fld id="{163B9344-8470-4DCB-99E6-38C46CB1AC00}" type="slidenum">
              <a:rPr lang="en-US">
                <a:solidFill>
                  <a:prstClr val="black">
                    <a:tint val="75000"/>
                  </a:prstClr>
                </a:solidFill>
              </a:rPr>
              <a:pPr defTabSz="914546"/>
              <a:t>18</a:t>
            </a:fld>
            <a:endParaRPr lang="en-US">
              <a:solidFill>
                <a:prstClr val="black">
                  <a:tint val="75000"/>
                </a:prstClr>
              </a:solidFill>
            </a:endParaRPr>
          </a:p>
        </p:txBody>
      </p:sp>
    </p:spTree>
    <p:extLst>
      <p:ext uri="{BB962C8B-B14F-4D97-AF65-F5344CB8AC3E}">
        <p14:creationId xmlns:p14="http://schemas.microsoft.com/office/powerpoint/2010/main" val="32660738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EE4738B-075E-D433-8DBC-5FE9F3DF0465}"/>
              </a:ext>
            </a:extLst>
          </p:cNvPr>
          <p:cNvSpPr>
            <a:spLocks noGrp="1"/>
          </p:cNvSpPr>
          <p:nvPr>
            <p:ph type="body" sz="quarter" idx="10"/>
          </p:nvPr>
        </p:nvSpPr>
        <p:spPr/>
        <p:txBody>
          <a:bodyPr/>
          <a:lstStyle/>
          <a:p>
            <a:r>
              <a:rPr lang="de-CH" dirty="0"/>
              <a:t>Q&amp;A</a:t>
            </a:r>
            <a:endParaRPr lang="en-US" dirty="0"/>
          </a:p>
        </p:txBody>
      </p:sp>
      <p:sp>
        <p:nvSpPr>
          <p:cNvPr id="14" name="Text Placeholder 13">
            <a:extLst>
              <a:ext uri="{FF2B5EF4-FFF2-40B4-BE49-F238E27FC236}">
                <a16:creationId xmlns:a16="http://schemas.microsoft.com/office/drawing/2014/main" id="{975CB02E-4FA3-3E38-0FB1-2CDA35ED2680}"/>
              </a:ext>
            </a:extLst>
          </p:cNvPr>
          <p:cNvSpPr>
            <a:spLocks noGrp="1"/>
          </p:cNvSpPr>
          <p:nvPr>
            <p:ph type="body" sz="quarter" idx="15"/>
          </p:nvPr>
        </p:nvSpPr>
        <p:spPr/>
        <p:txBody>
          <a:bodyPr/>
          <a:lstStyle/>
          <a:p>
            <a:pPr marL="0" indent="0">
              <a:buNone/>
            </a:pPr>
            <a:r>
              <a:rPr lang="en-US" b="1" dirty="0"/>
              <a:t>THANK YOU!</a:t>
            </a:r>
          </a:p>
          <a:p>
            <a:pPr marL="0" indent="0">
              <a:buNone/>
            </a:pPr>
            <a:endParaRPr lang="en-US" dirty="0"/>
          </a:p>
          <a:p>
            <a:pPr marL="0" indent="0">
              <a:buNone/>
            </a:pPr>
            <a:r>
              <a:rPr lang="en-US" dirty="0"/>
              <a:t>… for welcoming us to the Hermes Community! </a:t>
            </a:r>
          </a:p>
          <a:p>
            <a:endParaRPr lang="en-US" dirty="0"/>
          </a:p>
        </p:txBody>
      </p:sp>
      <p:sp>
        <p:nvSpPr>
          <p:cNvPr id="4" name="Date Placeholder 3">
            <a:extLst>
              <a:ext uri="{FF2B5EF4-FFF2-40B4-BE49-F238E27FC236}">
                <a16:creationId xmlns:a16="http://schemas.microsoft.com/office/drawing/2014/main" id="{219BB702-F375-97E0-8DD2-4AA81F6A679D}"/>
              </a:ext>
            </a:extLst>
          </p:cNvPr>
          <p:cNvSpPr>
            <a:spLocks noGrp="1"/>
          </p:cNvSpPr>
          <p:nvPr>
            <p:ph type="dt" sz="half" idx="16"/>
          </p:nvPr>
        </p:nvSpPr>
        <p:spPr/>
        <p:txBody>
          <a:bodyPr/>
          <a:lstStyle/>
          <a:p>
            <a:pPr defTabSz="914546"/>
            <a:r>
              <a:rPr lang="en-US">
                <a:solidFill>
                  <a:prstClr val="black">
                    <a:tint val="75000"/>
                  </a:prstClr>
                </a:solidFill>
              </a:rPr>
              <a:t>30 May 2022</a:t>
            </a:r>
          </a:p>
        </p:txBody>
      </p:sp>
      <p:sp>
        <p:nvSpPr>
          <p:cNvPr id="3" name="Footer Placeholder 2">
            <a:extLst>
              <a:ext uri="{FF2B5EF4-FFF2-40B4-BE49-F238E27FC236}">
                <a16:creationId xmlns:a16="http://schemas.microsoft.com/office/drawing/2014/main" id="{43D13B7D-FC65-7241-3C73-71C722C60279}"/>
              </a:ext>
            </a:extLst>
          </p:cNvPr>
          <p:cNvSpPr>
            <a:spLocks noGrp="1"/>
          </p:cNvSpPr>
          <p:nvPr>
            <p:ph type="ftr" sz="quarter" idx="17"/>
          </p:nvPr>
        </p:nvSpPr>
        <p:spPr/>
        <p:txBody>
          <a:bodyPr/>
          <a:lstStyle/>
          <a:p>
            <a:pPr defTabSz="914546"/>
            <a:r>
              <a:rPr lang="en-US">
                <a:solidFill>
                  <a:prstClr val="black">
                    <a:tint val="75000"/>
                  </a:prstClr>
                </a:solidFill>
              </a:rPr>
              <a:t>10th Hermes Initiative Meeting, Company Introduction • © Essemtec AG • www.essemtec.com</a:t>
            </a:r>
          </a:p>
        </p:txBody>
      </p:sp>
      <p:sp>
        <p:nvSpPr>
          <p:cNvPr id="6" name="Slide Number Placeholder 5">
            <a:extLst>
              <a:ext uri="{FF2B5EF4-FFF2-40B4-BE49-F238E27FC236}">
                <a16:creationId xmlns:a16="http://schemas.microsoft.com/office/drawing/2014/main" id="{0CE911CD-F1F6-0C2D-7A5C-D884C04FD6DE}"/>
              </a:ext>
            </a:extLst>
          </p:cNvPr>
          <p:cNvSpPr>
            <a:spLocks noGrp="1"/>
          </p:cNvSpPr>
          <p:nvPr>
            <p:ph type="sldNum" sz="quarter" idx="18"/>
          </p:nvPr>
        </p:nvSpPr>
        <p:spPr/>
        <p:txBody>
          <a:bodyPr/>
          <a:lstStyle/>
          <a:p>
            <a:pPr defTabSz="914546"/>
            <a:fld id="{163B9344-8470-4DCB-99E6-38C46CB1AC00}" type="slidenum">
              <a:rPr lang="en-US">
                <a:solidFill>
                  <a:prstClr val="black">
                    <a:tint val="75000"/>
                  </a:prstClr>
                </a:solidFill>
              </a:rPr>
              <a:pPr defTabSz="914546"/>
              <a:t>19</a:t>
            </a:fld>
            <a:endParaRPr lang="en-US">
              <a:solidFill>
                <a:prstClr val="black">
                  <a:tint val="75000"/>
                </a:prstClr>
              </a:solidFill>
            </a:endParaRPr>
          </a:p>
        </p:txBody>
      </p:sp>
    </p:spTree>
    <p:extLst>
      <p:ext uri="{BB962C8B-B14F-4D97-AF65-F5344CB8AC3E}">
        <p14:creationId xmlns:p14="http://schemas.microsoft.com/office/powerpoint/2010/main" val="20602167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extLst>
              <p:ext uri="{D42A27DB-BD31-4B8C-83A1-F6EECF244321}">
                <p14:modId xmlns:p14="http://schemas.microsoft.com/office/powerpoint/2010/main" val="195153522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3" name="Objekt 2"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hteck 1" hidden="1"/>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US" b="1">
              <a:latin typeface="Arial" panose="020B0604020202020204" pitchFamily="34" charset="0"/>
              <a:ea typeface="+mj-ea"/>
              <a:cs typeface="+mj-cs"/>
              <a:sym typeface="Arial" panose="020B0604020202020204" pitchFamily="34" charset="0"/>
            </a:endParaRPr>
          </a:p>
        </p:txBody>
      </p:sp>
      <p:sp>
        <p:nvSpPr>
          <p:cNvPr id="5" name="Titel 1"/>
          <p:cNvSpPr>
            <a:spLocks noGrp="1"/>
          </p:cNvSpPr>
          <p:nvPr>
            <p:ph type="ctrTitle"/>
          </p:nvPr>
        </p:nvSpPr>
        <p:spPr>
          <a:xfrm>
            <a:off x="3753008" y="1265510"/>
            <a:ext cx="7911548" cy="2959357"/>
          </a:xfrm>
          <a:noFill/>
        </p:spPr>
        <p:txBody>
          <a:bodyPr vert="horz" lIns="0" tIns="0" rIns="0" bIns="62412" rtlCol="0" anchor="t" anchorCtr="0">
            <a:noAutofit/>
          </a:bodyPr>
          <a:lstStyle/>
          <a:p>
            <a:pPr algn="ctr"/>
            <a:r>
              <a:rPr lang="en-US" altLang="de-DE" sz="1800" dirty="0">
                <a:solidFill>
                  <a:schemeClr val="bg1">
                    <a:lumMod val="65000"/>
                  </a:schemeClr>
                </a:solidFill>
                <a:effectLst>
                  <a:glow rad="139700">
                    <a:schemeClr val="bg1"/>
                  </a:glow>
                </a:effectLst>
              </a:rPr>
              <a:t> </a:t>
            </a:r>
            <a:br>
              <a:rPr lang="en-US" altLang="de-DE" dirty="0">
                <a:solidFill>
                  <a:schemeClr val="bg1">
                    <a:lumMod val="65000"/>
                  </a:schemeClr>
                </a:solidFill>
                <a:effectLst>
                  <a:glow rad="139700">
                    <a:schemeClr val="bg1"/>
                  </a:glow>
                </a:effectLst>
              </a:rPr>
            </a:br>
            <a:r>
              <a:rPr lang="en-US" altLang="de-DE" sz="7200" dirty="0">
                <a:solidFill>
                  <a:srgbClr val="00CC00"/>
                </a:solidFill>
                <a:effectLst>
                  <a:glow rad="139700">
                    <a:prstClr val="white"/>
                  </a:glow>
                </a:effectLst>
              </a:rPr>
              <a:t>Agenda</a:t>
            </a:r>
            <a:br>
              <a:rPr lang="en-US" altLang="de-DE" sz="7200" dirty="0">
                <a:solidFill>
                  <a:prstClr val="white">
                    <a:lumMod val="65000"/>
                  </a:prstClr>
                </a:solidFill>
                <a:effectLst>
                  <a:glow rad="139700">
                    <a:prstClr val="white"/>
                  </a:glow>
                </a:effectLst>
              </a:rPr>
            </a:br>
            <a:r>
              <a:rPr lang="en-US" altLang="de-DE" sz="3200" dirty="0">
                <a:solidFill>
                  <a:srgbClr val="DEDFE1">
                    <a:lumMod val="50000"/>
                  </a:srgbClr>
                </a:solidFill>
                <a:effectLst>
                  <a:glow rad="139700">
                    <a:prstClr val="white"/>
                  </a:glow>
                </a:effectLst>
              </a:rPr>
              <a:t>proposal</a:t>
            </a:r>
            <a:br>
              <a:rPr lang="en-US" altLang="de-DE" sz="3200" dirty="0">
                <a:solidFill>
                  <a:schemeClr val="bg2">
                    <a:lumMod val="50000"/>
                  </a:schemeClr>
                </a:solidFill>
                <a:effectLst>
                  <a:glow rad="139700">
                    <a:schemeClr val="bg1"/>
                  </a:glow>
                </a:effectLst>
              </a:rPr>
            </a:br>
            <a:br>
              <a:rPr lang="en-US" altLang="de-DE" sz="3200" dirty="0">
                <a:solidFill>
                  <a:schemeClr val="bg2">
                    <a:lumMod val="50000"/>
                  </a:schemeClr>
                </a:solidFill>
                <a:effectLst>
                  <a:glow rad="139700">
                    <a:schemeClr val="bg1"/>
                  </a:glow>
                </a:effectLst>
              </a:rPr>
            </a:br>
            <a:r>
              <a:rPr lang="en-US" altLang="de-DE" sz="3200" dirty="0">
                <a:solidFill>
                  <a:schemeClr val="bg2">
                    <a:lumMod val="50000"/>
                  </a:schemeClr>
                </a:solidFill>
                <a:effectLst>
                  <a:glow rad="139700">
                    <a:schemeClr val="bg1"/>
                  </a:glow>
                </a:effectLst>
              </a:rPr>
              <a:t>10</a:t>
            </a:r>
            <a:r>
              <a:rPr lang="en-US" altLang="de-DE" sz="3200" baseline="30000" dirty="0">
                <a:solidFill>
                  <a:schemeClr val="bg2">
                    <a:lumMod val="50000"/>
                  </a:schemeClr>
                </a:solidFill>
                <a:effectLst>
                  <a:glow rad="139700">
                    <a:schemeClr val="bg1"/>
                  </a:glow>
                </a:effectLst>
              </a:rPr>
              <a:t>th</a:t>
            </a:r>
            <a:r>
              <a:rPr lang="en-US" altLang="de-DE" sz="3200" dirty="0">
                <a:solidFill>
                  <a:schemeClr val="bg2">
                    <a:lumMod val="50000"/>
                  </a:schemeClr>
                </a:solidFill>
                <a:effectLst>
                  <a:glow rad="139700">
                    <a:schemeClr val="bg1"/>
                  </a:glow>
                </a:effectLst>
              </a:rPr>
              <a:t> </a:t>
            </a:r>
            <a:r>
              <a:rPr lang="en-US" altLang="de-DE" dirty="0">
                <a:solidFill>
                  <a:schemeClr val="bg2">
                    <a:lumMod val="50000"/>
                  </a:schemeClr>
                </a:solidFill>
                <a:effectLst>
                  <a:glow rad="139700">
                    <a:schemeClr val="bg1"/>
                  </a:glow>
                </a:effectLst>
              </a:rPr>
              <a:t>The Hermes Standard Initiative meeting</a:t>
            </a:r>
            <a:endParaRPr lang="en-US" dirty="0">
              <a:solidFill>
                <a:schemeClr val="bg2">
                  <a:lumMod val="50000"/>
                </a:schemeClr>
              </a:solidFill>
              <a:effectLst>
                <a:glow rad="139700">
                  <a:schemeClr val="bg1"/>
                </a:glow>
              </a:effectLst>
            </a:endParaRPr>
          </a:p>
        </p:txBody>
      </p:sp>
      <p:sp>
        <p:nvSpPr>
          <p:cNvPr id="4" name="Textfeld 3"/>
          <p:cNvSpPr txBox="1"/>
          <p:nvPr/>
        </p:nvSpPr>
        <p:spPr>
          <a:xfrm>
            <a:off x="5704297" y="4973002"/>
            <a:ext cx="3894592"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pPr algn="ctr"/>
            <a:r>
              <a:rPr lang="de-DE" sz="1800" b="1">
                <a:solidFill>
                  <a:schemeClr val="bg2">
                    <a:lumMod val="50000"/>
                  </a:schemeClr>
                </a:solidFill>
              </a:rPr>
              <a:t>Håkan Sandell</a:t>
            </a:r>
          </a:p>
          <a:p>
            <a:pPr algn="ctr"/>
            <a:endParaRPr lang="fr-FR" sz="1700" b="1">
              <a:solidFill>
                <a:schemeClr val="bg2">
                  <a:lumMod val="50000"/>
                </a:schemeClr>
              </a:solidFill>
            </a:endParaRPr>
          </a:p>
          <a:p>
            <a:pPr algn="ctr"/>
            <a:r>
              <a:rPr lang="fr-FR" sz="1700">
                <a:solidFill>
                  <a:schemeClr val="bg2">
                    <a:lumMod val="50000"/>
                  </a:schemeClr>
                </a:solidFill>
              </a:rPr>
              <a:t>Chair of The </a:t>
            </a:r>
            <a:r>
              <a:rPr lang="fr-FR" sz="1700" err="1">
                <a:solidFill>
                  <a:schemeClr val="bg2">
                    <a:lumMod val="50000"/>
                  </a:schemeClr>
                </a:solidFill>
              </a:rPr>
              <a:t>Hermes</a:t>
            </a:r>
            <a:r>
              <a:rPr lang="fr-FR" sz="1700">
                <a:solidFill>
                  <a:schemeClr val="bg2">
                    <a:lumMod val="50000"/>
                  </a:schemeClr>
                </a:solidFill>
              </a:rPr>
              <a:t> Standard Initiative</a:t>
            </a:r>
          </a:p>
        </p:txBody>
      </p:sp>
      <p:sp>
        <p:nvSpPr>
          <p:cNvPr id="7" name="Textfeld 6">
            <a:extLst>
              <a:ext uri="{FF2B5EF4-FFF2-40B4-BE49-F238E27FC236}">
                <a16:creationId xmlns:a16="http://schemas.microsoft.com/office/drawing/2014/main" id="{B1D00A7D-61D3-4223-8ED2-A48B92B99CD1}"/>
              </a:ext>
            </a:extLst>
          </p:cNvPr>
          <p:cNvSpPr txBox="1"/>
          <p:nvPr/>
        </p:nvSpPr>
        <p:spPr>
          <a:xfrm>
            <a:off x="6549528" y="4493590"/>
            <a:ext cx="2204130"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r>
              <a:rPr lang="en-PH" sz="1700" dirty="0">
                <a:solidFill>
                  <a:schemeClr val="bg2">
                    <a:lumMod val="50000"/>
                  </a:schemeClr>
                </a:solidFill>
              </a:rPr>
              <a:t>On-line, June 1</a:t>
            </a:r>
            <a:r>
              <a:rPr lang="en-PH" sz="1700" baseline="30000" dirty="0">
                <a:solidFill>
                  <a:schemeClr val="bg2">
                    <a:lumMod val="50000"/>
                  </a:schemeClr>
                </a:solidFill>
              </a:rPr>
              <a:t>st</a:t>
            </a:r>
            <a:r>
              <a:rPr lang="en-PH" sz="1700" dirty="0">
                <a:solidFill>
                  <a:schemeClr val="bg2">
                    <a:lumMod val="50000"/>
                  </a:schemeClr>
                </a:solidFill>
              </a:rPr>
              <a:t> 2022</a:t>
            </a:r>
          </a:p>
        </p:txBody>
      </p:sp>
    </p:spTree>
    <p:extLst>
      <p:ext uri="{BB962C8B-B14F-4D97-AF65-F5344CB8AC3E}">
        <p14:creationId xmlns:p14="http://schemas.microsoft.com/office/powerpoint/2010/main" val="25352276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Objekt 34" hidden="1"/>
          <p:cNvGraphicFramePr>
            <a:graphicFrameLocks noChangeAspect="1"/>
          </p:cNvGraphicFramePr>
          <p:nvPr>
            <p:custDataLst>
              <p:tags r:id="rId1"/>
            </p:custDataLst>
          </p:nvPr>
        </p:nvGraphicFramePr>
        <p:xfrm>
          <a:off x="2296" y="2120"/>
          <a:ext cx="2116" cy="2116"/>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35" name="Objekt 34" hidden="1"/>
                      <p:cNvPicPr/>
                      <p:nvPr/>
                    </p:nvPicPr>
                    <p:blipFill>
                      <a:blip r:embed="rId5"/>
                      <a:stretch>
                        <a:fillRect/>
                      </a:stretch>
                    </p:blipFill>
                    <p:spPr>
                      <a:xfrm>
                        <a:off x="2296" y="2120"/>
                        <a:ext cx="2116" cy="2116"/>
                      </a:xfrm>
                      <a:prstGeom prst="rect">
                        <a:avLst/>
                      </a:prstGeom>
                    </p:spPr>
                  </p:pic>
                </p:oleObj>
              </mc:Fallback>
            </mc:AlternateContent>
          </a:graphicData>
        </a:graphic>
      </p:graphicFrame>
      <p:sp>
        <p:nvSpPr>
          <p:cNvPr id="9" name="Rechteck 8" hidden="1"/>
          <p:cNvSpPr/>
          <p:nvPr>
            <p:custDataLst>
              <p:tags r:id="rId2"/>
            </p:custDataLst>
          </p:nvPr>
        </p:nvSpPr>
        <p:spPr>
          <a:xfrm>
            <a:off x="176" y="0"/>
            <a:ext cx="211716" cy="2117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US" sz="2000" b="1" dirty="0">
              <a:latin typeface="Arial" panose="020B0604020202020204" pitchFamily="34" charset="0"/>
              <a:ea typeface="+mj-ea"/>
              <a:cs typeface="+mj-cs"/>
              <a:sym typeface="Arial" panose="020B0604020202020204" pitchFamily="34" charset="0"/>
            </a:endParaRPr>
          </a:p>
        </p:txBody>
      </p:sp>
      <p:cxnSp>
        <p:nvCxnSpPr>
          <p:cNvPr id="387" name="Straight Connector 386">
            <a:extLst>
              <a:ext uri="{FF2B5EF4-FFF2-40B4-BE49-F238E27FC236}">
                <a16:creationId xmlns:a16="http://schemas.microsoft.com/office/drawing/2014/main" id="{FED7E08D-4D23-4C32-818E-A180BC9EDBE6}"/>
              </a:ext>
            </a:extLst>
          </p:cNvPr>
          <p:cNvCxnSpPr/>
          <p:nvPr/>
        </p:nvCxnSpPr>
        <p:spPr>
          <a:xfrm flipV="1">
            <a:off x="3068684" y="2736441"/>
            <a:ext cx="0" cy="9720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10" name="Rectangle 409">
            <a:extLst>
              <a:ext uri="{FF2B5EF4-FFF2-40B4-BE49-F238E27FC236}">
                <a16:creationId xmlns:a16="http://schemas.microsoft.com/office/drawing/2014/main" id="{7740AEB6-552A-47A5-94D8-B65F8722F82B}"/>
              </a:ext>
            </a:extLst>
          </p:cNvPr>
          <p:cNvSpPr/>
          <p:nvPr/>
        </p:nvSpPr>
        <p:spPr>
          <a:xfrm>
            <a:off x="2659173" y="3296601"/>
            <a:ext cx="1044000" cy="277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50000"/>
                </a:schemeClr>
              </a:solidFill>
            </a:endParaRPr>
          </a:p>
        </p:txBody>
      </p:sp>
      <p:cxnSp>
        <p:nvCxnSpPr>
          <p:cNvPr id="390" name="Straight Connector 389">
            <a:extLst>
              <a:ext uri="{FF2B5EF4-FFF2-40B4-BE49-F238E27FC236}">
                <a16:creationId xmlns:a16="http://schemas.microsoft.com/office/drawing/2014/main" id="{01BFBD43-80BB-48FE-8921-B16FBE1DFF01}"/>
              </a:ext>
            </a:extLst>
          </p:cNvPr>
          <p:cNvCxnSpPr/>
          <p:nvPr/>
        </p:nvCxnSpPr>
        <p:spPr>
          <a:xfrm flipV="1">
            <a:off x="6986634" y="2736441"/>
            <a:ext cx="0" cy="9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91" name="Straight Connector 390">
            <a:extLst>
              <a:ext uri="{FF2B5EF4-FFF2-40B4-BE49-F238E27FC236}">
                <a16:creationId xmlns:a16="http://schemas.microsoft.com/office/drawing/2014/main" id="{EF3B1368-AD2D-42B9-872D-10837C4947AF}"/>
              </a:ext>
            </a:extLst>
          </p:cNvPr>
          <p:cNvCxnSpPr/>
          <p:nvPr/>
        </p:nvCxnSpPr>
        <p:spPr>
          <a:xfrm flipV="1">
            <a:off x="7474790" y="3421824"/>
            <a:ext cx="0" cy="28155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9" name="Straight Connector 388">
            <a:extLst>
              <a:ext uri="{FF2B5EF4-FFF2-40B4-BE49-F238E27FC236}">
                <a16:creationId xmlns:a16="http://schemas.microsoft.com/office/drawing/2014/main" id="{C8113816-822A-4CE2-88F3-C2CBFEF93D94}"/>
              </a:ext>
            </a:extLst>
          </p:cNvPr>
          <p:cNvCxnSpPr/>
          <p:nvPr/>
        </p:nvCxnSpPr>
        <p:spPr>
          <a:xfrm flipV="1">
            <a:off x="5344903" y="2391905"/>
            <a:ext cx="0" cy="189415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09" name="Rectangle 408">
            <a:extLst>
              <a:ext uri="{FF2B5EF4-FFF2-40B4-BE49-F238E27FC236}">
                <a16:creationId xmlns:a16="http://schemas.microsoft.com/office/drawing/2014/main" id="{C4B377FA-3536-4B71-8AD8-8F7EEEF5548E}"/>
              </a:ext>
            </a:extLst>
          </p:cNvPr>
          <p:cNvSpPr/>
          <p:nvPr/>
        </p:nvSpPr>
        <p:spPr>
          <a:xfrm>
            <a:off x="4900319" y="3296601"/>
            <a:ext cx="2777482" cy="277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50000"/>
                </a:schemeClr>
              </a:solidFill>
            </a:endParaRPr>
          </a:p>
        </p:txBody>
      </p:sp>
      <p:sp>
        <p:nvSpPr>
          <p:cNvPr id="2" name="Titel 1"/>
          <p:cNvSpPr>
            <a:spLocks noGrp="1"/>
          </p:cNvSpPr>
          <p:nvPr>
            <p:ph type="title"/>
          </p:nvPr>
        </p:nvSpPr>
        <p:spPr/>
        <p:txBody>
          <a:bodyPr vert="horz" lIns="432041" tIns="60966" rIns="121932" bIns="60966" rtlCol="0" anchor="ctr">
            <a:normAutofit/>
          </a:bodyPr>
          <a:lstStyle/>
          <a:p>
            <a:r>
              <a:rPr lang="en-US" b="0" dirty="0"/>
              <a:t>The Hermes Standard Initiative</a:t>
            </a:r>
            <a:br>
              <a:rPr lang="en-US" b="0" dirty="0"/>
            </a:br>
            <a:r>
              <a:rPr lang="en-US" dirty="0"/>
              <a:t>Start simple &amp; grow fast</a:t>
            </a:r>
          </a:p>
        </p:txBody>
      </p:sp>
      <p:sp>
        <p:nvSpPr>
          <p:cNvPr id="4" name="Datumsplatzhalter 3"/>
          <p:cNvSpPr>
            <a:spLocks noGrp="1"/>
          </p:cNvSpPr>
          <p:nvPr>
            <p:ph type="dt" sz="half" idx="10"/>
          </p:nvPr>
        </p:nvSpPr>
        <p:spPr/>
        <p:txBody>
          <a:bodyPr/>
          <a:lstStyle/>
          <a:p>
            <a:r>
              <a:rPr lang="en-US" dirty="0"/>
              <a:t>03/23/2017</a:t>
            </a:r>
          </a:p>
        </p:txBody>
      </p:sp>
      <p:sp>
        <p:nvSpPr>
          <p:cNvPr id="5" name="Foliennummernplatzhalter 4"/>
          <p:cNvSpPr>
            <a:spLocks noGrp="1"/>
          </p:cNvSpPr>
          <p:nvPr>
            <p:ph type="sldNum" sz="quarter" idx="12"/>
          </p:nvPr>
        </p:nvSpPr>
        <p:spPr/>
        <p:txBody>
          <a:bodyPr/>
          <a:lstStyle/>
          <a:p>
            <a:r>
              <a:rPr lang="en-US" dirty="0"/>
              <a:t>Page </a:t>
            </a:r>
            <a:fld id="{9204330F-C5AD-4AC0-88A8-9CB1F8F7EBD6}" type="slidenum">
              <a:rPr lang="en-US" smtClean="0"/>
              <a:pPr/>
              <a:t>20</a:t>
            </a:fld>
            <a:endParaRPr lang="en-US" dirty="0"/>
          </a:p>
        </p:txBody>
      </p:sp>
      <p:sp>
        <p:nvSpPr>
          <p:cNvPr id="21" name="Textplatzhalter 55"/>
          <p:cNvSpPr txBox="1">
            <a:spLocks/>
          </p:cNvSpPr>
          <p:nvPr/>
        </p:nvSpPr>
        <p:spPr>
          <a:xfrm>
            <a:off x="2050541" y="4058967"/>
            <a:ext cx="1930543" cy="1104378"/>
          </a:xfrm>
          <a:prstGeom prst="rect">
            <a:avLst/>
          </a:prstGeom>
        </p:spPr>
        <p:txBody>
          <a:bodyPr lIns="121940" tIns="60970" rIns="121940" bIns="60970">
            <a:noAutofit/>
          </a:bodyPr>
          <a:lstStyle>
            <a:lvl1pPr marL="0" indent="0" algn="l" defTabSz="914217" rtl="0" eaLnBrk="1" latinLnBrk="0" hangingPunct="1">
              <a:spcBef>
                <a:spcPts val="1800"/>
              </a:spcBef>
              <a:spcAft>
                <a:spcPts val="450"/>
              </a:spcAft>
              <a:buFont typeface="Arial" panose="020B0604020202020204" pitchFamily="34" charset="0"/>
              <a:buNone/>
              <a:defRPr sz="1200" b="1" kern="1200">
                <a:solidFill>
                  <a:schemeClr val="accent1"/>
                </a:solidFill>
                <a:latin typeface="+mn-lt"/>
                <a:ea typeface="+mn-ea"/>
                <a:cs typeface="+mn-cs"/>
              </a:defRPr>
            </a:lvl1pPr>
            <a:lvl2pPr marL="0" indent="0" algn="l" defTabSz="914217" rtl="0" eaLnBrk="1" latinLnBrk="0" hangingPunct="1">
              <a:spcBef>
                <a:spcPts val="450"/>
              </a:spcBef>
              <a:buFont typeface="+mj-lt"/>
              <a:buNone/>
              <a:defRPr sz="1200" b="1" kern="1200">
                <a:solidFill>
                  <a:schemeClr val="tx1"/>
                </a:solidFill>
                <a:latin typeface="+mn-lt"/>
                <a:ea typeface="+mn-ea"/>
                <a:cs typeface="+mn-cs"/>
              </a:defRPr>
            </a:lvl2pPr>
            <a:lvl3pPr marL="136773" indent="-136773" algn="l" defTabSz="914217" rtl="0" eaLnBrk="1" latinLnBrk="0" hangingPunct="1">
              <a:spcBef>
                <a:spcPts val="360"/>
              </a:spcBef>
              <a:buClr>
                <a:schemeClr val="accent2"/>
              </a:buClr>
              <a:buSzPct val="80000"/>
              <a:buFont typeface="Wingdings" panose="05000000000000000000" pitchFamily="2" charset="2"/>
              <a:buChar char="§"/>
              <a:defRPr sz="1200" kern="1200">
                <a:solidFill>
                  <a:schemeClr val="tx1"/>
                </a:solidFill>
                <a:latin typeface="+mn-lt"/>
                <a:ea typeface="+mn-ea"/>
                <a:cs typeface="+mn-cs"/>
              </a:defRPr>
            </a:lvl3pPr>
            <a:lvl4pPr marL="273546" indent="-136773" algn="l" defTabSz="914217" rtl="0" eaLnBrk="1" latinLnBrk="0" hangingPunct="1">
              <a:spcBef>
                <a:spcPts val="360"/>
              </a:spcBef>
              <a:buClr>
                <a:schemeClr val="accent2"/>
              </a:buClr>
              <a:buSzPct val="80000"/>
              <a:buFont typeface="Wingdings" panose="05000000000000000000" pitchFamily="2" charset="2"/>
              <a:buChar char="§"/>
              <a:tabLst/>
              <a:defRPr sz="1200" kern="1200">
                <a:solidFill>
                  <a:schemeClr val="tx1"/>
                </a:solidFill>
                <a:latin typeface="+mn-lt"/>
                <a:ea typeface="+mn-ea"/>
                <a:cs typeface="+mn-cs"/>
              </a:defRPr>
            </a:lvl4pPr>
            <a:lvl5pPr marL="410318" indent="-136773" algn="l" defTabSz="914217" rtl="0" eaLnBrk="1" latinLnBrk="0" hangingPunct="1">
              <a:spcBef>
                <a:spcPts val="360"/>
              </a:spcBef>
              <a:buClr>
                <a:schemeClr val="accent2"/>
              </a:buClr>
              <a:buSzPct val="80000"/>
              <a:buFont typeface="Wingdings" panose="05000000000000000000" pitchFamily="2" charset="2"/>
              <a:buChar char="§"/>
              <a:defRPr sz="1200" kern="1200">
                <a:solidFill>
                  <a:schemeClr val="tx1"/>
                </a:solidFill>
                <a:latin typeface="+mn-lt"/>
                <a:ea typeface="+mn-ea"/>
                <a:cs typeface="+mn-cs"/>
              </a:defRPr>
            </a:lvl5pPr>
            <a:lvl6pPr marL="2514097" indent="-228555" algn="l" defTabSz="91421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05" indent="-228555" algn="l" defTabSz="91421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14" indent="-228555" algn="l" defTabSz="91421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422" indent="-228555" algn="l" defTabSz="91421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2" indent="0" algn="ctr">
              <a:buNone/>
            </a:pPr>
            <a:r>
              <a:rPr lang="en-US" sz="1400" dirty="0"/>
              <a:t>Products available </a:t>
            </a:r>
            <a:br>
              <a:rPr lang="en-US" sz="1400" dirty="0"/>
            </a:br>
            <a:r>
              <a:rPr lang="en-US" sz="1400" dirty="0"/>
              <a:t>&amp; start customer </a:t>
            </a:r>
            <a:br>
              <a:rPr lang="en-US" sz="1400" dirty="0"/>
            </a:br>
            <a:r>
              <a:rPr lang="en-US" sz="1400" dirty="0"/>
              <a:t>field-tests by </a:t>
            </a:r>
            <a:br>
              <a:rPr lang="en-US" sz="1400" dirty="0"/>
            </a:br>
            <a:r>
              <a:rPr lang="en-US" sz="1400" dirty="0"/>
              <a:t>Q1 2018</a:t>
            </a:r>
          </a:p>
        </p:txBody>
      </p:sp>
      <p:sp>
        <p:nvSpPr>
          <p:cNvPr id="8" name="Rechteck 7"/>
          <p:cNvSpPr/>
          <p:nvPr/>
        </p:nvSpPr>
        <p:spPr>
          <a:xfrm>
            <a:off x="1049758" y="5092067"/>
            <a:ext cx="1737186" cy="984905"/>
          </a:xfrm>
          <a:prstGeom prst="rect">
            <a:avLst/>
          </a:prstGeom>
        </p:spPr>
        <p:txBody>
          <a:bodyPr wrap="square" lIns="121940" tIns="60970" rIns="121940" bIns="60970">
            <a:spAutoFit/>
          </a:bodyPr>
          <a:lstStyle/>
          <a:p>
            <a:pPr marL="0" lvl="2" algn="ctr"/>
            <a:r>
              <a:rPr lang="en-US" sz="1400" dirty="0"/>
              <a:t>Successful Multi-vendor test in real production environment</a:t>
            </a:r>
          </a:p>
        </p:txBody>
      </p:sp>
      <p:grpSp>
        <p:nvGrpSpPr>
          <p:cNvPr id="42" name="Gruppieren 41"/>
          <p:cNvGrpSpPr/>
          <p:nvPr/>
        </p:nvGrpSpPr>
        <p:grpSpPr>
          <a:xfrm>
            <a:off x="9169630" y="-118279"/>
            <a:ext cx="3004135" cy="2353310"/>
            <a:chOff x="6808162" y="1589508"/>
            <a:chExt cx="2252580" cy="1764574"/>
          </a:xfrm>
        </p:grpSpPr>
        <p:sp>
          <p:nvSpPr>
            <p:cNvPr id="15" name="Pfeil nach oben 14"/>
            <p:cNvSpPr/>
            <p:nvPr/>
          </p:nvSpPr>
          <p:spPr>
            <a:xfrm rot="4471428">
              <a:off x="7512511" y="1338410"/>
              <a:ext cx="900277" cy="2196185"/>
            </a:xfrm>
            <a:prstGeom prst="upArrow">
              <a:avLst/>
            </a:prstGeom>
            <a:solidFill>
              <a:srgbClr val="00FF00"/>
            </a:solidFill>
            <a:ln>
              <a:solidFill>
                <a:schemeClr val="accent4"/>
              </a:solidFill>
            </a:ln>
            <a:scene3d>
              <a:camera prst="orthographicFront"/>
              <a:lightRig rig="threePt" dir="t"/>
            </a:scene3d>
            <a:sp3d>
              <a:bevelT/>
              <a:bevelB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1" dirty="0"/>
            </a:p>
          </p:txBody>
        </p:sp>
        <p:pic>
          <p:nvPicPr>
            <p:cNvPr id="16" name="Picture 8" descr="https://pixabay.com/get/eb35b70b20f2043ed1584d05fb0938c9bd22ffd41db811419cf2c970a5/competition-2064865_1280.jpg"/>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16643" b="98422" l="2009" r="100000">
                          <a14:foregroundMark x1="79197" y1="36872" x2="79197" y2="36872"/>
                          <a14:backgroundMark x1="88522" y1="60258" x2="88522" y2="60258"/>
                          <a14:backgroundMark x1="68436" y1="58537" x2="68436" y2="58537"/>
                          <a14:backgroundMark x1="69010" y1="65423" x2="68149" y2="65710"/>
                          <a14:backgroundMark x1="61836" y1="55524" x2="61836" y2="55524"/>
                          <a14:backgroundMark x1="27834" y1="52511" x2="27834" y2="52511"/>
                          <a14:backgroundMark x1="20660" y1="48207" x2="20660" y2="48207"/>
                          <a14:backgroundMark x1="17934" y1="39311" x2="17934" y2="39311"/>
                          <a14:backgroundMark x1="14347" y1="52224" x2="14347" y2="52224"/>
                          <a14:backgroundMark x1="74175" y1="56671" x2="74175" y2="56671"/>
                          <a14:backgroundMark x1="75036" y1="65710" x2="75036" y2="65710"/>
                          <a14:backgroundMark x1="81923" y1="72310" x2="81923" y2="72310"/>
                          <a14:backgroundMark x1="81779" y1="71449" x2="81779" y2="71449"/>
                        </a14:backgroundRemoval>
                      </a14:imgEffect>
                    </a14:imgLayer>
                  </a14:imgProps>
                </a:ext>
                <a:ext uri="{28A0092B-C50C-407E-A947-70E740481C1C}">
                  <a14:useLocalDpi xmlns:a14="http://schemas.microsoft.com/office/drawing/2010/main" val="0"/>
                </a:ext>
              </a:extLst>
            </a:blip>
            <a:srcRect l="2557" t="15969" r="1351" b="2796"/>
            <a:stretch/>
          </p:blipFill>
          <p:spPr bwMode="auto">
            <a:xfrm flipH="1">
              <a:off x="6808162" y="1589508"/>
              <a:ext cx="2019591" cy="1764574"/>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extfeld 6"/>
          <p:cNvSpPr txBox="1"/>
          <p:nvPr/>
        </p:nvSpPr>
        <p:spPr>
          <a:xfrm>
            <a:off x="5042388" y="4469898"/>
            <a:ext cx="1824799" cy="954107"/>
          </a:xfrm>
          <a:prstGeom prst="rect">
            <a:avLst/>
          </a:prstGeom>
          <a:noFill/>
        </p:spPr>
        <p:txBody>
          <a:bodyPr wrap="square" rtlCol="0">
            <a:spAutoFit/>
          </a:bodyPr>
          <a:lstStyle/>
          <a:p>
            <a:pPr algn="ctr"/>
            <a:r>
              <a:rPr lang="en-US" sz="1400" dirty="0"/>
              <a:t>Next 7 extensions amended to the standard</a:t>
            </a:r>
          </a:p>
          <a:p>
            <a:pPr algn="ctr"/>
            <a:r>
              <a:rPr lang="en-US" sz="1400" dirty="0"/>
              <a:t>v1.2</a:t>
            </a:r>
          </a:p>
        </p:txBody>
      </p:sp>
      <p:sp>
        <p:nvSpPr>
          <p:cNvPr id="48" name="Textfeld 47">
            <a:extLst>
              <a:ext uri="{FF2B5EF4-FFF2-40B4-BE49-F238E27FC236}">
                <a16:creationId xmlns:a16="http://schemas.microsoft.com/office/drawing/2014/main" id="{DE94BE51-9001-4FFE-B5EB-BCD1BE246414}"/>
              </a:ext>
            </a:extLst>
          </p:cNvPr>
          <p:cNvSpPr txBox="1"/>
          <p:nvPr/>
        </p:nvSpPr>
        <p:spPr>
          <a:xfrm>
            <a:off x="3561392" y="4952901"/>
            <a:ext cx="1824799" cy="954107"/>
          </a:xfrm>
          <a:prstGeom prst="rect">
            <a:avLst/>
          </a:prstGeom>
          <a:noFill/>
        </p:spPr>
        <p:txBody>
          <a:bodyPr wrap="square" rtlCol="0">
            <a:spAutoFit/>
          </a:bodyPr>
          <a:lstStyle/>
          <a:p>
            <a:pPr algn="ctr"/>
            <a:r>
              <a:rPr lang="en-US" sz="1400" dirty="0"/>
              <a:t>Next 5 extensions amended to the standard</a:t>
            </a:r>
          </a:p>
          <a:p>
            <a:pPr algn="ctr"/>
            <a:r>
              <a:rPr lang="en-US" sz="1400" dirty="0"/>
              <a:t>v1.1</a:t>
            </a:r>
          </a:p>
        </p:txBody>
      </p:sp>
      <p:pic>
        <p:nvPicPr>
          <p:cNvPr id="53" name="Grafik 52">
            <a:extLst>
              <a:ext uri="{FF2B5EF4-FFF2-40B4-BE49-F238E27FC236}">
                <a16:creationId xmlns:a16="http://schemas.microsoft.com/office/drawing/2014/main" id="{F8CD0E77-386F-45A6-8BCB-7BEEADEA1EB9}"/>
              </a:ext>
            </a:extLst>
          </p:cNvPr>
          <p:cNvPicPr>
            <a:picLocks noChangeAspect="1"/>
          </p:cNvPicPr>
          <p:nvPr/>
        </p:nvPicPr>
        <p:blipFill>
          <a:blip r:embed="rId8"/>
          <a:stretch>
            <a:fillRect/>
          </a:stretch>
        </p:blipFill>
        <p:spPr>
          <a:xfrm>
            <a:off x="344837" y="180260"/>
            <a:ext cx="1359683" cy="998995"/>
          </a:xfrm>
          <a:prstGeom prst="rect">
            <a:avLst/>
          </a:prstGeom>
        </p:spPr>
      </p:pic>
      <p:sp>
        <p:nvSpPr>
          <p:cNvPr id="56" name="Textfeld 55">
            <a:extLst>
              <a:ext uri="{FF2B5EF4-FFF2-40B4-BE49-F238E27FC236}">
                <a16:creationId xmlns:a16="http://schemas.microsoft.com/office/drawing/2014/main" id="{A59D5311-254E-4085-97F7-4B7F6687415A}"/>
              </a:ext>
            </a:extLst>
          </p:cNvPr>
          <p:cNvSpPr txBox="1"/>
          <p:nvPr/>
        </p:nvSpPr>
        <p:spPr>
          <a:xfrm>
            <a:off x="6257302" y="3987883"/>
            <a:ext cx="1824799" cy="523220"/>
          </a:xfrm>
          <a:prstGeom prst="rect">
            <a:avLst/>
          </a:prstGeom>
          <a:noFill/>
        </p:spPr>
        <p:txBody>
          <a:bodyPr wrap="square" rtlCol="0">
            <a:spAutoFit/>
          </a:bodyPr>
          <a:lstStyle/>
          <a:p>
            <a:pPr algn="ctr"/>
            <a:r>
              <a:rPr lang="en-US" sz="1400" dirty="0"/>
              <a:t>Published as </a:t>
            </a:r>
            <a:br>
              <a:rPr lang="en-US" sz="1400" dirty="0"/>
            </a:br>
            <a:r>
              <a:rPr lang="en-US" sz="1400" dirty="0"/>
              <a:t>IPC-HERMES-9852</a:t>
            </a:r>
          </a:p>
        </p:txBody>
      </p:sp>
      <p:cxnSp>
        <p:nvCxnSpPr>
          <p:cNvPr id="384" name="Straight Connector 383">
            <a:extLst>
              <a:ext uri="{FF2B5EF4-FFF2-40B4-BE49-F238E27FC236}">
                <a16:creationId xmlns:a16="http://schemas.microsoft.com/office/drawing/2014/main" id="{A9152777-C4B4-4853-B6E3-A091A8CE514D}"/>
              </a:ext>
            </a:extLst>
          </p:cNvPr>
          <p:cNvCxnSpPr>
            <a:cxnSpLocks/>
          </p:cNvCxnSpPr>
          <p:nvPr/>
        </p:nvCxnSpPr>
        <p:spPr>
          <a:xfrm flipV="1">
            <a:off x="1049758" y="3723879"/>
            <a:ext cx="11030187" cy="0"/>
          </a:xfrm>
          <a:prstGeom prst="line">
            <a:avLst/>
          </a:prstGeom>
          <a:ln w="762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6" name="Straight Connector 385">
            <a:extLst>
              <a:ext uri="{FF2B5EF4-FFF2-40B4-BE49-F238E27FC236}">
                <a16:creationId xmlns:a16="http://schemas.microsoft.com/office/drawing/2014/main" id="{AC555C20-11F3-4ECA-90F5-F3D0B2FE2480}"/>
              </a:ext>
            </a:extLst>
          </p:cNvPr>
          <p:cNvCxnSpPr/>
          <p:nvPr/>
        </p:nvCxnSpPr>
        <p:spPr>
          <a:xfrm flipV="1">
            <a:off x="1762740" y="2661595"/>
            <a:ext cx="0" cy="117612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8" name="Straight Connector 387">
            <a:extLst>
              <a:ext uri="{FF2B5EF4-FFF2-40B4-BE49-F238E27FC236}">
                <a16:creationId xmlns:a16="http://schemas.microsoft.com/office/drawing/2014/main" id="{5914971F-066C-4ABD-9473-485886901220}"/>
              </a:ext>
            </a:extLst>
          </p:cNvPr>
          <p:cNvCxnSpPr>
            <a:cxnSpLocks/>
          </p:cNvCxnSpPr>
          <p:nvPr/>
        </p:nvCxnSpPr>
        <p:spPr>
          <a:xfrm flipV="1">
            <a:off x="3883790" y="2395776"/>
            <a:ext cx="0" cy="249039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95" name="Group 394">
            <a:extLst>
              <a:ext uri="{FF2B5EF4-FFF2-40B4-BE49-F238E27FC236}">
                <a16:creationId xmlns:a16="http://schemas.microsoft.com/office/drawing/2014/main" id="{96E1FF71-AC7E-46F9-AEDC-906B01753FBA}"/>
              </a:ext>
            </a:extLst>
          </p:cNvPr>
          <p:cNvGrpSpPr/>
          <p:nvPr/>
        </p:nvGrpSpPr>
        <p:grpSpPr>
          <a:xfrm>
            <a:off x="8879816" y="3274946"/>
            <a:ext cx="639919" cy="450735"/>
            <a:chOff x="9028201" y="2199180"/>
            <a:chExt cx="639919" cy="450735"/>
          </a:xfrm>
        </p:grpSpPr>
        <p:cxnSp>
          <p:nvCxnSpPr>
            <p:cNvPr id="393" name="Straight Connector 392">
              <a:extLst>
                <a:ext uri="{FF2B5EF4-FFF2-40B4-BE49-F238E27FC236}">
                  <a16:creationId xmlns:a16="http://schemas.microsoft.com/office/drawing/2014/main" id="{C6FB6B2E-3446-4E93-BE18-5F35E5B2CC47}"/>
                </a:ext>
              </a:extLst>
            </p:cNvPr>
            <p:cNvCxnSpPr/>
            <p:nvPr/>
          </p:nvCxnSpPr>
          <p:spPr>
            <a:xfrm>
              <a:off x="9354578" y="2512256"/>
              <a:ext cx="0" cy="137659"/>
            </a:xfrm>
            <a:prstGeom prst="line">
              <a:avLst/>
            </a:prstGeom>
            <a:ln w="38100" cap="rnd"/>
          </p:spPr>
          <p:style>
            <a:lnRef idx="1">
              <a:schemeClr val="accent1"/>
            </a:lnRef>
            <a:fillRef idx="0">
              <a:schemeClr val="accent1"/>
            </a:fillRef>
            <a:effectRef idx="0">
              <a:schemeClr val="accent1"/>
            </a:effectRef>
            <a:fontRef idx="minor">
              <a:schemeClr val="tx1"/>
            </a:fontRef>
          </p:style>
        </p:cxnSp>
        <p:sp>
          <p:nvSpPr>
            <p:cNvPr id="394" name="TextBox 393">
              <a:extLst>
                <a:ext uri="{FF2B5EF4-FFF2-40B4-BE49-F238E27FC236}">
                  <a16:creationId xmlns:a16="http://schemas.microsoft.com/office/drawing/2014/main" id="{F01E8A34-AFD2-42D6-BE86-E521A980E9B9}"/>
                </a:ext>
              </a:extLst>
            </p:cNvPr>
            <p:cNvSpPr txBox="1"/>
            <p:nvPr/>
          </p:nvSpPr>
          <p:spPr>
            <a:xfrm>
              <a:off x="9028201" y="2199180"/>
              <a:ext cx="639919" cy="338554"/>
            </a:xfrm>
            <a:prstGeom prst="rect">
              <a:avLst/>
            </a:prstGeom>
            <a:noFill/>
          </p:spPr>
          <p:txBody>
            <a:bodyPr wrap="none" rtlCol="0">
              <a:spAutoFit/>
            </a:bodyPr>
            <a:lstStyle/>
            <a:p>
              <a:r>
                <a:rPr lang="en-US" sz="1600" dirty="0">
                  <a:solidFill>
                    <a:schemeClr val="bg2">
                      <a:lumMod val="50000"/>
                    </a:schemeClr>
                  </a:solidFill>
                </a:rPr>
                <a:t>2021</a:t>
              </a:r>
            </a:p>
          </p:txBody>
        </p:sp>
      </p:grpSp>
      <p:grpSp>
        <p:nvGrpSpPr>
          <p:cNvPr id="396" name="Group 395">
            <a:extLst>
              <a:ext uri="{FF2B5EF4-FFF2-40B4-BE49-F238E27FC236}">
                <a16:creationId xmlns:a16="http://schemas.microsoft.com/office/drawing/2014/main" id="{4002331E-A79D-4CC9-8F15-E47657188B93}"/>
              </a:ext>
            </a:extLst>
          </p:cNvPr>
          <p:cNvGrpSpPr/>
          <p:nvPr/>
        </p:nvGrpSpPr>
        <p:grpSpPr>
          <a:xfrm>
            <a:off x="6915834" y="3274946"/>
            <a:ext cx="639919" cy="450735"/>
            <a:chOff x="9028201" y="2199180"/>
            <a:chExt cx="639919" cy="450735"/>
          </a:xfrm>
        </p:grpSpPr>
        <p:cxnSp>
          <p:nvCxnSpPr>
            <p:cNvPr id="397" name="Straight Connector 396">
              <a:extLst>
                <a:ext uri="{FF2B5EF4-FFF2-40B4-BE49-F238E27FC236}">
                  <a16:creationId xmlns:a16="http://schemas.microsoft.com/office/drawing/2014/main" id="{160F8EF7-7110-4818-A963-68F63DC23E18}"/>
                </a:ext>
              </a:extLst>
            </p:cNvPr>
            <p:cNvCxnSpPr/>
            <p:nvPr/>
          </p:nvCxnSpPr>
          <p:spPr>
            <a:xfrm>
              <a:off x="9354578" y="2512256"/>
              <a:ext cx="0" cy="137659"/>
            </a:xfrm>
            <a:prstGeom prst="line">
              <a:avLst/>
            </a:prstGeom>
            <a:ln w="38100" cap="rnd"/>
          </p:spPr>
          <p:style>
            <a:lnRef idx="1">
              <a:schemeClr val="accent1"/>
            </a:lnRef>
            <a:fillRef idx="0">
              <a:schemeClr val="accent1"/>
            </a:fillRef>
            <a:effectRef idx="0">
              <a:schemeClr val="accent1"/>
            </a:effectRef>
            <a:fontRef idx="minor">
              <a:schemeClr val="tx1"/>
            </a:fontRef>
          </p:style>
        </p:cxnSp>
        <p:sp>
          <p:nvSpPr>
            <p:cNvPr id="398" name="TextBox 397">
              <a:extLst>
                <a:ext uri="{FF2B5EF4-FFF2-40B4-BE49-F238E27FC236}">
                  <a16:creationId xmlns:a16="http://schemas.microsoft.com/office/drawing/2014/main" id="{FEB29317-7DB8-47B1-B4A8-E4A331D01C93}"/>
                </a:ext>
              </a:extLst>
            </p:cNvPr>
            <p:cNvSpPr txBox="1"/>
            <p:nvPr/>
          </p:nvSpPr>
          <p:spPr>
            <a:xfrm>
              <a:off x="9028201" y="2199180"/>
              <a:ext cx="639919" cy="338554"/>
            </a:xfrm>
            <a:prstGeom prst="rect">
              <a:avLst/>
            </a:prstGeom>
            <a:noFill/>
          </p:spPr>
          <p:txBody>
            <a:bodyPr wrap="none" rtlCol="0">
              <a:spAutoFit/>
            </a:bodyPr>
            <a:lstStyle/>
            <a:p>
              <a:r>
                <a:rPr lang="en-US" sz="1600" dirty="0">
                  <a:solidFill>
                    <a:schemeClr val="bg2">
                      <a:lumMod val="50000"/>
                    </a:schemeClr>
                  </a:solidFill>
                </a:rPr>
                <a:t>2020</a:t>
              </a:r>
            </a:p>
          </p:txBody>
        </p:sp>
      </p:grpSp>
      <p:grpSp>
        <p:nvGrpSpPr>
          <p:cNvPr id="399" name="Group 398">
            <a:extLst>
              <a:ext uri="{FF2B5EF4-FFF2-40B4-BE49-F238E27FC236}">
                <a16:creationId xmlns:a16="http://schemas.microsoft.com/office/drawing/2014/main" id="{002475EA-95E4-41FA-B5F1-C238350A433E}"/>
              </a:ext>
            </a:extLst>
          </p:cNvPr>
          <p:cNvGrpSpPr/>
          <p:nvPr/>
        </p:nvGrpSpPr>
        <p:grpSpPr>
          <a:xfrm>
            <a:off x="4951852" y="3274946"/>
            <a:ext cx="639919" cy="450735"/>
            <a:chOff x="9028201" y="2199180"/>
            <a:chExt cx="639919" cy="450735"/>
          </a:xfrm>
        </p:grpSpPr>
        <p:cxnSp>
          <p:nvCxnSpPr>
            <p:cNvPr id="400" name="Straight Connector 399">
              <a:extLst>
                <a:ext uri="{FF2B5EF4-FFF2-40B4-BE49-F238E27FC236}">
                  <a16:creationId xmlns:a16="http://schemas.microsoft.com/office/drawing/2014/main" id="{19DE6868-2562-41C9-98DC-92A327F9D1FE}"/>
                </a:ext>
              </a:extLst>
            </p:cNvPr>
            <p:cNvCxnSpPr/>
            <p:nvPr/>
          </p:nvCxnSpPr>
          <p:spPr>
            <a:xfrm>
              <a:off x="9354578" y="2512256"/>
              <a:ext cx="0" cy="137659"/>
            </a:xfrm>
            <a:prstGeom prst="line">
              <a:avLst/>
            </a:prstGeom>
            <a:ln w="38100" cap="rnd"/>
          </p:spPr>
          <p:style>
            <a:lnRef idx="1">
              <a:schemeClr val="accent1"/>
            </a:lnRef>
            <a:fillRef idx="0">
              <a:schemeClr val="accent1"/>
            </a:fillRef>
            <a:effectRef idx="0">
              <a:schemeClr val="accent1"/>
            </a:effectRef>
            <a:fontRef idx="minor">
              <a:schemeClr val="tx1"/>
            </a:fontRef>
          </p:style>
        </p:cxnSp>
        <p:sp>
          <p:nvSpPr>
            <p:cNvPr id="401" name="TextBox 400">
              <a:extLst>
                <a:ext uri="{FF2B5EF4-FFF2-40B4-BE49-F238E27FC236}">
                  <a16:creationId xmlns:a16="http://schemas.microsoft.com/office/drawing/2014/main" id="{E8290B4A-7501-4C4D-89BD-C5612FACB9B3}"/>
                </a:ext>
              </a:extLst>
            </p:cNvPr>
            <p:cNvSpPr txBox="1"/>
            <p:nvPr/>
          </p:nvSpPr>
          <p:spPr>
            <a:xfrm>
              <a:off x="9028201" y="2199180"/>
              <a:ext cx="639919" cy="338554"/>
            </a:xfrm>
            <a:prstGeom prst="rect">
              <a:avLst/>
            </a:prstGeom>
            <a:noFill/>
          </p:spPr>
          <p:txBody>
            <a:bodyPr wrap="none" rtlCol="0">
              <a:spAutoFit/>
            </a:bodyPr>
            <a:lstStyle/>
            <a:p>
              <a:r>
                <a:rPr lang="en-US" sz="1600" dirty="0">
                  <a:solidFill>
                    <a:schemeClr val="bg2">
                      <a:lumMod val="50000"/>
                    </a:schemeClr>
                  </a:solidFill>
                </a:rPr>
                <a:t>2019</a:t>
              </a:r>
            </a:p>
          </p:txBody>
        </p:sp>
      </p:grpSp>
      <p:grpSp>
        <p:nvGrpSpPr>
          <p:cNvPr id="402" name="Group 401">
            <a:extLst>
              <a:ext uri="{FF2B5EF4-FFF2-40B4-BE49-F238E27FC236}">
                <a16:creationId xmlns:a16="http://schemas.microsoft.com/office/drawing/2014/main" id="{E1653517-78F9-4543-981E-9606DBBA241B}"/>
              </a:ext>
            </a:extLst>
          </p:cNvPr>
          <p:cNvGrpSpPr/>
          <p:nvPr/>
        </p:nvGrpSpPr>
        <p:grpSpPr>
          <a:xfrm>
            <a:off x="2987870" y="3274946"/>
            <a:ext cx="639919" cy="450735"/>
            <a:chOff x="9028201" y="2199180"/>
            <a:chExt cx="639919" cy="450735"/>
          </a:xfrm>
        </p:grpSpPr>
        <p:cxnSp>
          <p:nvCxnSpPr>
            <p:cNvPr id="403" name="Straight Connector 402">
              <a:extLst>
                <a:ext uri="{FF2B5EF4-FFF2-40B4-BE49-F238E27FC236}">
                  <a16:creationId xmlns:a16="http://schemas.microsoft.com/office/drawing/2014/main" id="{0923FF8F-8CF1-4C60-8514-FFF064491A53}"/>
                </a:ext>
              </a:extLst>
            </p:cNvPr>
            <p:cNvCxnSpPr/>
            <p:nvPr/>
          </p:nvCxnSpPr>
          <p:spPr>
            <a:xfrm>
              <a:off x="9354578" y="2512256"/>
              <a:ext cx="0" cy="137659"/>
            </a:xfrm>
            <a:prstGeom prst="line">
              <a:avLst/>
            </a:prstGeom>
            <a:ln w="38100" cap="rnd"/>
          </p:spPr>
          <p:style>
            <a:lnRef idx="1">
              <a:schemeClr val="accent1"/>
            </a:lnRef>
            <a:fillRef idx="0">
              <a:schemeClr val="accent1"/>
            </a:fillRef>
            <a:effectRef idx="0">
              <a:schemeClr val="accent1"/>
            </a:effectRef>
            <a:fontRef idx="minor">
              <a:schemeClr val="tx1"/>
            </a:fontRef>
          </p:style>
        </p:cxnSp>
        <p:sp>
          <p:nvSpPr>
            <p:cNvPr id="404" name="TextBox 403">
              <a:extLst>
                <a:ext uri="{FF2B5EF4-FFF2-40B4-BE49-F238E27FC236}">
                  <a16:creationId xmlns:a16="http://schemas.microsoft.com/office/drawing/2014/main" id="{6D6CF0E5-7DBF-48E5-8C93-AB07A97E1758}"/>
                </a:ext>
              </a:extLst>
            </p:cNvPr>
            <p:cNvSpPr txBox="1"/>
            <p:nvPr/>
          </p:nvSpPr>
          <p:spPr>
            <a:xfrm>
              <a:off x="9028201" y="2199180"/>
              <a:ext cx="639919" cy="338554"/>
            </a:xfrm>
            <a:prstGeom prst="rect">
              <a:avLst/>
            </a:prstGeom>
            <a:noFill/>
          </p:spPr>
          <p:txBody>
            <a:bodyPr wrap="none" rtlCol="0">
              <a:spAutoFit/>
            </a:bodyPr>
            <a:lstStyle/>
            <a:p>
              <a:r>
                <a:rPr lang="en-US" sz="1600" dirty="0">
                  <a:solidFill>
                    <a:schemeClr val="bg2">
                      <a:lumMod val="50000"/>
                    </a:schemeClr>
                  </a:solidFill>
                </a:rPr>
                <a:t>2018</a:t>
              </a:r>
            </a:p>
          </p:txBody>
        </p:sp>
      </p:grpSp>
      <p:grpSp>
        <p:nvGrpSpPr>
          <p:cNvPr id="405" name="Group 404">
            <a:extLst>
              <a:ext uri="{FF2B5EF4-FFF2-40B4-BE49-F238E27FC236}">
                <a16:creationId xmlns:a16="http://schemas.microsoft.com/office/drawing/2014/main" id="{070C24BA-C12F-4030-9A17-EDA983D4A3EC}"/>
              </a:ext>
            </a:extLst>
          </p:cNvPr>
          <p:cNvGrpSpPr/>
          <p:nvPr/>
        </p:nvGrpSpPr>
        <p:grpSpPr>
          <a:xfrm>
            <a:off x="1023888" y="3274946"/>
            <a:ext cx="639919" cy="450735"/>
            <a:chOff x="9028201" y="2199180"/>
            <a:chExt cx="639919" cy="450735"/>
          </a:xfrm>
        </p:grpSpPr>
        <p:cxnSp>
          <p:nvCxnSpPr>
            <p:cNvPr id="406" name="Straight Connector 405">
              <a:extLst>
                <a:ext uri="{FF2B5EF4-FFF2-40B4-BE49-F238E27FC236}">
                  <a16:creationId xmlns:a16="http://schemas.microsoft.com/office/drawing/2014/main" id="{A11D6F49-A659-41F2-931E-B857EE3C77F5}"/>
                </a:ext>
              </a:extLst>
            </p:cNvPr>
            <p:cNvCxnSpPr/>
            <p:nvPr/>
          </p:nvCxnSpPr>
          <p:spPr>
            <a:xfrm>
              <a:off x="9354578" y="2512256"/>
              <a:ext cx="0" cy="137659"/>
            </a:xfrm>
            <a:prstGeom prst="line">
              <a:avLst/>
            </a:prstGeom>
            <a:ln w="38100" cap="rnd"/>
          </p:spPr>
          <p:style>
            <a:lnRef idx="1">
              <a:schemeClr val="accent1"/>
            </a:lnRef>
            <a:fillRef idx="0">
              <a:schemeClr val="accent1"/>
            </a:fillRef>
            <a:effectRef idx="0">
              <a:schemeClr val="accent1"/>
            </a:effectRef>
            <a:fontRef idx="minor">
              <a:schemeClr val="tx1"/>
            </a:fontRef>
          </p:style>
        </p:cxnSp>
        <p:sp>
          <p:nvSpPr>
            <p:cNvPr id="407" name="TextBox 406">
              <a:extLst>
                <a:ext uri="{FF2B5EF4-FFF2-40B4-BE49-F238E27FC236}">
                  <a16:creationId xmlns:a16="http://schemas.microsoft.com/office/drawing/2014/main" id="{C384CB5E-C8BD-4411-84F6-3816D11C6FEB}"/>
                </a:ext>
              </a:extLst>
            </p:cNvPr>
            <p:cNvSpPr txBox="1"/>
            <p:nvPr/>
          </p:nvSpPr>
          <p:spPr>
            <a:xfrm>
              <a:off x="9028201" y="2199180"/>
              <a:ext cx="639919" cy="338554"/>
            </a:xfrm>
            <a:prstGeom prst="rect">
              <a:avLst/>
            </a:prstGeom>
            <a:noFill/>
          </p:spPr>
          <p:txBody>
            <a:bodyPr wrap="none" rtlCol="0">
              <a:spAutoFit/>
            </a:bodyPr>
            <a:lstStyle/>
            <a:p>
              <a:r>
                <a:rPr lang="en-US" sz="1600" dirty="0">
                  <a:solidFill>
                    <a:schemeClr val="bg2">
                      <a:lumMod val="50000"/>
                    </a:schemeClr>
                  </a:solidFill>
                </a:rPr>
                <a:t>2017</a:t>
              </a:r>
            </a:p>
          </p:txBody>
        </p:sp>
      </p:grpSp>
      <p:sp>
        <p:nvSpPr>
          <p:cNvPr id="411" name="Oval 410">
            <a:extLst>
              <a:ext uri="{FF2B5EF4-FFF2-40B4-BE49-F238E27FC236}">
                <a16:creationId xmlns:a16="http://schemas.microsoft.com/office/drawing/2014/main" id="{59674D34-B001-41C6-BF01-93DD1C8B95B4}"/>
              </a:ext>
            </a:extLst>
          </p:cNvPr>
          <p:cNvSpPr/>
          <p:nvPr/>
        </p:nvSpPr>
        <p:spPr>
          <a:xfrm>
            <a:off x="1510740" y="223450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16</a:t>
            </a:r>
          </a:p>
        </p:txBody>
      </p:sp>
      <p:sp>
        <p:nvSpPr>
          <p:cNvPr id="412" name="Oval 411">
            <a:extLst>
              <a:ext uri="{FF2B5EF4-FFF2-40B4-BE49-F238E27FC236}">
                <a16:creationId xmlns:a16="http://schemas.microsoft.com/office/drawing/2014/main" id="{E7898909-C758-4A63-ACFD-CC7151E1704D}"/>
              </a:ext>
            </a:extLst>
          </p:cNvPr>
          <p:cNvSpPr/>
          <p:nvPr/>
        </p:nvSpPr>
        <p:spPr>
          <a:xfrm>
            <a:off x="2824831" y="223450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28</a:t>
            </a:r>
          </a:p>
        </p:txBody>
      </p:sp>
      <p:sp>
        <p:nvSpPr>
          <p:cNvPr id="413" name="Oval 412">
            <a:extLst>
              <a:ext uri="{FF2B5EF4-FFF2-40B4-BE49-F238E27FC236}">
                <a16:creationId xmlns:a16="http://schemas.microsoft.com/office/drawing/2014/main" id="{213985FF-72B9-4D3E-818A-0214DFCD4163}"/>
              </a:ext>
            </a:extLst>
          </p:cNvPr>
          <p:cNvSpPr/>
          <p:nvPr/>
        </p:nvSpPr>
        <p:spPr>
          <a:xfrm>
            <a:off x="3636894" y="223450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39</a:t>
            </a:r>
          </a:p>
        </p:txBody>
      </p:sp>
      <p:sp>
        <p:nvSpPr>
          <p:cNvPr id="414" name="Oval 413">
            <a:extLst>
              <a:ext uri="{FF2B5EF4-FFF2-40B4-BE49-F238E27FC236}">
                <a16:creationId xmlns:a16="http://schemas.microsoft.com/office/drawing/2014/main" id="{2AE49EF1-03A3-4136-9293-431E29275BEF}"/>
              </a:ext>
            </a:extLst>
          </p:cNvPr>
          <p:cNvSpPr/>
          <p:nvPr/>
        </p:nvSpPr>
        <p:spPr>
          <a:xfrm>
            <a:off x="5094421" y="223450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50</a:t>
            </a:r>
          </a:p>
        </p:txBody>
      </p:sp>
      <p:sp>
        <p:nvSpPr>
          <p:cNvPr id="415" name="Oval 414">
            <a:extLst>
              <a:ext uri="{FF2B5EF4-FFF2-40B4-BE49-F238E27FC236}">
                <a16:creationId xmlns:a16="http://schemas.microsoft.com/office/drawing/2014/main" id="{D17E516D-ADFE-467B-B248-7D8E1F427C24}"/>
              </a:ext>
            </a:extLst>
          </p:cNvPr>
          <p:cNvSpPr/>
          <p:nvPr/>
        </p:nvSpPr>
        <p:spPr>
          <a:xfrm>
            <a:off x="6731244" y="223450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58</a:t>
            </a:r>
          </a:p>
        </p:txBody>
      </p:sp>
      <p:sp>
        <p:nvSpPr>
          <p:cNvPr id="417" name="Oval 416">
            <a:extLst>
              <a:ext uri="{FF2B5EF4-FFF2-40B4-BE49-F238E27FC236}">
                <a16:creationId xmlns:a16="http://schemas.microsoft.com/office/drawing/2014/main" id="{1A6AD22A-0CBB-4D3E-8181-C9E1D6B19EE5}"/>
              </a:ext>
            </a:extLst>
          </p:cNvPr>
          <p:cNvSpPr/>
          <p:nvPr/>
        </p:nvSpPr>
        <p:spPr>
          <a:xfrm>
            <a:off x="3814015" y="4769226"/>
            <a:ext cx="134465" cy="134465"/>
          </a:xfrm>
          <a:prstGeom prst="ellips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8" name="Oval 417">
            <a:extLst>
              <a:ext uri="{FF2B5EF4-FFF2-40B4-BE49-F238E27FC236}">
                <a16:creationId xmlns:a16="http://schemas.microsoft.com/office/drawing/2014/main" id="{8F852C83-85F0-4B09-974A-0E37530E4D5E}"/>
              </a:ext>
            </a:extLst>
          </p:cNvPr>
          <p:cNvSpPr/>
          <p:nvPr/>
        </p:nvSpPr>
        <p:spPr>
          <a:xfrm>
            <a:off x="5284227" y="4249273"/>
            <a:ext cx="134465" cy="134465"/>
          </a:xfrm>
          <a:prstGeom prst="ellips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9" name="Textfeld 55">
            <a:extLst>
              <a:ext uri="{FF2B5EF4-FFF2-40B4-BE49-F238E27FC236}">
                <a16:creationId xmlns:a16="http://schemas.microsoft.com/office/drawing/2014/main" id="{DEAA36F1-9C1E-444F-B118-7DB68CF1DEE2}"/>
              </a:ext>
            </a:extLst>
          </p:cNvPr>
          <p:cNvSpPr txBox="1"/>
          <p:nvPr/>
        </p:nvSpPr>
        <p:spPr>
          <a:xfrm>
            <a:off x="12676" y="4415326"/>
            <a:ext cx="1824799" cy="523220"/>
          </a:xfrm>
          <a:prstGeom prst="rect">
            <a:avLst/>
          </a:prstGeom>
          <a:noFill/>
        </p:spPr>
        <p:txBody>
          <a:bodyPr wrap="square" rtlCol="0">
            <a:spAutoFit/>
          </a:bodyPr>
          <a:lstStyle/>
          <a:p>
            <a:pPr algn="ctr"/>
            <a:r>
              <a:rPr lang="en-US" sz="1400" dirty="0"/>
              <a:t>Initiative formed</a:t>
            </a:r>
            <a:br>
              <a:rPr lang="en-US" sz="1400" dirty="0"/>
            </a:br>
            <a:r>
              <a:rPr lang="en-US" sz="1400" dirty="0"/>
              <a:t>March 2017</a:t>
            </a:r>
          </a:p>
        </p:txBody>
      </p:sp>
      <p:cxnSp>
        <p:nvCxnSpPr>
          <p:cNvPr id="420" name="Straight Connector 419">
            <a:extLst>
              <a:ext uri="{FF2B5EF4-FFF2-40B4-BE49-F238E27FC236}">
                <a16:creationId xmlns:a16="http://schemas.microsoft.com/office/drawing/2014/main" id="{337F76A1-8EC9-4394-93A4-3159F027A7E5}"/>
              </a:ext>
            </a:extLst>
          </p:cNvPr>
          <p:cNvCxnSpPr>
            <a:cxnSpLocks/>
          </p:cNvCxnSpPr>
          <p:nvPr/>
        </p:nvCxnSpPr>
        <p:spPr>
          <a:xfrm flipV="1">
            <a:off x="859448" y="3835639"/>
            <a:ext cx="903292" cy="30942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24" name="Oval 423">
            <a:extLst>
              <a:ext uri="{FF2B5EF4-FFF2-40B4-BE49-F238E27FC236}">
                <a16:creationId xmlns:a16="http://schemas.microsoft.com/office/drawing/2014/main" id="{3F8B24AA-1523-4FDE-A928-A99FF7EDA17B}"/>
              </a:ext>
            </a:extLst>
          </p:cNvPr>
          <p:cNvSpPr/>
          <p:nvPr/>
        </p:nvSpPr>
        <p:spPr>
          <a:xfrm>
            <a:off x="793809" y="4249273"/>
            <a:ext cx="134465" cy="134465"/>
          </a:xfrm>
          <a:prstGeom prst="ellips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2" name="Straight Connector 51">
            <a:extLst>
              <a:ext uri="{FF2B5EF4-FFF2-40B4-BE49-F238E27FC236}">
                <a16:creationId xmlns:a16="http://schemas.microsoft.com/office/drawing/2014/main" id="{32F62827-FB69-4292-959A-C9EAA8C1D17E}"/>
              </a:ext>
            </a:extLst>
          </p:cNvPr>
          <p:cNvCxnSpPr>
            <a:cxnSpLocks/>
          </p:cNvCxnSpPr>
          <p:nvPr/>
        </p:nvCxnSpPr>
        <p:spPr>
          <a:xfrm flipV="1">
            <a:off x="862488" y="4145061"/>
            <a:ext cx="0" cy="10541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3B560820-1733-4EEB-BF6A-74B712EB3F7E}"/>
              </a:ext>
            </a:extLst>
          </p:cNvPr>
          <p:cNvCxnSpPr>
            <a:cxnSpLocks/>
          </p:cNvCxnSpPr>
          <p:nvPr/>
        </p:nvCxnSpPr>
        <p:spPr>
          <a:xfrm>
            <a:off x="5344903" y="3835639"/>
            <a:ext cx="903292" cy="30942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8" name="Oval 57">
            <a:extLst>
              <a:ext uri="{FF2B5EF4-FFF2-40B4-BE49-F238E27FC236}">
                <a16:creationId xmlns:a16="http://schemas.microsoft.com/office/drawing/2014/main" id="{2B4B057A-ACF4-4316-A962-1545166D12B7}"/>
              </a:ext>
            </a:extLst>
          </p:cNvPr>
          <p:cNvSpPr/>
          <p:nvPr/>
        </p:nvSpPr>
        <p:spPr>
          <a:xfrm>
            <a:off x="6178635" y="4245048"/>
            <a:ext cx="134465" cy="134465"/>
          </a:xfrm>
          <a:prstGeom prst="ellips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9" name="Straight Connector 58">
            <a:extLst>
              <a:ext uri="{FF2B5EF4-FFF2-40B4-BE49-F238E27FC236}">
                <a16:creationId xmlns:a16="http://schemas.microsoft.com/office/drawing/2014/main" id="{4FF40B84-D3A2-4CAB-853B-C29C14E61A9C}"/>
              </a:ext>
            </a:extLst>
          </p:cNvPr>
          <p:cNvCxnSpPr>
            <a:cxnSpLocks/>
          </p:cNvCxnSpPr>
          <p:nvPr/>
        </p:nvCxnSpPr>
        <p:spPr>
          <a:xfrm flipV="1">
            <a:off x="6240043" y="4140703"/>
            <a:ext cx="0" cy="10541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0EDD63CD-78F8-4082-8D28-28A26DAC9D48}"/>
              </a:ext>
            </a:extLst>
          </p:cNvPr>
          <p:cNvCxnSpPr/>
          <p:nvPr/>
        </p:nvCxnSpPr>
        <p:spPr>
          <a:xfrm flipV="1">
            <a:off x="8894268" y="2741697"/>
            <a:ext cx="0" cy="9720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A9EC19C2-1170-4D0C-A9C3-64ECF672FE0D}"/>
              </a:ext>
            </a:extLst>
          </p:cNvPr>
          <p:cNvSpPr/>
          <p:nvPr/>
        </p:nvSpPr>
        <p:spPr>
          <a:xfrm>
            <a:off x="8638878" y="2239759"/>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60</a:t>
            </a:r>
          </a:p>
        </p:txBody>
      </p:sp>
      <p:cxnSp>
        <p:nvCxnSpPr>
          <p:cNvPr id="63" name="Straight Connector 62">
            <a:extLst>
              <a:ext uri="{FF2B5EF4-FFF2-40B4-BE49-F238E27FC236}">
                <a16:creationId xmlns:a16="http://schemas.microsoft.com/office/drawing/2014/main" id="{23A0401C-89B8-494D-83CF-94E197D8DF65}"/>
              </a:ext>
            </a:extLst>
          </p:cNvPr>
          <p:cNvCxnSpPr/>
          <p:nvPr/>
        </p:nvCxnSpPr>
        <p:spPr>
          <a:xfrm flipV="1">
            <a:off x="9549086" y="2670225"/>
            <a:ext cx="0" cy="142310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4" name="Oval 63">
            <a:extLst>
              <a:ext uri="{FF2B5EF4-FFF2-40B4-BE49-F238E27FC236}">
                <a16:creationId xmlns:a16="http://schemas.microsoft.com/office/drawing/2014/main" id="{690B2278-1D72-46BC-B92B-378807DF1494}"/>
              </a:ext>
            </a:extLst>
          </p:cNvPr>
          <p:cNvSpPr/>
          <p:nvPr/>
        </p:nvSpPr>
        <p:spPr>
          <a:xfrm>
            <a:off x="9293696" y="224143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61</a:t>
            </a:r>
          </a:p>
        </p:txBody>
      </p:sp>
      <p:sp>
        <p:nvSpPr>
          <p:cNvPr id="62" name="Textfeld 55">
            <a:extLst>
              <a:ext uri="{FF2B5EF4-FFF2-40B4-BE49-F238E27FC236}">
                <a16:creationId xmlns:a16="http://schemas.microsoft.com/office/drawing/2014/main" id="{7B7C8F7B-225C-4B5A-8CFD-7C9D418665D3}"/>
              </a:ext>
            </a:extLst>
          </p:cNvPr>
          <p:cNvSpPr txBox="1"/>
          <p:nvPr/>
        </p:nvSpPr>
        <p:spPr>
          <a:xfrm>
            <a:off x="7792106" y="4673703"/>
            <a:ext cx="1824799" cy="738664"/>
          </a:xfrm>
          <a:prstGeom prst="rect">
            <a:avLst/>
          </a:prstGeom>
          <a:noFill/>
        </p:spPr>
        <p:txBody>
          <a:bodyPr wrap="square" rtlCol="0">
            <a:spAutoFit/>
          </a:bodyPr>
          <a:lstStyle/>
          <a:p>
            <a:pPr algn="ctr"/>
            <a:r>
              <a:rPr lang="en-US" sz="1400" dirty="0"/>
              <a:t>Loader/unloader IPC-CFX use case</a:t>
            </a:r>
            <a:br>
              <a:rPr lang="en-US" sz="1400" dirty="0"/>
            </a:br>
            <a:r>
              <a:rPr lang="en-US" sz="1400" dirty="0"/>
              <a:t>update v1.3</a:t>
            </a:r>
          </a:p>
        </p:txBody>
      </p:sp>
      <p:cxnSp>
        <p:nvCxnSpPr>
          <p:cNvPr id="65" name="Straight Connector 64">
            <a:extLst>
              <a:ext uri="{FF2B5EF4-FFF2-40B4-BE49-F238E27FC236}">
                <a16:creationId xmlns:a16="http://schemas.microsoft.com/office/drawing/2014/main" id="{670C433F-162A-4A85-A39C-789E0191F617}"/>
              </a:ext>
            </a:extLst>
          </p:cNvPr>
          <p:cNvCxnSpPr>
            <a:cxnSpLocks/>
          </p:cNvCxnSpPr>
          <p:nvPr/>
        </p:nvCxnSpPr>
        <p:spPr>
          <a:xfrm flipV="1">
            <a:off x="8638878" y="4094016"/>
            <a:ext cx="903292" cy="30942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6" name="Oval 65">
            <a:extLst>
              <a:ext uri="{FF2B5EF4-FFF2-40B4-BE49-F238E27FC236}">
                <a16:creationId xmlns:a16="http://schemas.microsoft.com/office/drawing/2014/main" id="{99505DFB-F1C8-4CBC-83C6-6E408C398BF4}"/>
              </a:ext>
            </a:extLst>
          </p:cNvPr>
          <p:cNvSpPr/>
          <p:nvPr/>
        </p:nvSpPr>
        <p:spPr>
          <a:xfrm>
            <a:off x="8573239" y="4507650"/>
            <a:ext cx="134465" cy="134465"/>
          </a:xfrm>
          <a:prstGeom prst="ellips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7" name="Straight Connector 66">
            <a:extLst>
              <a:ext uri="{FF2B5EF4-FFF2-40B4-BE49-F238E27FC236}">
                <a16:creationId xmlns:a16="http://schemas.microsoft.com/office/drawing/2014/main" id="{AE59F3B9-FB13-4DA2-B710-49D520B8556B}"/>
              </a:ext>
            </a:extLst>
          </p:cNvPr>
          <p:cNvCxnSpPr>
            <a:cxnSpLocks/>
          </p:cNvCxnSpPr>
          <p:nvPr/>
        </p:nvCxnSpPr>
        <p:spPr>
          <a:xfrm flipV="1">
            <a:off x="8641918" y="4403438"/>
            <a:ext cx="0" cy="105415"/>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68" name="Group 67">
            <a:extLst>
              <a:ext uri="{FF2B5EF4-FFF2-40B4-BE49-F238E27FC236}">
                <a16:creationId xmlns:a16="http://schemas.microsoft.com/office/drawing/2014/main" id="{E8F57E5C-8469-4849-878A-1B5BFA204EF5}"/>
              </a:ext>
            </a:extLst>
          </p:cNvPr>
          <p:cNvGrpSpPr/>
          <p:nvPr/>
        </p:nvGrpSpPr>
        <p:grpSpPr>
          <a:xfrm>
            <a:off x="10851747" y="3252545"/>
            <a:ext cx="639919" cy="450735"/>
            <a:chOff x="9028201" y="2199180"/>
            <a:chExt cx="639919" cy="450735"/>
          </a:xfrm>
        </p:grpSpPr>
        <p:cxnSp>
          <p:nvCxnSpPr>
            <p:cNvPr id="69" name="Straight Connector 68">
              <a:extLst>
                <a:ext uri="{FF2B5EF4-FFF2-40B4-BE49-F238E27FC236}">
                  <a16:creationId xmlns:a16="http://schemas.microsoft.com/office/drawing/2014/main" id="{295E0205-7A3F-4C85-87CA-7AC10B766980}"/>
                </a:ext>
              </a:extLst>
            </p:cNvPr>
            <p:cNvCxnSpPr/>
            <p:nvPr/>
          </p:nvCxnSpPr>
          <p:spPr>
            <a:xfrm>
              <a:off x="9354578" y="2512256"/>
              <a:ext cx="0" cy="137659"/>
            </a:xfrm>
            <a:prstGeom prst="line">
              <a:avLst/>
            </a:prstGeom>
            <a:ln w="38100" cap="rnd"/>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3BF4CB6F-CF26-4621-A737-080ED2C5D1C8}"/>
                </a:ext>
              </a:extLst>
            </p:cNvPr>
            <p:cNvSpPr txBox="1"/>
            <p:nvPr/>
          </p:nvSpPr>
          <p:spPr>
            <a:xfrm>
              <a:off x="9028201" y="2199180"/>
              <a:ext cx="639919" cy="338554"/>
            </a:xfrm>
            <a:prstGeom prst="rect">
              <a:avLst/>
            </a:prstGeom>
            <a:noFill/>
          </p:spPr>
          <p:txBody>
            <a:bodyPr wrap="none" rtlCol="0">
              <a:spAutoFit/>
            </a:bodyPr>
            <a:lstStyle/>
            <a:p>
              <a:r>
                <a:rPr lang="en-US" sz="1600" dirty="0">
                  <a:solidFill>
                    <a:schemeClr val="bg2">
                      <a:lumMod val="50000"/>
                    </a:schemeClr>
                  </a:solidFill>
                </a:rPr>
                <a:t>2022</a:t>
              </a:r>
            </a:p>
          </p:txBody>
        </p:sp>
      </p:grpSp>
      <p:cxnSp>
        <p:nvCxnSpPr>
          <p:cNvPr id="71" name="Straight Connector 70">
            <a:extLst>
              <a:ext uri="{FF2B5EF4-FFF2-40B4-BE49-F238E27FC236}">
                <a16:creationId xmlns:a16="http://schemas.microsoft.com/office/drawing/2014/main" id="{41280351-CD8F-4220-BE50-16B1061483D7}"/>
              </a:ext>
            </a:extLst>
          </p:cNvPr>
          <p:cNvCxnSpPr/>
          <p:nvPr/>
        </p:nvCxnSpPr>
        <p:spPr>
          <a:xfrm flipV="1">
            <a:off x="10851747" y="2664645"/>
            <a:ext cx="0" cy="142310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2" name="Oval 71">
            <a:extLst>
              <a:ext uri="{FF2B5EF4-FFF2-40B4-BE49-F238E27FC236}">
                <a16:creationId xmlns:a16="http://schemas.microsoft.com/office/drawing/2014/main" id="{94C09742-7582-49AD-B0F7-BD6E7139B429}"/>
              </a:ext>
            </a:extLst>
          </p:cNvPr>
          <p:cNvSpPr/>
          <p:nvPr/>
        </p:nvSpPr>
        <p:spPr>
          <a:xfrm>
            <a:off x="10596357" y="223585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a:solidFill>
                  <a:schemeClr val="tx1"/>
                </a:solidFill>
              </a:rPr>
              <a:t>62</a:t>
            </a:r>
            <a:endParaRPr lang="en-US" dirty="0">
              <a:solidFill>
                <a:schemeClr val="tx1"/>
              </a:solidFill>
            </a:endParaRPr>
          </a:p>
        </p:txBody>
      </p:sp>
      <p:sp>
        <p:nvSpPr>
          <p:cNvPr id="73" name="Textfeld 55">
            <a:extLst>
              <a:ext uri="{FF2B5EF4-FFF2-40B4-BE49-F238E27FC236}">
                <a16:creationId xmlns:a16="http://schemas.microsoft.com/office/drawing/2014/main" id="{D55028EB-6CE4-4234-8363-34FB687EC2AD}"/>
              </a:ext>
            </a:extLst>
          </p:cNvPr>
          <p:cNvSpPr txBox="1"/>
          <p:nvPr/>
        </p:nvSpPr>
        <p:spPr>
          <a:xfrm>
            <a:off x="9666867" y="4682580"/>
            <a:ext cx="1824799" cy="738664"/>
          </a:xfrm>
          <a:prstGeom prst="rect">
            <a:avLst/>
          </a:prstGeom>
          <a:noFill/>
        </p:spPr>
        <p:txBody>
          <a:bodyPr wrap="square" rtlCol="0">
            <a:spAutoFit/>
          </a:bodyPr>
          <a:lstStyle/>
          <a:p>
            <a:pPr algn="ctr"/>
            <a:r>
              <a:rPr lang="en-US" sz="1400" dirty="0"/>
              <a:t>Route &amp; Action</a:t>
            </a:r>
            <a:br>
              <a:rPr lang="en-US" sz="1400" dirty="0"/>
            </a:br>
            <a:r>
              <a:rPr lang="en-US" sz="1400" dirty="0" err="1"/>
              <a:t>SubBoards</a:t>
            </a:r>
            <a:endParaRPr lang="en-US" sz="1400" dirty="0"/>
          </a:p>
          <a:p>
            <a:pPr algn="ctr"/>
            <a:r>
              <a:rPr lang="en-US" sz="1400" dirty="0"/>
              <a:t>v1.4</a:t>
            </a:r>
          </a:p>
        </p:txBody>
      </p:sp>
      <p:cxnSp>
        <p:nvCxnSpPr>
          <p:cNvPr id="74" name="Straight Connector 73">
            <a:extLst>
              <a:ext uri="{FF2B5EF4-FFF2-40B4-BE49-F238E27FC236}">
                <a16:creationId xmlns:a16="http://schemas.microsoft.com/office/drawing/2014/main" id="{88F985AC-E493-4D48-BDF2-057A2A94D904}"/>
              </a:ext>
            </a:extLst>
          </p:cNvPr>
          <p:cNvCxnSpPr>
            <a:cxnSpLocks/>
          </p:cNvCxnSpPr>
          <p:nvPr/>
        </p:nvCxnSpPr>
        <p:spPr>
          <a:xfrm flipV="1">
            <a:off x="10513639" y="4103791"/>
            <a:ext cx="338108" cy="30852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5" name="Oval 74">
            <a:extLst>
              <a:ext uri="{FF2B5EF4-FFF2-40B4-BE49-F238E27FC236}">
                <a16:creationId xmlns:a16="http://schemas.microsoft.com/office/drawing/2014/main" id="{79BAA87C-E737-4CA8-BE1F-F86A21959548}"/>
              </a:ext>
            </a:extLst>
          </p:cNvPr>
          <p:cNvSpPr/>
          <p:nvPr/>
        </p:nvSpPr>
        <p:spPr>
          <a:xfrm>
            <a:off x="10448000" y="4516527"/>
            <a:ext cx="134465" cy="134465"/>
          </a:xfrm>
          <a:prstGeom prst="ellips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6" name="Straight Connector 75">
            <a:extLst>
              <a:ext uri="{FF2B5EF4-FFF2-40B4-BE49-F238E27FC236}">
                <a16:creationId xmlns:a16="http://schemas.microsoft.com/office/drawing/2014/main" id="{C4D65711-20A5-46C5-B4BE-2CA29AEED728}"/>
              </a:ext>
            </a:extLst>
          </p:cNvPr>
          <p:cNvCxnSpPr>
            <a:cxnSpLocks/>
          </p:cNvCxnSpPr>
          <p:nvPr/>
        </p:nvCxnSpPr>
        <p:spPr>
          <a:xfrm flipV="1">
            <a:off x="10516679" y="4412315"/>
            <a:ext cx="0" cy="10541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D2E92605-ACCA-431A-A626-1AEE72659548}"/>
              </a:ext>
            </a:extLst>
          </p:cNvPr>
          <p:cNvCxnSpPr/>
          <p:nvPr/>
        </p:nvCxnSpPr>
        <p:spPr>
          <a:xfrm flipV="1">
            <a:off x="11698519" y="2661389"/>
            <a:ext cx="0" cy="142310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8" name="Oval 77">
            <a:extLst>
              <a:ext uri="{FF2B5EF4-FFF2-40B4-BE49-F238E27FC236}">
                <a16:creationId xmlns:a16="http://schemas.microsoft.com/office/drawing/2014/main" id="{119BA034-365B-4C28-BE80-7DD5411BE9E8}"/>
              </a:ext>
            </a:extLst>
          </p:cNvPr>
          <p:cNvSpPr/>
          <p:nvPr/>
        </p:nvSpPr>
        <p:spPr>
          <a:xfrm>
            <a:off x="11443129" y="2232597"/>
            <a:ext cx="504000" cy="504000"/>
          </a:xfrm>
          <a:prstGeom prst="ellipse">
            <a:avLst/>
          </a:prstGeom>
          <a:solidFill>
            <a:schemeClr val="accent5">
              <a:lumMod val="25000"/>
              <a:lumOff val="75000"/>
            </a:schemeClr>
          </a:solidFill>
          <a:ln>
            <a:solidFill>
              <a:schemeClr val="accent5">
                <a:lumMod val="75000"/>
                <a:lumOff val="25000"/>
              </a:schemeClr>
            </a:solidFill>
          </a:ln>
        </p:spPr>
        <p:style>
          <a:lnRef idx="2">
            <a:schemeClr val="accent6">
              <a:shade val="50000"/>
            </a:schemeClr>
          </a:lnRef>
          <a:fillRef idx="1">
            <a:schemeClr val="accent6"/>
          </a:fillRef>
          <a:effectRef idx="0">
            <a:schemeClr val="accent6"/>
          </a:effectRef>
          <a:fontRef idx="minor">
            <a:schemeClr val="lt1"/>
          </a:fontRef>
        </p:style>
        <p:txBody>
          <a:bodyPr lIns="0" rIns="0" rtlCol="0" anchor="ctr"/>
          <a:lstStyle/>
          <a:p>
            <a:pPr algn="ctr"/>
            <a:r>
              <a:rPr lang="en-US" dirty="0">
                <a:solidFill>
                  <a:schemeClr val="tx1"/>
                </a:solidFill>
              </a:rPr>
              <a:t>66</a:t>
            </a:r>
          </a:p>
        </p:txBody>
      </p:sp>
      <p:sp>
        <p:nvSpPr>
          <p:cNvPr id="79" name="Textfeld 55">
            <a:extLst>
              <a:ext uri="{FF2B5EF4-FFF2-40B4-BE49-F238E27FC236}">
                <a16:creationId xmlns:a16="http://schemas.microsoft.com/office/drawing/2014/main" id="{1F91F91F-0926-4AD6-8389-C7D93299D66E}"/>
              </a:ext>
            </a:extLst>
          </p:cNvPr>
          <p:cNvSpPr txBox="1"/>
          <p:nvPr/>
        </p:nvSpPr>
        <p:spPr>
          <a:xfrm>
            <a:off x="10513639" y="4679324"/>
            <a:ext cx="1824799" cy="307777"/>
          </a:xfrm>
          <a:prstGeom prst="rect">
            <a:avLst/>
          </a:prstGeom>
          <a:noFill/>
        </p:spPr>
        <p:txBody>
          <a:bodyPr wrap="square" rtlCol="0">
            <a:spAutoFit/>
          </a:bodyPr>
          <a:lstStyle/>
          <a:p>
            <a:pPr algn="ctr"/>
            <a:r>
              <a:rPr lang="en-US" sz="1400" dirty="0"/>
              <a:t>?</a:t>
            </a:r>
          </a:p>
        </p:txBody>
      </p:sp>
      <p:cxnSp>
        <p:nvCxnSpPr>
          <p:cNvPr id="80" name="Straight Connector 79">
            <a:extLst>
              <a:ext uri="{FF2B5EF4-FFF2-40B4-BE49-F238E27FC236}">
                <a16:creationId xmlns:a16="http://schemas.microsoft.com/office/drawing/2014/main" id="{E8D34C94-EDFB-4CFB-9004-DE9C6F1281DE}"/>
              </a:ext>
            </a:extLst>
          </p:cNvPr>
          <p:cNvCxnSpPr>
            <a:cxnSpLocks/>
          </p:cNvCxnSpPr>
          <p:nvPr/>
        </p:nvCxnSpPr>
        <p:spPr>
          <a:xfrm flipV="1">
            <a:off x="11360411" y="4100535"/>
            <a:ext cx="338108" cy="30852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1" name="Oval 80">
            <a:extLst>
              <a:ext uri="{FF2B5EF4-FFF2-40B4-BE49-F238E27FC236}">
                <a16:creationId xmlns:a16="http://schemas.microsoft.com/office/drawing/2014/main" id="{103305F3-DAAC-49C4-A869-DC74C993CB77}"/>
              </a:ext>
            </a:extLst>
          </p:cNvPr>
          <p:cNvSpPr/>
          <p:nvPr/>
        </p:nvSpPr>
        <p:spPr>
          <a:xfrm>
            <a:off x="11294772" y="4513271"/>
            <a:ext cx="134465" cy="134465"/>
          </a:xfrm>
          <a:prstGeom prst="ellips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2" name="Straight Connector 81">
            <a:extLst>
              <a:ext uri="{FF2B5EF4-FFF2-40B4-BE49-F238E27FC236}">
                <a16:creationId xmlns:a16="http://schemas.microsoft.com/office/drawing/2014/main" id="{CF6B5496-0661-4E5E-8451-55F8B0A5F729}"/>
              </a:ext>
            </a:extLst>
          </p:cNvPr>
          <p:cNvCxnSpPr>
            <a:cxnSpLocks/>
          </p:cNvCxnSpPr>
          <p:nvPr/>
        </p:nvCxnSpPr>
        <p:spPr>
          <a:xfrm flipV="1">
            <a:off x="11360411" y="4411112"/>
            <a:ext cx="0" cy="105415"/>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78188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extLst>
              <p:ext uri="{D42A27DB-BD31-4B8C-83A1-F6EECF244321}">
                <p14:modId xmlns:p14="http://schemas.microsoft.com/office/powerpoint/2010/main" val="311481961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3" name="Objekt 2"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hteck 1" hidden="1"/>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US">
              <a:latin typeface="Arial" panose="020B0604020202020204" pitchFamily="34" charset="0"/>
              <a:ea typeface="+mj-ea"/>
              <a:cs typeface="+mj-cs"/>
              <a:sym typeface="Arial" panose="020B0604020202020204" pitchFamily="34" charset="0"/>
            </a:endParaRPr>
          </a:p>
        </p:txBody>
      </p:sp>
      <p:sp>
        <p:nvSpPr>
          <p:cNvPr id="5" name="Titel 1"/>
          <p:cNvSpPr>
            <a:spLocks noGrp="1"/>
          </p:cNvSpPr>
          <p:nvPr>
            <p:ph type="ctrTitle"/>
          </p:nvPr>
        </p:nvSpPr>
        <p:spPr>
          <a:xfrm>
            <a:off x="3753008" y="1265510"/>
            <a:ext cx="7911548" cy="3528431"/>
          </a:xfrm>
          <a:noFill/>
        </p:spPr>
        <p:txBody>
          <a:bodyPr vert="horz" lIns="0" tIns="0" rIns="0" bIns="62412" rtlCol="0" anchor="t" anchorCtr="0">
            <a:noAutofit/>
          </a:bodyPr>
          <a:lstStyle/>
          <a:p>
            <a:pPr algn="ctr"/>
            <a:r>
              <a:rPr lang="en-US" altLang="de-DE" sz="1800">
                <a:solidFill>
                  <a:schemeClr val="bg1">
                    <a:lumMod val="65000"/>
                  </a:schemeClr>
                </a:solidFill>
                <a:effectLst>
                  <a:glow rad="139700">
                    <a:schemeClr val="bg1"/>
                  </a:glow>
                </a:effectLst>
              </a:rPr>
              <a:t> </a:t>
            </a:r>
            <a:br>
              <a:rPr lang="en-US" altLang="de-DE">
                <a:solidFill>
                  <a:schemeClr val="bg1">
                    <a:lumMod val="65000"/>
                  </a:schemeClr>
                </a:solidFill>
                <a:effectLst>
                  <a:glow rad="139700">
                    <a:schemeClr val="bg1"/>
                  </a:glow>
                </a:effectLst>
              </a:rPr>
            </a:br>
            <a:r>
              <a:rPr lang="en-US" altLang="de-DE" sz="7200">
                <a:solidFill>
                  <a:srgbClr val="00CC00"/>
                </a:solidFill>
                <a:effectLst>
                  <a:glow rad="139700">
                    <a:schemeClr val="bg1"/>
                  </a:glow>
                </a:effectLst>
              </a:rPr>
              <a:t>Re-cap of</a:t>
            </a:r>
            <a:br>
              <a:rPr lang="en-US" altLang="de-DE" sz="7200">
                <a:solidFill>
                  <a:srgbClr val="00CC00"/>
                </a:solidFill>
                <a:effectLst>
                  <a:glow rad="139700">
                    <a:schemeClr val="bg1"/>
                  </a:glow>
                </a:effectLst>
              </a:rPr>
            </a:br>
            <a:r>
              <a:rPr lang="en-US" altLang="de-DE" sz="7200">
                <a:solidFill>
                  <a:srgbClr val="00CC00"/>
                </a:solidFill>
                <a:effectLst>
                  <a:glow rad="139700">
                    <a:schemeClr val="bg1"/>
                  </a:glow>
                </a:effectLst>
              </a:rPr>
              <a:t>last meeting</a:t>
            </a:r>
            <a:br>
              <a:rPr lang="en-US" altLang="de-DE">
                <a:solidFill>
                  <a:schemeClr val="bg1">
                    <a:lumMod val="65000"/>
                  </a:schemeClr>
                </a:solidFill>
                <a:effectLst>
                  <a:glow rad="139700">
                    <a:schemeClr val="bg1"/>
                  </a:glow>
                </a:effectLst>
              </a:rPr>
            </a:br>
            <a:br>
              <a:rPr lang="en-US" altLang="de-DE" sz="3200">
                <a:solidFill>
                  <a:schemeClr val="bg2">
                    <a:lumMod val="50000"/>
                  </a:schemeClr>
                </a:solidFill>
                <a:effectLst>
                  <a:glow rad="139700">
                    <a:schemeClr val="bg1"/>
                  </a:glow>
                </a:effectLst>
              </a:rPr>
            </a:br>
            <a:r>
              <a:rPr lang="en-US" altLang="de-DE" sz="3200" b="0">
                <a:solidFill>
                  <a:schemeClr val="bg2">
                    <a:lumMod val="50000"/>
                  </a:schemeClr>
                </a:solidFill>
                <a:effectLst>
                  <a:glow rad="139700">
                    <a:schemeClr val="bg1"/>
                  </a:glow>
                </a:effectLst>
              </a:rPr>
              <a:t>“</a:t>
            </a:r>
            <a:r>
              <a:rPr lang="en-US" altLang="de-DE" b="0">
                <a:solidFill>
                  <a:schemeClr val="bg2">
                    <a:lumMod val="50000"/>
                  </a:schemeClr>
                </a:solidFill>
                <a:effectLst>
                  <a:glow rad="139700">
                    <a:schemeClr val="bg1"/>
                  </a:glow>
                </a:effectLst>
              </a:rPr>
              <a:t>What did we achieve?”</a:t>
            </a:r>
            <a:endParaRPr lang="en-US" b="0">
              <a:solidFill>
                <a:schemeClr val="bg2">
                  <a:lumMod val="50000"/>
                </a:schemeClr>
              </a:solidFill>
              <a:effectLst>
                <a:glow rad="139700">
                  <a:schemeClr val="bg1"/>
                </a:glow>
              </a:effectLst>
            </a:endParaRPr>
          </a:p>
        </p:txBody>
      </p:sp>
    </p:spTree>
    <p:extLst>
      <p:ext uri="{BB962C8B-B14F-4D97-AF65-F5344CB8AC3E}">
        <p14:creationId xmlns:p14="http://schemas.microsoft.com/office/powerpoint/2010/main" val="42251382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65AE68D0-45C9-4576-A6F8-9DEA9B2F1CFE}"/>
              </a:ext>
            </a:extLst>
          </p:cNvPr>
          <p:cNvGraphicFramePr>
            <a:graphicFrameLocks noChangeAspect="1"/>
          </p:cNvGraphicFramePr>
          <p:nvPr>
            <p:custDataLst>
              <p:tags r:id="rId1"/>
            </p:custDataLst>
            <p:extLst>
              <p:ext uri="{D42A27DB-BD31-4B8C-83A1-F6EECF244321}">
                <p14:modId xmlns:p14="http://schemas.microsoft.com/office/powerpoint/2010/main" val="144633120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3" imgH="476" progId="TCLayout.ActiveDocument.1">
                  <p:embed/>
                </p:oleObj>
              </mc:Choice>
              <mc:Fallback>
                <p:oleObj name="think-cell Slide" r:id="rId4" imgW="473" imgH="476" progId="TCLayout.ActiveDocument.1">
                  <p:embed/>
                  <p:pic>
                    <p:nvPicPr>
                      <p:cNvPr id="7" name="Object 6" hidden="1">
                        <a:extLst>
                          <a:ext uri="{FF2B5EF4-FFF2-40B4-BE49-F238E27FC236}">
                            <a16:creationId xmlns:a16="http://schemas.microsoft.com/office/drawing/2014/main" id="{65AE68D0-45C9-4576-A6F8-9DEA9B2F1CF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Rectangle 5" hidden="1">
            <a:extLst>
              <a:ext uri="{FF2B5EF4-FFF2-40B4-BE49-F238E27FC236}">
                <a16:creationId xmlns:a16="http://schemas.microsoft.com/office/drawing/2014/main" id="{2D95ADBF-FAFC-415B-BBBA-B48CDB697803}"/>
              </a:ext>
            </a:extLst>
          </p:cNvPr>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NZ" sz="2000" b="1">
              <a:latin typeface="Arial" panose="020B0604020202020204" pitchFamily="34" charset="0"/>
              <a:ea typeface="+mj-ea"/>
              <a:cs typeface="+mj-cs"/>
              <a:sym typeface="Arial" panose="020B0604020202020204" pitchFamily="34" charset="0"/>
            </a:endParaRPr>
          </a:p>
        </p:txBody>
      </p:sp>
      <p:sp>
        <p:nvSpPr>
          <p:cNvPr id="2" name="Title 1">
            <a:extLst>
              <a:ext uri="{FF2B5EF4-FFF2-40B4-BE49-F238E27FC236}">
                <a16:creationId xmlns:a16="http://schemas.microsoft.com/office/drawing/2014/main" id="{F8A247A0-FEEA-4065-B3A4-877091AC5EA2}"/>
              </a:ext>
            </a:extLst>
          </p:cNvPr>
          <p:cNvSpPr>
            <a:spLocks noGrp="1"/>
          </p:cNvSpPr>
          <p:nvPr>
            <p:ph type="title"/>
          </p:nvPr>
        </p:nvSpPr>
        <p:spPr/>
        <p:txBody>
          <a:bodyPr vert="horz"/>
          <a:lstStyle/>
          <a:p>
            <a:r>
              <a:rPr lang="en-US" b="0" dirty="0"/>
              <a:t>The Hermes Standard initiative </a:t>
            </a:r>
            <a:br>
              <a:rPr lang="en-US" b="0" dirty="0"/>
            </a:br>
            <a:r>
              <a:rPr lang="en-NZ" dirty="0"/>
              <a:t>Recap 9</a:t>
            </a:r>
            <a:r>
              <a:rPr lang="en-NZ" baseline="30000" dirty="0"/>
              <a:t>th</a:t>
            </a:r>
            <a:r>
              <a:rPr lang="en-NZ" dirty="0"/>
              <a:t> meeting in March 2021</a:t>
            </a:r>
            <a:endParaRPr lang="en-US" dirty="0"/>
          </a:p>
        </p:txBody>
      </p:sp>
      <p:sp>
        <p:nvSpPr>
          <p:cNvPr id="3" name="Text Placeholder 2">
            <a:extLst>
              <a:ext uri="{FF2B5EF4-FFF2-40B4-BE49-F238E27FC236}">
                <a16:creationId xmlns:a16="http://schemas.microsoft.com/office/drawing/2014/main" id="{97A5B0EC-C8FA-44A4-A2FB-ED3E4A4355BD}"/>
              </a:ext>
            </a:extLst>
          </p:cNvPr>
          <p:cNvSpPr>
            <a:spLocks noGrp="1"/>
          </p:cNvSpPr>
          <p:nvPr>
            <p:ph type="body" sz="quarter" idx="13"/>
          </p:nvPr>
        </p:nvSpPr>
        <p:spPr>
          <a:xfrm>
            <a:off x="1872017" y="2085401"/>
            <a:ext cx="9468536" cy="4321116"/>
          </a:xfrm>
        </p:spPr>
        <p:txBody>
          <a:bodyPr/>
          <a:lstStyle/>
          <a:p>
            <a:r>
              <a:rPr lang="en-US" dirty="0"/>
              <a:t>27 participating companies met IRL at </a:t>
            </a:r>
            <a:r>
              <a:rPr lang="en-US" dirty="0" err="1"/>
              <a:t>Productronica</a:t>
            </a:r>
            <a:r>
              <a:rPr lang="en-US" dirty="0"/>
              <a:t> &amp; online @ Teams</a:t>
            </a:r>
          </a:p>
          <a:p>
            <a:pPr marL="285750" indent="-285750">
              <a:buFont typeface="Arial" panose="020B0604020202020204" pitchFamily="34" charset="0"/>
              <a:buChar char="•"/>
            </a:pPr>
            <a:r>
              <a:rPr lang="en-US" dirty="0"/>
              <a:t>New version 1.4 released (</a:t>
            </a:r>
            <a:r>
              <a:rPr lang="en-US" dirty="0" err="1"/>
              <a:t>Route+Action</a:t>
            </a:r>
            <a:r>
              <a:rPr lang="en-US" dirty="0"/>
              <a:t>, Command, </a:t>
            </a:r>
            <a:r>
              <a:rPr lang="en-US" dirty="0" err="1"/>
              <a:t>SendWorkOrderInfoReply</a:t>
            </a:r>
            <a:r>
              <a:rPr lang="en-US" dirty="0"/>
              <a:t>, </a:t>
            </a:r>
            <a:r>
              <a:rPr lang="en-US" dirty="0" err="1"/>
              <a:t>SubBoards</a:t>
            </a:r>
            <a:r>
              <a:rPr lang="en-US" dirty="0"/>
              <a:t>)</a:t>
            </a:r>
          </a:p>
          <a:p>
            <a:pPr marL="285750" indent="-285750">
              <a:buFont typeface="Arial" panose="020B0604020202020204" pitchFamily="34" charset="0"/>
              <a:buChar char="•"/>
            </a:pPr>
            <a:r>
              <a:rPr lang="en-US" dirty="0"/>
              <a:t>Agreed to publish results from use case workgroup “Hermes Best Practice” </a:t>
            </a:r>
          </a:p>
          <a:p>
            <a:pPr marL="285750" indent="-285750">
              <a:buFont typeface="Arial" panose="020B0604020202020204" pitchFamily="34" charset="0"/>
              <a:buChar char="•"/>
            </a:pPr>
            <a:r>
              <a:rPr lang="en-US" dirty="0"/>
              <a:t>Election of new chair postponed due to no candidate</a:t>
            </a:r>
          </a:p>
          <a:p>
            <a:endParaRPr lang="en-US" dirty="0"/>
          </a:p>
        </p:txBody>
      </p:sp>
      <p:sp>
        <p:nvSpPr>
          <p:cNvPr id="4" name="Date Placeholder 3">
            <a:extLst>
              <a:ext uri="{FF2B5EF4-FFF2-40B4-BE49-F238E27FC236}">
                <a16:creationId xmlns:a16="http://schemas.microsoft.com/office/drawing/2014/main" id="{CC4689DB-E57B-4AE3-BB2C-658F8ABBB859}"/>
              </a:ext>
            </a:extLst>
          </p:cNvPr>
          <p:cNvSpPr>
            <a:spLocks noGrp="1"/>
          </p:cNvSpPr>
          <p:nvPr>
            <p:ph type="dt" sz="half" idx="10"/>
          </p:nvPr>
        </p:nvSpPr>
        <p:spPr/>
        <p:txBody>
          <a:bodyPr/>
          <a:lstStyle/>
          <a:p>
            <a:fld id="{97C4600F-AE04-42E4-86BF-83628F3CE8D2}" type="datetime1">
              <a:rPr lang="de-DE" smtClean="0"/>
              <a:t>17.06.2022</a:t>
            </a:fld>
            <a:endParaRPr lang="en-US"/>
          </a:p>
        </p:txBody>
      </p:sp>
      <p:sp>
        <p:nvSpPr>
          <p:cNvPr id="5" name="Slide Number Placeholder 4">
            <a:extLst>
              <a:ext uri="{FF2B5EF4-FFF2-40B4-BE49-F238E27FC236}">
                <a16:creationId xmlns:a16="http://schemas.microsoft.com/office/drawing/2014/main" id="{8377B82F-8E71-4258-8F19-3818318E08C1}"/>
              </a:ext>
            </a:extLst>
          </p:cNvPr>
          <p:cNvSpPr>
            <a:spLocks noGrp="1"/>
          </p:cNvSpPr>
          <p:nvPr>
            <p:ph type="sldNum" sz="quarter" idx="12"/>
          </p:nvPr>
        </p:nvSpPr>
        <p:spPr/>
        <p:txBody>
          <a:bodyPr/>
          <a:lstStyle/>
          <a:p>
            <a:r>
              <a:rPr lang="en-US"/>
              <a:t>Page </a:t>
            </a:r>
            <a:fld id="{9204330F-C5AD-4AC0-88A8-9CB1F8F7EBD6}" type="slidenum">
              <a:rPr lang="en-US" smtClean="0"/>
              <a:pPr/>
              <a:t>22</a:t>
            </a:fld>
            <a:endParaRPr lang="en-US"/>
          </a:p>
        </p:txBody>
      </p:sp>
      <p:pic>
        <p:nvPicPr>
          <p:cNvPr id="10" name="Picture 9">
            <a:extLst>
              <a:ext uri="{FF2B5EF4-FFF2-40B4-BE49-F238E27FC236}">
                <a16:creationId xmlns:a16="http://schemas.microsoft.com/office/drawing/2014/main" id="{37AB3825-3C27-4CE5-9463-A9F1BC8B9F25}"/>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743315" y="3820162"/>
            <a:ext cx="3451860" cy="2586355"/>
          </a:xfrm>
          <a:prstGeom prst="rect">
            <a:avLst/>
          </a:prstGeom>
          <a:noFill/>
          <a:ln>
            <a:noFill/>
          </a:ln>
        </p:spPr>
      </p:pic>
    </p:spTree>
    <p:extLst>
      <p:ext uri="{BB962C8B-B14F-4D97-AF65-F5344CB8AC3E}">
        <p14:creationId xmlns:p14="http://schemas.microsoft.com/office/powerpoint/2010/main" val="12716352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kt 4" hidden="1"/>
          <p:cNvGraphicFramePr>
            <a:graphicFrameLocks noChangeAspect="1"/>
          </p:cNvGraphicFramePr>
          <p:nvPr>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5" name="Objekt 4"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4" name="Rechteck 3" hidden="1"/>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US" sz="2000" b="1">
              <a:latin typeface="Arial" panose="020B0604020202020204" pitchFamily="34" charset="0"/>
              <a:ea typeface="+mj-ea"/>
              <a:cs typeface="+mj-cs"/>
              <a:sym typeface="Arial" panose="020B0604020202020204" pitchFamily="34" charset="0"/>
            </a:endParaRPr>
          </a:p>
        </p:txBody>
      </p:sp>
      <p:sp>
        <p:nvSpPr>
          <p:cNvPr id="2" name="Titel 1"/>
          <p:cNvSpPr>
            <a:spLocks noGrp="1"/>
          </p:cNvSpPr>
          <p:nvPr>
            <p:ph type="title"/>
          </p:nvPr>
        </p:nvSpPr>
        <p:spPr/>
        <p:txBody>
          <a:bodyPr vert="horz"/>
          <a:lstStyle/>
          <a:p>
            <a:r>
              <a:rPr lang="en-US" b="0"/>
              <a:t>Wrap-up of The 9</a:t>
            </a:r>
            <a:r>
              <a:rPr lang="en-US" b="0" baseline="30000"/>
              <a:t>th</a:t>
            </a:r>
            <a:r>
              <a:rPr lang="en-US" b="0"/>
              <a:t> Hermes Standard Initiative Meeting</a:t>
            </a:r>
            <a:br>
              <a:rPr lang="en-US" b="0"/>
            </a:br>
            <a:r>
              <a:rPr lang="en-US"/>
              <a:t>Open activities</a:t>
            </a:r>
            <a:endParaRPr lang="en-ID"/>
          </a:p>
        </p:txBody>
      </p:sp>
      <p:sp>
        <p:nvSpPr>
          <p:cNvPr id="7" name="Datumsplatzhalter 6"/>
          <p:cNvSpPr>
            <a:spLocks noGrp="1"/>
          </p:cNvSpPr>
          <p:nvPr>
            <p:ph type="dt" sz="half" idx="10"/>
          </p:nvPr>
        </p:nvSpPr>
        <p:spPr/>
        <p:txBody>
          <a:bodyPr/>
          <a:lstStyle/>
          <a:p>
            <a:fld id="{9EC20AB7-E6E4-4F5E-B638-7E9D9FDE5445}" type="datetime1">
              <a:rPr lang="de-DE" smtClean="0"/>
              <a:t>17.06.2022</a:t>
            </a:fld>
            <a:endParaRPr lang="en-US"/>
          </a:p>
        </p:txBody>
      </p:sp>
      <p:sp>
        <p:nvSpPr>
          <p:cNvPr id="8" name="Foliennummernplatzhalter 7"/>
          <p:cNvSpPr>
            <a:spLocks noGrp="1"/>
          </p:cNvSpPr>
          <p:nvPr>
            <p:ph type="sldNum" sz="quarter" idx="12"/>
          </p:nvPr>
        </p:nvSpPr>
        <p:spPr/>
        <p:txBody>
          <a:bodyPr/>
          <a:lstStyle/>
          <a:p>
            <a:r>
              <a:rPr lang="en-US"/>
              <a:t>Page </a:t>
            </a:r>
            <a:fld id="{9204330F-C5AD-4AC0-88A8-9CB1F8F7EBD6}" type="slidenum">
              <a:rPr lang="en-US" smtClean="0"/>
              <a:pPr/>
              <a:t>23</a:t>
            </a:fld>
            <a:endParaRPr lang="en-US"/>
          </a:p>
        </p:txBody>
      </p:sp>
      <p:sp>
        <p:nvSpPr>
          <p:cNvPr id="9" name="Textfeld 8">
            <a:extLst>
              <a:ext uri="{FF2B5EF4-FFF2-40B4-BE49-F238E27FC236}">
                <a16:creationId xmlns:a16="http://schemas.microsoft.com/office/drawing/2014/main" id="{8B83E024-88B7-4970-986E-C3F92004DB77}"/>
              </a:ext>
            </a:extLst>
          </p:cNvPr>
          <p:cNvSpPr txBox="1"/>
          <p:nvPr/>
        </p:nvSpPr>
        <p:spPr>
          <a:xfrm>
            <a:off x="167036" y="1409700"/>
            <a:ext cx="12723464" cy="3468706"/>
          </a:xfrm>
          <a:prstGeom prst="rect">
            <a:avLst/>
          </a:prstGeom>
          <a:noFill/>
        </p:spPr>
        <p:txBody>
          <a:bodyPr wrap="square" rtlCol="0">
            <a:spAutoFit/>
          </a:bodyPr>
          <a:lstStyle/>
          <a:p>
            <a:pPr defTabSz="1233488">
              <a:lnSpc>
                <a:spcPct val="150000"/>
              </a:lnSpc>
              <a:tabLst>
                <a:tab pos="7086600" algn="l"/>
                <a:tab pos="10042525" algn="l"/>
              </a:tabLst>
            </a:pPr>
            <a:r>
              <a:rPr lang="en-US" sz="1500" b="1" dirty="0"/>
              <a:t>Open activities	Lead	Due</a:t>
            </a:r>
            <a:endParaRPr lang="en-US" sz="1500" dirty="0"/>
          </a:p>
          <a:p>
            <a:pPr marL="144000" indent="-360000" defTabSz="1233488">
              <a:lnSpc>
                <a:spcPct val="150000"/>
              </a:lnSpc>
              <a:buFont typeface="+mj-lt"/>
              <a:buAutoNum type="arabicPeriod"/>
              <a:tabLst>
                <a:tab pos="7086600" algn="l"/>
                <a:tab pos="10042525" algn="l"/>
              </a:tabLst>
            </a:pPr>
            <a:r>
              <a:rPr lang="en-US" sz="1500" strike="sngStrike" dirty="0">
                <a:solidFill>
                  <a:schemeClr val="bg1">
                    <a:lumMod val="75000"/>
                  </a:schemeClr>
                </a:solidFill>
              </a:rPr>
              <a:t>Promote new Hermes version 1.4 to IPC-HERMES-9852	Håkan Sandell (Mycronic)	Dec 2021</a:t>
            </a:r>
          </a:p>
          <a:p>
            <a:pPr marL="144000" indent="-360000" defTabSz="1233488">
              <a:lnSpc>
                <a:spcPct val="150000"/>
              </a:lnSpc>
              <a:buFont typeface="+mj-lt"/>
              <a:buAutoNum type="arabicPeriod"/>
              <a:tabLst>
                <a:tab pos="7086600" algn="l"/>
                <a:tab pos="10042525" algn="l"/>
              </a:tabLst>
            </a:pPr>
            <a:r>
              <a:rPr lang="en-US" sz="1500" dirty="0"/>
              <a:t>Hermes Use case workgroup, continued work	Tom M. (ASM)	Jun 2022</a:t>
            </a:r>
          </a:p>
          <a:p>
            <a:pPr marL="144000" indent="-360000" defTabSz="1233488">
              <a:lnSpc>
                <a:spcPct val="150000"/>
              </a:lnSpc>
              <a:buFont typeface="+mj-lt"/>
              <a:buAutoNum type="arabicPeriod"/>
              <a:tabLst>
                <a:tab pos="7086600" algn="l"/>
                <a:tab pos="10042525" algn="l"/>
              </a:tabLst>
            </a:pPr>
            <a:r>
              <a:rPr lang="en-US" sz="1500" strike="sngStrike" dirty="0">
                <a:solidFill>
                  <a:schemeClr val="bg1">
                    <a:lumMod val="75000"/>
                  </a:schemeClr>
                </a:solidFill>
              </a:rPr>
              <a:t>Hermes Use case workgroup – publish “Hermes Best Practice”	Tom M. (ASM)	Dec 2021</a:t>
            </a:r>
          </a:p>
          <a:p>
            <a:pPr marL="144000" indent="-360000" defTabSz="1233488">
              <a:lnSpc>
                <a:spcPct val="150000"/>
              </a:lnSpc>
              <a:buFont typeface="+mj-lt"/>
              <a:buAutoNum type="arabicPeriod"/>
              <a:tabLst>
                <a:tab pos="7086600" algn="l"/>
                <a:tab pos="10042525" algn="l"/>
              </a:tabLst>
            </a:pPr>
            <a:r>
              <a:rPr lang="en-US" sz="1500" dirty="0"/>
              <a:t>Test &amp; validation workgroup, continued work 	Christian F. (SICK)</a:t>
            </a:r>
            <a:r>
              <a:rPr lang="en-GB" sz="1500" dirty="0"/>
              <a:t>	</a:t>
            </a:r>
            <a:r>
              <a:rPr lang="en-US" sz="1500" dirty="0"/>
              <a:t> Jun 2022</a:t>
            </a:r>
          </a:p>
          <a:p>
            <a:pPr marL="144000" indent="-360000" defTabSz="1233488">
              <a:lnSpc>
                <a:spcPct val="150000"/>
              </a:lnSpc>
              <a:buFont typeface="+mj-lt"/>
              <a:buAutoNum type="arabicPeriod"/>
              <a:tabLst>
                <a:tab pos="7086600" algn="l"/>
                <a:tab pos="10042525" algn="l"/>
              </a:tabLst>
            </a:pPr>
            <a:r>
              <a:rPr lang="en-US" sz="1500" dirty="0"/>
              <a:t>Prepare MoU to convert Hermes Initiative into IPC standardization process 	H</a:t>
            </a:r>
            <a:r>
              <a:rPr lang="sv-SE" sz="1500" dirty="0"/>
              <a:t>å</a:t>
            </a:r>
            <a:r>
              <a:rPr lang="en-US" sz="1500" dirty="0" err="1"/>
              <a:t>kan</a:t>
            </a:r>
            <a:r>
              <a:rPr lang="en-US" sz="1500" dirty="0"/>
              <a:t> Sandell (Mycronic)	 Jun 2022</a:t>
            </a:r>
          </a:p>
          <a:p>
            <a:pPr marL="144000" indent="-360000" defTabSz="1233488">
              <a:lnSpc>
                <a:spcPct val="150000"/>
              </a:lnSpc>
              <a:buFont typeface="+mj-lt"/>
              <a:buAutoNum type="arabicPeriod"/>
              <a:tabLst>
                <a:tab pos="7086600" algn="l"/>
                <a:tab pos="10042525" algn="l"/>
              </a:tabLst>
            </a:pPr>
            <a:r>
              <a:rPr lang="en-US" sz="1500" strike="sngStrike" dirty="0">
                <a:solidFill>
                  <a:schemeClr val="bg1">
                    <a:lumMod val="75000"/>
                  </a:schemeClr>
                </a:solidFill>
              </a:rPr>
              <a:t>New chair for The Hermes Standard Initiative	H</a:t>
            </a:r>
            <a:r>
              <a:rPr lang="sv-SE" sz="1500" strike="sngStrike" dirty="0">
                <a:solidFill>
                  <a:schemeClr val="bg1">
                    <a:lumMod val="75000"/>
                  </a:schemeClr>
                </a:solidFill>
              </a:rPr>
              <a:t>å</a:t>
            </a:r>
            <a:r>
              <a:rPr lang="en-US" sz="1500" strike="sngStrike" dirty="0" err="1">
                <a:solidFill>
                  <a:schemeClr val="bg1">
                    <a:lumMod val="75000"/>
                  </a:schemeClr>
                </a:solidFill>
              </a:rPr>
              <a:t>kan</a:t>
            </a:r>
            <a:r>
              <a:rPr lang="en-US" sz="1500" strike="sngStrike" dirty="0">
                <a:solidFill>
                  <a:schemeClr val="bg1">
                    <a:lumMod val="75000"/>
                  </a:schemeClr>
                </a:solidFill>
              </a:rPr>
              <a:t> Sandell (Mycronic)	 Jun 2022</a:t>
            </a:r>
          </a:p>
          <a:p>
            <a:pPr marL="144000" indent="-360000" defTabSz="1233488">
              <a:lnSpc>
                <a:spcPct val="150000"/>
              </a:lnSpc>
              <a:buFont typeface="+mj-lt"/>
              <a:buAutoNum type="arabicPeriod"/>
              <a:tabLst>
                <a:tab pos="7086600" algn="l"/>
                <a:tab pos="10042525" algn="l"/>
              </a:tabLst>
            </a:pPr>
            <a:r>
              <a:rPr lang="en-US" sz="1500" strike="sngStrike" dirty="0">
                <a:solidFill>
                  <a:schemeClr val="bg1">
                    <a:lumMod val="75000"/>
                  </a:schemeClr>
                </a:solidFill>
              </a:rPr>
              <a:t>Organize 10th online meeting 1</a:t>
            </a:r>
            <a:r>
              <a:rPr lang="en-US" sz="1500" strike="sngStrike" baseline="30000" dirty="0">
                <a:solidFill>
                  <a:schemeClr val="bg1">
                    <a:lumMod val="75000"/>
                  </a:schemeClr>
                </a:solidFill>
              </a:rPr>
              <a:t>st</a:t>
            </a:r>
            <a:r>
              <a:rPr lang="en-US" sz="1500" strike="sngStrike" dirty="0">
                <a:solidFill>
                  <a:schemeClr val="bg1">
                    <a:lumMod val="75000"/>
                  </a:schemeClr>
                </a:solidFill>
              </a:rPr>
              <a:t> June 2022	H</a:t>
            </a:r>
            <a:r>
              <a:rPr lang="sv-SE" sz="1500" strike="sngStrike" dirty="0">
                <a:solidFill>
                  <a:schemeClr val="bg1">
                    <a:lumMod val="75000"/>
                  </a:schemeClr>
                </a:solidFill>
              </a:rPr>
              <a:t>å</a:t>
            </a:r>
            <a:r>
              <a:rPr lang="en-US" sz="1500" strike="sngStrike" dirty="0" err="1">
                <a:solidFill>
                  <a:schemeClr val="bg1">
                    <a:lumMod val="75000"/>
                  </a:schemeClr>
                </a:solidFill>
              </a:rPr>
              <a:t>kan</a:t>
            </a:r>
            <a:r>
              <a:rPr lang="en-US" sz="1500" strike="sngStrike" dirty="0">
                <a:solidFill>
                  <a:schemeClr val="bg1">
                    <a:lumMod val="75000"/>
                  </a:schemeClr>
                </a:solidFill>
              </a:rPr>
              <a:t> Sandell (Mycronic) 	 Jun 2022</a:t>
            </a:r>
          </a:p>
          <a:p>
            <a:pPr marL="342900" indent="-342900" defTabSz="1233488">
              <a:lnSpc>
                <a:spcPct val="150000"/>
              </a:lnSpc>
              <a:buFont typeface="Wingdings" panose="05000000000000000000" pitchFamily="2" charset="2"/>
              <a:buChar char="§"/>
              <a:tabLst>
                <a:tab pos="6727825" algn="l"/>
                <a:tab pos="9509125" algn="l"/>
              </a:tabLst>
            </a:pPr>
            <a:endParaRPr lang="en-US" sz="1400" dirty="0"/>
          </a:p>
          <a:p>
            <a:pPr marL="342900" indent="-342900">
              <a:lnSpc>
                <a:spcPct val="150000"/>
              </a:lnSpc>
              <a:buFont typeface="Wingdings" panose="05000000000000000000" pitchFamily="2" charset="2"/>
              <a:buChar char="§"/>
            </a:pPr>
            <a:endParaRPr lang="en-US" sz="1400" dirty="0"/>
          </a:p>
        </p:txBody>
      </p:sp>
    </p:spTree>
    <p:extLst>
      <p:ext uri="{BB962C8B-B14F-4D97-AF65-F5344CB8AC3E}">
        <p14:creationId xmlns:p14="http://schemas.microsoft.com/office/powerpoint/2010/main" val="23434749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EB811C7E-A78E-4BF2-B9BD-6F1B3729C05E}"/>
              </a:ext>
            </a:extLst>
          </p:cNvPr>
          <p:cNvGraphicFramePr>
            <a:graphicFrameLocks noChangeAspect="1"/>
          </p:cNvGraphicFramePr>
          <p:nvPr>
            <p:custDataLst>
              <p:tags r:id="rId1"/>
            </p:custDataLst>
            <p:extLst>
              <p:ext uri="{D42A27DB-BD31-4B8C-83A1-F6EECF244321}">
                <p14:modId xmlns:p14="http://schemas.microsoft.com/office/powerpoint/2010/main" val="109561190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6" name="Objekt 5" hidden="1">
                        <a:extLst>
                          <a:ext uri="{FF2B5EF4-FFF2-40B4-BE49-F238E27FC236}">
                            <a16:creationId xmlns:a16="http://schemas.microsoft.com/office/drawing/2014/main" id="{EB811C7E-A78E-4BF2-B9BD-6F1B3729C05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Rechteck 3" hidden="1">
            <a:extLst>
              <a:ext uri="{FF2B5EF4-FFF2-40B4-BE49-F238E27FC236}">
                <a16:creationId xmlns:a16="http://schemas.microsoft.com/office/drawing/2014/main" id="{AF6FAFF8-9A1B-4E61-BBD5-0E10B23687A4}"/>
              </a:ext>
            </a:extLst>
          </p:cNvPr>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US">
              <a:latin typeface="Arial" panose="020B0604020202020204" pitchFamily="34" charset="0"/>
              <a:ea typeface="+mj-ea"/>
              <a:cs typeface="+mj-cs"/>
              <a:sym typeface="Arial" panose="020B0604020202020204" pitchFamily="34" charset="0"/>
            </a:endParaRPr>
          </a:p>
        </p:txBody>
      </p:sp>
      <p:sp>
        <p:nvSpPr>
          <p:cNvPr id="5" name="Titel 1"/>
          <p:cNvSpPr>
            <a:spLocks noGrp="1"/>
          </p:cNvSpPr>
          <p:nvPr>
            <p:ph type="ctrTitle"/>
          </p:nvPr>
        </p:nvSpPr>
        <p:spPr>
          <a:xfrm>
            <a:off x="3753008" y="1265511"/>
            <a:ext cx="7911548" cy="3096940"/>
          </a:xfrm>
          <a:noFill/>
        </p:spPr>
        <p:txBody>
          <a:bodyPr vert="horz" lIns="0" tIns="0" rIns="0" bIns="62412" rtlCol="0" anchor="t" anchorCtr="0">
            <a:noAutofit/>
          </a:bodyPr>
          <a:lstStyle/>
          <a:p>
            <a:pPr algn="ctr"/>
            <a:r>
              <a:rPr lang="en-US" altLang="de-DE" sz="1800">
                <a:solidFill>
                  <a:schemeClr val="bg1">
                    <a:lumMod val="65000"/>
                  </a:schemeClr>
                </a:solidFill>
                <a:effectLst>
                  <a:glow rad="139700">
                    <a:schemeClr val="bg1"/>
                  </a:glow>
                </a:effectLst>
              </a:rPr>
              <a:t> </a:t>
            </a:r>
            <a:br>
              <a:rPr lang="en-US" altLang="de-DE">
                <a:solidFill>
                  <a:schemeClr val="bg1">
                    <a:lumMod val="65000"/>
                  </a:schemeClr>
                </a:solidFill>
                <a:effectLst>
                  <a:glow rad="139700">
                    <a:schemeClr val="bg1"/>
                  </a:glow>
                </a:effectLst>
              </a:rPr>
            </a:br>
            <a:r>
              <a:rPr lang="en-US" altLang="de-DE" sz="7200">
                <a:solidFill>
                  <a:srgbClr val="00CC00"/>
                </a:solidFill>
                <a:effectLst>
                  <a:glow rad="139700">
                    <a:schemeClr val="bg1"/>
                  </a:glow>
                </a:effectLst>
              </a:rPr>
              <a:t>Status update</a:t>
            </a:r>
            <a:br>
              <a:rPr lang="en-US" altLang="de-DE">
                <a:solidFill>
                  <a:schemeClr val="bg1">
                    <a:lumMod val="65000"/>
                  </a:schemeClr>
                </a:solidFill>
                <a:effectLst>
                  <a:glow rad="139700">
                    <a:schemeClr val="bg1"/>
                  </a:glow>
                </a:effectLst>
              </a:rPr>
            </a:br>
            <a:r>
              <a:rPr lang="en-US" altLang="de-DE" sz="3200">
                <a:solidFill>
                  <a:schemeClr val="bg2">
                    <a:lumMod val="50000"/>
                  </a:schemeClr>
                </a:solidFill>
                <a:effectLst>
                  <a:glow rad="139700">
                    <a:schemeClr val="bg1"/>
                  </a:glow>
                </a:effectLst>
              </a:rPr>
              <a:t>per company (optional)</a:t>
            </a:r>
            <a:br>
              <a:rPr lang="en-US" altLang="de-DE" sz="3200">
                <a:solidFill>
                  <a:schemeClr val="bg2">
                    <a:lumMod val="50000"/>
                  </a:schemeClr>
                </a:solidFill>
                <a:effectLst>
                  <a:glow rad="139700">
                    <a:schemeClr val="bg1"/>
                  </a:glow>
                </a:effectLst>
              </a:rPr>
            </a:br>
            <a:br>
              <a:rPr lang="en-US" altLang="de-DE" sz="3200">
                <a:solidFill>
                  <a:schemeClr val="bg2">
                    <a:lumMod val="50000"/>
                  </a:schemeClr>
                </a:solidFill>
                <a:effectLst>
                  <a:glow rad="139700">
                    <a:schemeClr val="bg1"/>
                  </a:glow>
                </a:effectLst>
              </a:rPr>
            </a:br>
            <a:r>
              <a:rPr lang="en-US" altLang="de-DE" sz="3200" b="0">
                <a:solidFill>
                  <a:schemeClr val="bg2">
                    <a:lumMod val="50000"/>
                  </a:schemeClr>
                </a:solidFill>
                <a:effectLst>
                  <a:glow rad="139700">
                    <a:schemeClr val="bg1"/>
                  </a:glow>
                </a:effectLst>
              </a:rPr>
              <a:t>“</a:t>
            </a:r>
            <a:r>
              <a:rPr lang="en-US" altLang="de-DE" b="0">
                <a:solidFill>
                  <a:schemeClr val="bg2">
                    <a:lumMod val="50000"/>
                  </a:schemeClr>
                </a:solidFill>
                <a:effectLst>
                  <a:glow rad="139700">
                    <a:schemeClr val="bg1"/>
                  </a:glow>
                </a:effectLst>
              </a:rPr>
              <a:t>What did each company achieve so far?”</a:t>
            </a:r>
            <a:endParaRPr lang="en-US" b="0">
              <a:solidFill>
                <a:schemeClr val="bg2">
                  <a:lumMod val="50000"/>
                </a:schemeClr>
              </a:solidFill>
              <a:effectLst>
                <a:glow rad="139700">
                  <a:schemeClr val="bg1"/>
                </a:glow>
              </a:effectLst>
            </a:endParaRPr>
          </a:p>
        </p:txBody>
      </p:sp>
    </p:spTree>
    <p:extLst>
      <p:ext uri="{BB962C8B-B14F-4D97-AF65-F5344CB8AC3E}">
        <p14:creationId xmlns:p14="http://schemas.microsoft.com/office/powerpoint/2010/main" val="12787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EB811C7E-A78E-4BF2-B9BD-6F1B3729C05E}"/>
              </a:ext>
            </a:extLst>
          </p:cNvPr>
          <p:cNvGraphicFramePr>
            <a:graphicFrameLocks noChangeAspect="1"/>
          </p:cNvGraphicFramePr>
          <p:nvPr>
            <p:custDataLst>
              <p:tags r:id="rId1"/>
            </p:custDataLst>
            <p:extLst>
              <p:ext uri="{D42A27DB-BD31-4B8C-83A1-F6EECF244321}">
                <p14:modId xmlns:p14="http://schemas.microsoft.com/office/powerpoint/2010/main" val="273926931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6" name="Objekt 5" hidden="1">
                        <a:extLst>
                          <a:ext uri="{FF2B5EF4-FFF2-40B4-BE49-F238E27FC236}">
                            <a16:creationId xmlns:a16="http://schemas.microsoft.com/office/drawing/2014/main" id="{EB811C7E-A78E-4BF2-B9BD-6F1B3729C05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Rechteck 3" hidden="1">
            <a:extLst>
              <a:ext uri="{FF2B5EF4-FFF2-40B4-BE49-F238E27FC236}">
                <a16:creationId xmlns:a16="http://schemas.microsoft.com/office/drawing/2014/main" id="{AF6FAFF8-9A1B-4E61-BBD5-0E10B23687A4}"/>
              </a:ext>
            </a:extLst>
          </p:cNvPr>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de-DE" b="1">
              <a:latin typeface="Arial" panose="020B0604020202020204" pitchFamily="34" charset="0"/>
              <a:ea typeface="+mj-ea"/>
              <a:cs typeface="+mj-cs"/>
              <a:sym typeface="Arial" panose="020B0604020202020204" pitchFamily="34" charset="0"/>
            </a:endParaRPr>
          </a:p>
        </p:txBody>
      </p:sp>
      <p:sp>
        <p:nvSpPr>
          <p:cNvPr id="5" name="Titel 1"/>
          <p:cNvSpPr>
            <a:spLocks noGrp="1"/>
          </p:cNvSpPr>
          <p:nvPr>
            <p:ph type="ctrTitle"/>
          </p:nvPr>
        </p:nvSpPr>
        <p:spPr>
          <a:xfrm>
            <a:off x="3753008" y="1265511"/>
            <a:ext cx="7911548" cy="3096940"/>
          </a:xfrm>
          <a:noFill/>
        </p:spPr>
        <p:txBody>
          <a:bodyPr vert="horz" lIns="0" tIns="0" rIns="0" bIns="62412" rtlCol="0" anchor="t" anchorCtr="0">
            <a:noAutofit/>
          </a:bodyPr>
          <a:lstStyle/>
          <a:p>
            <a:pPr algn="ctr"/>
            <a:r>
              <a:rPr lang="en-US" altLang="de-DE" sz="1800">
                <a:solidFill>
                  <a:schemeClr val="bg1">
                    <a:lumMod val="65000"/>
                  </a:schemeClr>
                </a:solidFill>
                <a:effectLst>
                  <a:glow rad="139700">
                    <a:schemeClr val="bg1"/>
                  </a:glow>
                </a:effectLst>
              </a:rPr>
              <a:t> </a:t>
            </a:r>
            <a:br>
              <a:rPr lang="en-US" altLang="de-DE">
                <a:solidFill>
                  <a:schemeClr val="bg1">
                    <a:lumMod val="65000"/>
                  </a:schemeClr>
                </a:solidFill>
                <a:effectLst>
                  <a:glow rad="139700">
                    <a:schemeClr val="bg1"/>
                  </a:glow>
                </a:effectLst>
              </a:rPr>
            </a:br>
            <a:r>
              <a:rPr lang="en-US" altLang="de-DE" sz="7200">
                <a:solidFill>
                  <a:srgbClr val="00CC00"/>
                </a:solidFill>
                <a:effectLst>
                  <a:glow rad="139700">
                    <a:schemeClr val="bg1"/>
                  </a:glow>
                </a:effectLst>
              </a:rPr>
              <a:t>Workgroup</a:t>
            </a:r>
            <a:br>
              <a:rPr lang="en-US" altLang="de-DE">
                <a:solidFill>
                  <a:schemeClr val="bg1">
                    <a:lumMod val="65000"/>
                  </a:schemeClr>
                </a:solidFill>
                <a:effectLst>
                  <a:glow rad="139700">
                    <a:schemeClr val="bg1"/>
                  </a:glow>
                </a:effectLst>
              </a:rPr>
            </a:br>
            <a:r>
              <a:rPr lang="en-US" altLang="de-DE" sz="3200">
                <a:solidFill>
                  <a:schemeClr val="bg2">
                    <a:lumMod val="50000"/>
                  </a:schemeClr>
                </a:solidFill>
                <a:effectLst>
                  <a:glow rad="139700">
                    <a:schemeClr val="bg1"/>
                  </a:glow>
                </a:effectLst>
              </a:rPr>
              <a:t>Hermes Use Cases</a:t>
            </a:r>
            <a:br>
              <a:rPr lang="en-US" altLang="de-DE" sz="3200">
                <a:solidFill>
                  <a:schemeClr val="bg2">
                    <a:lumMod val="50000"/>
                  </a:schemeClr>
                </a:solidFill>
                <a:effectLst>
                  <a:glow rad="139700">
                    <a:schemeClr val="bg1"/>
                  </a:glow>
                </a:effectLst>
              </a:rPr>
            </a:br>
            <a:br>
              <a:rPr lang="en-US" altLang="de-DE" sz="3200">
                <a:solidFill>
                  <a:schemeClr val="bg2">
                    <a:lumMod val="50000"/>
                  </a:schemeClr>
                </a:solidFill>
                <a:effectLst>
                  <a:glow rad="139700">
                    <a:schemeClr val="bg1"/>
                  </a:glow>
                </a:effectLst>
              </a:rPr>
            </a:br>
            <a:r>
              <a:rPr lang="de-DE">
                <a:solidFill>
                  <a:schemeClr val="bg2">
                    <a:lumMod val="50000"/>
                  </a:schemeClr>
                </a:solidFill>
              </a:rPr>
              <a:t>Thomas Marktscheffel, </a:t>
            </a:r>
            <a:br>
              <a:rPr lang="de-DE">
                <a:solidFill>
                  <a:schemeClr val="bg2">
                    <a:lumMod val="50000"/>
                  </a:schemeClr>
                </a:solidFill>
              </a:rPr>
            </a:br>
            <a:r>
              <a:rPr lang="de-DE">
                <a:solidFill>
                  <a:schemeClr val="bg2">
                    <a:lumMod val="50000"/>
                  </a:schemeClr>
                </a:solidFill>
              </a:rPr>
              <a:t>ASM Assembly Systems GmbH &amp; Co. KG</a:t>
            </a:r>
            <a:endParaRPr lang="en-US" b="0">
              <a:solidFill>
                <a:schemeClr val="bg2">
                  <a:lumMod val="50000"/>
                </a:schemeClr>
              </a:solidFill>
              <a:effectLst>
                <a:glow rad="139700">
                  <a:schemeClr val="bg1"/>
                </a:glow>
              </a:effectLst>
            </a:endParaRPr>
          </a:p>
        </p:txBody>
      </p:sp>
    </p:spTree>
    <p:extLst>
      <p:ext uri="{BB962C8B-B14F-4D97-AF65-F5344CB8AC3E}">
        <p14:creationId xmlns:p14="http://schemas.microsoft.com/office/powerpoint/2010/main" val="36456231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AF0002-EFE7-4679-9215-0D9EC6629999}"/>
              </a:ext>
            </a:extLst>
          </p:cNvPr>
          <p:cNvSpPr>
            <a:spLocks noGrp="1"/>
          </p:cNvSpPr>
          <p:nvPr>
            <p:ph type="title"/>
          </p:nvPr>
        </p:nvSpPr>
        <p:spPr/>
        <p:txBody>
          <a:bodyPr/>
          <a:lstStyle/>
          <a:p>
            <a:r>
              <a:rPr lang="en-US" dirty="0"/>
              <a:t>Participants of Workgroup “Hermes Use Cases”</a:t>
            </a:r>
          </a:p>
        </p:txBody>
      </p:sp>
      <p:sp>
        <p:nvSpPr>
          <p:cNvPr id="3" name="Text Placeholder 2">
            <a:extLst>
              <a:ext uri="{FF2B5EF4-FFF2-40B4-BE49-F238E27FC236}">
                <a16:creationId xmlns:a16="http://schemas.microsoft.com/office/drawing/2014/main" id="{9B19A612-E7F8-44BA-8D4A-D41DCDB3781F}"/>
              </a:ext>
            </a:extLst>
          </p:cNvPr>
          <p:cNvSpPr>
            <a:spLocks noGrp="1"/>
          </p:cNvSpPr>
          <p:nvPr>
            <p:ph type="body" sz="quarter" idx="13"/>
          </p:nvPr>
        </p:nvSpPr>
        <p:spPr/>
        <p:txBody>
          <a:bodyPr>
            <a:normAutofit/>
          </a:bodyPr>
          <a:lstStyle/>
          <a:p>
            <a:pPr>
              <a:spcBef>
                <a:spcPts val="0"/>
              </a:spcBef>
              <a:tabLst>
                <a:tab pos="1828800" algn="l"/>
              </a:tabLst>
            </a:pPr>
            <a:r>
              <a:rPr lang="en-US" dirty="0"/>
              <a:t>ASM	Tom Marktscheffel</a:t>
            </a:r>
          </a:p>
          <a:p>
            <a:pPr>
              <a:spcBef>
                <a:spcPts val="0"/>
              </a:spcBef>
              <a:tabLst>
                <a:tab pos="1828800" algn="l"/>
              </a:tabLst>
            </a:pPr>
            <a:r>
              <a:rPr lang="en-US" dirty="0"/>
              <a:t>ERSA	Hélène Schloter</a:t>
            </a:r>
          </a:p>
          <a:p>
            <a:pPr>
              <a:spcBef>
                <a:spcPts val="0"/>
              </a:spcBef>
              <a:tabLst>
                <a:tab pos="1828800" algn="l"/>
              </a:tabLst>
            </a:pPr>
            <a:r>
              <a:rPr lang="en-US" dirty="0"/>
              <a:t>IPTE	Tom Geurts</a:t>
            </a:r>
          </a:p>
          <a:p>
            <a:pPr>
              <a:spcBef>
                <a:spcPts val="0"/>
              </a:spcBef>
              <a:tabLst>
                <a:tab pos="1828800" algn="l"/>
              </a:tabLst>
            </a:pPr>
            <a:r>
              <a:rPr lang="en-US" dirty="0" err="1"/>
              <a:t>Mycronic</a:t>
            </a:r>
            <a:r>
              <a:rPr lang="en-US" dirty="0"/>
              <a:t>	Peter Sundström</a:t>
            </a:r>
          </a:p>
          <a:p>
            <a:pPr>
              <a:spcBef>
                <a:spcPts val="0"/>
              </a:spcBef>
              <a:tabLst>
                <a:tab pos="1828800" algn="l"/>
              </a:tabLst>
            </a:pPr>
            <a:r>
              <a:rPr lang="en-US" dirty="0"/>
              <a:t>OMRON	Noriyuki Kato</a:t>
            </a:r>
          </a:p>
          <a:p>
            <a:pPr>
              <a:spcBef>
                <a:spcPts val="0"/>
              </a:spcBef>
              <a:tabLst>
                <a:tab pos="1828800" algn="l"/>
              </a:tabLst>
            </a:pPr>
            <a:r>
              <a:rPr lang="en-US" dirty="0"/>
              <a:t>Rehm	Markus Mittermair</a:t>
            </a:r>
          </a:p>
          <a:p>
            <a:pPr>
              <a:spcBef>
                <a:spcPts val="0"/>
              </a:spcBef>
              <a:tabLst>
                <a:tab pos="1828800" algn="l"/>
              </a:tabLst>
            </a:pPr>
            <a:r>
              <a:rPr lang="en-US" dirty="0"/>
              <a:t>Scheid IT	Markus Scheid</a:t>
            </a:r>
          </a:p>
          <a:p>
            <a:pPr>
              <a:spcBef>
                <a:spcPts val="0"/>
              </a:spcBef>
              <a:tabLst>
                <a:tab pos="1828800" algn="l"/>
              </a:tabLst>
            </a:pPr>
            <a:r>
              <a:rPr lang="en-US" dirty="0"/>
              <a:t>Sick	Christian Fritsch</a:t>
            </a:r>
          </a:p>
          <a:p>
            <a:pPr>
              <a:spcBef>
                <a:spcPts val="0"/>
              </a:spcBef>
              <a:tabLst>
                <a:tab pos="1828800" algn="l"/>
              </a:tabLst>
            </a:pPr>
            <a:r>
              <a:rPr lang="en-US" dirty="0"/>
              <a:t>SYNEO	Vincent Levannier</a:t>
            </a:r>
          </a:p>
        </p:txBody>
      </p:sp>
      <p:sp>
        <p:nvSpPr>
          <p:cNvPr id="4" name="Date Placeholder 3">
            <a:extLst>
              <a:ext uri="{FF2B5EF4-FFF2-40B4-BE49-F238E27FC236}">
                <a16:creationId xmlns:a16="http://schemas.microsoft.com/office/drawing/2014/main" id="{ADBC123E-BF19-4780-B3BD-BF392EBE7453}"/>
              </a:ext>
            </a:extLst>
          </p:cNvPr>
          <p:cNvSpPr>
            <a:spLocks noGrp="1"/>
          </p:cNvSpPr>
          <p:nvPr>
            <p:ph type="dt" sz="half" idx="10"/>
          </p:nvPr>
        </p:nvSpPr>
        <p:spPr/>
        <p:txBody>
          <a:bodyPr/>
          <a:lstStyle/>
          <a:p>
            <a:r>
              <a:rPr lang="en-US"/>
              <a:t>as of 01-Jun-2022</a:t>
            </a:r>
            <a:endParaRPr lang="en-US" dirty="0"/>
          </a:p>
        </p:txBody>
      </p:sp>
      <p:sp>
        <p:nvSpPr>
          <p:cNvPr id="5" name="Slide Number Placeholder 4">
            <a:extLst>
              <a:ext uri="{FF2B5EF4-FFF2-40B4-BE49-F238E27FC236}">
                <a16:creationId xmlns:a16="http://schemas.microsoft.com/office/drawing/2014/main" id="{424170DF-256A-43AE-86C3-4FFF2C80CE36}"/>
              </a:ext>
            </a:extLst>
          </p:cNvPr>
          <p:cNvSpPr>
            <a:spLocks noGrp="1"/>
          </p:cNvSpPr>
          <p:nvPr>
            <p:ph type="sldNum" sz="quarter" idx="12"/>
          </p:nvPr>
        </p:nvSpPr>
        <p:spPr/>
        <p:txBody>
          <a:bodyPr/>
          <a:lstStyle/>
          <a:p>
            <a:r>
              <a:rPr lang="en-US"/>
              <a:t>Page </a:t>
            </a:r>
            <a:fld id="{9204330F-C5AD-4AC0-88A8-9CB1F8F7EBD6}" type="slidenum">
              <a:rPr lang="en-US" smtClean="0"/>
              <a:pPr/>
              <a:t>26</a:t>
            </a:fld>
            <a:endParaRPr lang="en-US" dirty="0"/>
          </a:p>
        </p:txBody>
      </p:sp>
    </p:spTree>
    <p:extLst>
      <p:ext uri="{BB962C8B-B14F-4D97-AF65-F5344CB8AC3E}">
        <p14:creationId xmlns:p14="http://schemas.microsoft.com/office/powerpoint/2010/main" val="32343421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D89943-B780-4F5D-ACAE-E9B56C4675CE}"/>
              </a:ext>
            </a:extLst>
          </p:cNvPr>
          <p:cNvSpPr>
            <a:spLocks noGrp="1"/>
          </p:cNvSpPr>
          <p:nvPr>
            <p:ph type="title"/>
          </p:nvPr>
        </p:nvSpPr>
        <p:spPr/>
        <p:txBody>
          <a:bodyPr/>
          <a:lstStyle/>
          <a:p>
            <a:r>
              <a:rPr lang="en-US" dirty="0"/>
              <a:t>Objectives of Workgroup “Hermes Use Cases”</a:t>
            </a:r>
          </a:p>
        </p:txBody>
      </p:sp>
      <p:sp>
        <p:nvSpPr>
          <p:cNvPr id="3" name="Text Placeholder 2">
            <a:extLst>
              <a:ext uri="{FF2B5EF4-FFF2-40B4-BE49-F238E27FC236}">
                <a16:creationId xmlns:a16="http://schemas.microsoft.com/office/drawing/2014/main" id="{AB04AD18-F5E7-465D-8A84-29535AB84EC6}"/>
              </a:ext>
            </a:extLst>
          </p:cNvPr>
          <p:cNvSpPr>
            <a:spLocks noGrp="1"/>
          </p:cNvSpPr>
          <p:nvPr>
            <p:ph type="body" sz="quarter" idx="13"/>
          </p:nvPr>
        </p:nvSpPr>
        <p:spPr/>
        <p:txBody>
          <a:bodyPr>
            <a:normAutofit/>
          </a:bodyPr>
          <a:lstStyle/>
          <a:p>
            <a:r>
              <a:rPr lang="en-US" dirty="0"/>
              <a:t>The Hermes Standard specifies machine-to-machine communication for transferring Boards and associated data</a:t>
            </a:r>
          </a:p>
          <a:p>
            <a:r>
              <a:rPr lang="en-US" dirty="0"/>
              <a:t>The transferred data comprises a lightweight Digital Twin of the Board</a:t>
            </a:r>
          </a:p>
          <a:p>
            <a:r>
              <a:rPr lang="en-US" dirty="0"/>
              <a:t>The Hermes Standard ensures consistency of this lightweight Digital Twin along the entire SMT Line</a:t>
            </a:r>
          </a:p>
          <a:p>
            <a:r>
              <a:rPr lang="en-US" dirty="0"/>
              <a:t>Hence, this lightweight Digital Twin is an ideal basis for additional workflows for this SMT Line</a:t>
            </a:r>
          </a:p>
          <a:p>
            <a:pPr marL="285750" indent="-285750">
              <a:buFont typeface="Wingdings" panose="05000000000000000000" pitchFamily="2" charset="2"/>
              <a:buChar char="è"/>
            </a:pPr>
            <a:r>
              <a:rPr lang="en-US" dirty="0"/>
              <a:t>The Workgroup “Hermes Use Cases” prepared recommendations for using Hermes and for implementation of Use Case using Hermes Data</a:t>
            </a:r>
          </a:p>
          <a:p>
            <a:pPr marL="285750" indent="-285750">
              <a:spcBef>
                <a:spcPts val="600"/>
              </a:spcBef>
              <a:buFont typeface="Wingdings" panose="05000000000000000000" pitchFamily="2" charset="2"/>
              <a:buChar char="è"/>
            </a:pPr>
            <a:r>
              <a:rPr lang="en-US" dirty="0"/>
              <a:t>Guideline “IPC-HERMES-9852 Best Practices” was published March 15</a:t>
            </a:r>
            <a:r>
              <a:rPr lang="en-US" baseline="30000" dirty="0"/>
              <a:t>th</a:t>
            </a:r>
            <a:r>
              <a:rPr lang="en-US" dirty="0"/>
              <a:t>, 2022 in the Hermes Members Area</a:t>
            </a:r>
            <a:br>
              <a:rPr lang="en-US" dirty="0"/>
            </a:br>
            <a:r>
              <a:rPr lang="en-US" dirty="0"/>
              <a:t>Shall this guideline be for Hermes members only or for everyone ?</a:t>
            </a:r>
          </a:p>
        </p:txBody>
      </p:sp>
      <p:sp>
        <p:nvSpPr>
          <p:cNvPr id="4" name="Date Placeholder 3">
            <a:extLst>
              <a:ext uri="{FF2B5EF4-FFF2-40B4-BE49-F238E27FC236}">
                <a16:creationId xmlns:a16="http://schemas.microsoft.com/office/drawing/2014/main" id="{A0BFC848-0D78-4D39-BE52-6FD2A224B58E}"/>
              </a:ext>
            </a:extLst>
          </p:cNvPr>
          <p:cNvSpPr>
            <a:spLocks noGrp="1"/>
          </p:cNvSpPr>
          <p:nvPr>
            <p:ph type="dt" sz="half" idx="10"/>
          </p:nvPr>
        </p:nvSpPr>
        <p:spPr/>
        <p:txBody>
          <a:bodyPr/>
          <a:lstStyle/>
          <a:p>
            <a:r>
              <a:rPr lang="en-US"/>
              <a:t>as of 01-Jun-2022</a:t>
            </a:r>
            <a:endParaRPr lang="en-US" dirty="0"/>
          </a:p>
        </p:txBody>
      </p:sp>
      <p:sp>
        <p:nvSpPr>
          <p:cNvPr id="5" name="Slide Number Placeholder 4">
            <a:extLst>
              <a:ext uri="{FF2B5EF4-FFF2-40B4-BE49-F238E27FC236}">
                <a16:creationId xmlns:a16="http://schemas.microsoft.com/office/drawing/2014/main" id="{0384EF9E-15B2-4334-8B15-B49D1A9DF2E7}"/>
              </a:ext>
            </a:extLst>
          </p:cNvPr>
          <p:cNvSpPr>
            <a:spLocks noGrp="1"/>
          </p:cNvSpPr>
          <p:nvPr>
            <p:ph type="sldNum" sz="quarter" idx="12"/>
          </p:nvPr>
        </p:nvSpPr>
        <p:spPr/>
        <p:txBody>
          <a:bodyPr/>
          <a:lstStyle/>
          <a:p>
            <a:r>
              <a:rPr lang="en-US"/>
              <a:t>Page </a:t>
            </a:r>
            <a:fld id="{9204330F-C5AD-4AC0-88A8-9CB1F8F7EBD6}" type="slidenum">
              <a:rPr lang="en-US" smtClean="0"/>
              <a:pPr/>
              <a:t>27</a:t>
            </a:fld>
            <a:endParaRPr lang="en-US" dirty="0"/>
          </a:p>
        </p:txBody>
      </p:sp>
    </p:spTree>
    <p:extLst>
      <p:ext uri="{BB962C8B-B14F-4D97-AF65-F5344CB8AC3E}">
        <p14:creationId xmlns:p14="http://schemas.microsoft.com/office/powerpoint/2010/main" val="156252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4D45E69A-708B-4EC8-8563-60F2F1BE8EF9}"/>
              </a:ext>
            </a:extLst>
          </p:cNvPr>
          <p:cNvGraphicFramePr>
            <a:graphicFrameLocks noChangeAspect="1"/>
          </p:cNvGraphicFramePr>
          <p:nvPr>
            <p:custDataLst>
              <p:tags r:id="rId1"/>
            </p:custDataLst>
            <p:extLst>
              <p:ext uri="{D42A27DB-BD31-4B8C-83A1-F6EECF244321}">
                <p14:modId xmlns:p14="http://schemas.microsoft.com/office/powerpoint/2010/main" val="281886672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16" imgH="416" progId="TCLayout.ActiveDocument.1">
                  <p:embed/>
                </p:oleObj>
              </mc:Choice>
              <mc:Fallback>
                <p:oleObj name="think-cell Slide" r:id="rId3" imgW="416" imgH="416" progId="TCLayout.ActiveDocument.1">
                  <p:embed/>
                  <p:pic>
                    <p:nvPicPr>
                      <p:cNvPr id="8" name="Object 7" hidden="1">
                        <a:extLst>
                          <a:ext uri="{FF2B5EF4-FFF2-40B4-BE49-F238E27FC236}">
                            <a16:creationId xmlns:a16="http://schemas.microsoft.com/office/drawing/2014/main" id="{4D45E69A-708B-4EC8-8563-60F2F1BE8EF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CCA86105-2F07-4EC4-B97D-3E90C222B162}"/>
              </a:ext>
            </a:extLst>
          </p:cNvPr>
          <p:cNvSpPr>
            <a:spLocks noGrp="1"/>
          </p:cNvSpPr>
          <p:nvPr>
            <p:ph type="title"/>
          </p:nvPr>
        </p:nvSpPr>
        <p:spPr/>
        <p:txBody>
          <a:bodyPr vert="horz"/>
          <a:lstStyle/>
          <a:p>
            <a:r>
              <a:rPr lang="en-US" dirty="0"/>
              <a:t>IPC-HERMES-9852 Best Practices</a:t>
            </a:r>
          </a:p>
        </p:txBody>
      </p:sp>
      <p:sp>
        <p:nvSpPr>
          <p:cNvPr id="3" name="Text Placeholder 2">
            <a:extLst>
              <a:ext uri="{FF2B5EF4-FFF2-40B4-BE49-F238E27FC236}">
                <a16:creationId xmlns:a16="http://schemas.microsoft.com/office/drawing/2014/main" id="{8B2331FF-A618-4590-98D4-5BA8E38B3755}"/>
              </a:ext>
            </a:extLst>
          </p:cNvPr>
          <p:cNvSpPr>
            <a:spLocks noGrp="1"/>
          </p:cNvSpPr>
          <p:nvPr>
            <p:ph type="body" sz="quarter" idx="13"/>
          </p:nvPr>
        </p:nvSpPr>
        <p:spPr/>
        <p:txBody>
          <a:bodyPr/>
          <a:lstStyle/>
          <a:p>
            <a:endParaRPr lang="en-US"/>
          </a:p>
        </p:txBody>
      </p:sp>
      <p:sp>
        <p:nvSpPr>
          <p:cNvPr id="4" name="Date Placeholder 3">
            <a:extLst>
              <a:ext uri="{FF2B5EF4-FFF2-40B4-BE49-F238E27FC236}">
                <a16:creationId xmlns:a16="http://schemas.microsoft.com/office/drawing/2014/main" id="{23E0F130-96D2-4151-905B-79328B5134D0}"/>
              </a:ext>
            </a:extLst>
          </p:cNvPr>
          <p:cNvSpPr>
            <a:spLocks noGrp="1"/>
          </p:cNvSpPr>
          <p:nvPr>
            <p:ph type="dt" sz="half" idx="10"/>
          </p:nvPr>
        </p:nvSpPr>
        <p:spPr/>
        <p:txBody>
          <a:bodyPr/>
          <a:lstStyle/>
          <a:p>
            <a:fld id="{97C4600F-AE04-42E4-86BF-83628F3CE8D2}" type="datetime1">
              <a:rPr lang="de-DE" smtClean="0"/>
              <a:t>17.06.2022</a:t>
            </a:fld>
            <a:endParaRPr lang="en-US"/>
          </a:p>
        </p:txBody>
      </p:sp>
      <p:sp>
        <p:nvSpPr>
          <p:cNvPr id="5" name="Slide Number Placeholder 4">
            <a:extLst>
              <a:ext uri="{FF2B5EF4-FFF2-40B4-BE49-F238E27FC236}">
                <a16:creationId xmlns:a16="http://schemas.microsoft.com/office/drawing/2014/main" id="{6055D378-643C-450E-9159-911F7C9CB462}"/>
              </a:ext>
            </a:extLst>
          </p:cNvPr>
          <p:cNvSpPr>
            <a:spLocks noGrp="1"/>
          </p:cNvSpPr>
          <p:nvPr>
            <p:ph type="sldNum" sz="quarter" idx="12"/>
          </p:nvPr>
        </p:nvSpPr>
        <p:spPr/>
        <p:txBody>
          <a:bodyPr/>
          <a:lstStyle/>
          <a:p>
            <a:r>
              <a:rPr lang="en-US"/>
              <a:t>Page </a:t>
            </a:r>
            <a:fld id="{9204330F-C5AD-4AC0-88A8-9CB1F8F7EBD6}" type="slidenum">
              <a:rPr lang="en-US" smtClean="0"/>
              <a:pPr/>
              <a:t>28</a:t>
            </a:fld>
            <a:endParaRPr lang="en-US"/>
          </a:p>
        </p:txBody>
      </p:sp>
      <p:pic>
        <p:nvPicPr>
          <p:cNvPr id="7" name="Picture 6">
            <a:extLst>
              <a:ext uri="{FF2B5EF4-FFF2-40B4-BE49-F238E27FC236}">
                <a16:creationId xmlns:a16="http://schemas.microsoft.com/office/drawing/2014/main" id="{ED301117-0DDC-4D48-B9D3-BA0643FCFE38}"/>
              </a:ext>
            </a:extLst>
          </p:cNvPr>
          <p:cNvPicPr>
            <a:picLocks noChangeAspect="1"/>
          </p:cNvPicPr>
          <p:nvPr/>
        </p:nvPicPr>
        <p:blipFill>
          <a:blip r:embed="rId5"/>
          <a:stretch>
            <a:fillRect/>
          </a:stretch>
        </p:blipFill>
        <p:spPr>
          <a:xfrm>
            <a:off x="5425440" y="1708849"/>
            <a:ext cx="6435214" cy="451028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024407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E7FCE-C3C6-02DA-ECEE-F1071315F6C3}"/>
              </a:ext>
            </a:extLst>
          </p:cNvPr>
          <p:cNvSpPr>
            <a:spLocks noGrp="1"/>
          </p:cNvSpPr>
          <p:nvPr>
            <p:ph type="title"/>
          </p:nvPr>
        </p:nvSpPr>
        <p:spPr/>
        <p:txBody>
          <a:bodyPr/>
          <a:lstStyle/>
          <a:p>
            <a:r>
              <a:rPr lang="en-US"/>
              <a:t>Description of Hermes-related Capabilities of an Equipment</a:t>
            </a:r>
          </a:p>
        </p:txBody>
      </p:sp>
      <p:sp>
        <p:nvSpPr>
          <p:cNvPr id="3" name="Text Placeholder 2">
            <a:extLst>
              <a:ext uri="{FF2B5EF4-FFF2-40B4-BE49-F238E27FC236}">
                <a16:creationId xmlns:a16="http://schemas.microsoft.com/office/drawing/2014/main" id="{063AB7F0-727C-7BD4-00A7-67CBD8FA0CEF}"/>
              </a:ext>
            </a:extLst>
          </p:cNvPr>
          <p:cNvSpPr>
            <a:spLocks noGrp="1"/>
          </p:cNvSpPr>
          <p:nvPr>
            <p:ph type="body" sz="quarter" idx="13"/>
          </p:nvPr>
        </p:nvSpPr>
        <p:spPr/>
        <p:txBody>
          <a:bodyPr/>
          <a:lstStyle/>
          <a:p>
            <a:r>
              <a:rPr lang="en-US" dirty="0"/>
              <a:t>Hermes Version </a:t>
            </a:r>
            <a:r>
              <a:rPr lang="en-US" dirty="0">
                <a:sym typeface="Wingdings" panose="05000000000000000000" pitchFamily="2" charset="2"/>
              </a:rPr>
              <a:t> impacts set of possible messages and data</a:t>
            </a:r>
          </a:p>
          <a:p>
            <a:r>
              <a:rPr lang="en-US" dirty="0">
                <a:sym typeface="Wingdings" panose="05000000000000000000" pitchFamily="2" charset="2"/>
              </a:rPr>
              <a:t>Supported messages</a:t>
            </a:r>
          </a:p>
          <a:p>
            <a:r>
              <a:rPr lang="en-US" dirty="0">
                <a:sym typeface="Wingdings" panose="05000000000000000000" pitchFamily="2" charset="2"/>
              </a:rPr>
              <a:t>Handling of data in terms of “Pass on”, “Update”, “React”, and “React &amp; Update”</a:t>
            </a:r>
          </a:p>
          <a:p>
            <a:r>
              <a:rPr lang="en-US" dirty="0"/>
              <a:t>Supported Hermes Use Cases</a:t>
            </a:r>
          </a:p>
        </p:txBody>
      </p:sp>
      <p:sp>
        <p:nvSpPr>
          <p:cNvPr id="4" name="Date Placeholder 3">
            <a:extLst>
              <a:ext uri="{FF2B5EF4-FFF2-40B4-BE49-F238E27FC236}">
                <a16:creationId xmlns:a16="http://schemas.microsoft.com/office/drawing/2014/main" id="{DCB09C85-2860-5D0E-EF12-FE366BDC6E3F}"/>
              </a:ext>
            </a:extLst>
          </p:cNvPr>
          <p:cNvSpPr>
            <a:spLocks noGrp="1"/>
          </p:cNvSpPr>
          <p:nvPr>
            <p:ph type="dt" sz="half" idx="10"/>
          </p:nvPr>
        </p:nvSpPr>
        <p:spPr/>
        <p:txBody>
          <a:bodyPr/>
          <a:lstStyle/>
          <a:p>
            <a:r>
              <a:rPr lang="en-US"/>
              <a:t>as of 01-Jun-2022</a:t>
            </a:r>
            <a:endParaRPr lang="en-US" dirty="0"/>
          </a:p>
        </p:txBody>
      </p:sp>
      <p:sp>
        <p:nvSpPr>
          <p:cNvPr id="5" name="Slide Number Placeholder 4">
            <a:extLst>
              <a:ext uri="{FF2B5EF4-FFF2-40B4-BE49-F238E27FC236}">
                <a16:creationId xmlns:a16="http://schemas.microsoft.com/office/drawing/2014/main" id="{5E9A48CF-1C8A-E9D1-69A7-C3E45BD5273C}"/>
              </a:ext>
            </a:extLst>
          </p:cNvPr>
          <p:cNvSpPr>
            <a:spLocks noGrp="1"/>
          </p:cNvSpPr>
          <p:nvPr>
            <p:ph type="sldNum" sz="quarter" idx="12"/>
          </p:nvPr>
        </p:nvSpPr>
        <p:spPr/>
        <p:txBody>
          <a:bodyPr/>
          <a:lstStyle/>
          <a:p>
            <a:r>
              <a:rPr lang="en-US"/>
              <a:t>Page </a:t>
            </a:r>
            <a:fld id="{9204330F-C5AD-4AC0-88A8-9CB1F8F7EBD6}" type="slidenum">
              <a:rPr lang="en-US" smtClean="0"/>
              <a:pPr/>
              <a:t>29</a:t>
            </a:fld>
            <a:endParaRPr lang="en-US" dirty="0"/>
          </a:p>
        </p:txBody>
      </p:sp>
    </p:spTree>
    <p:extLst>
      <p:ext uri="{BB962C8B-B14F-4D97-AF65-F5344CB8AC3E}">
        <p14:creationId xmlns:p14="http://schemas.microsoft.com/office/powerpoint/2010/main" val="11090605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15AED9C5-CE77-446E-A3F0-31E60805F4A8}"/>
              </a:ext>
            </a:extLst>
          </p:cNvPr>
          <p:cNvGraphicFramePr>
            <a:graphicFrameLocks noChangeAspect="1"/>
          </p:cNvGraphicFramePr>
          <p:nvPr>
            <p:custDataLst>
              <p:tags r:id="rId1"/>
            </p:custDataLst>
            <p:extLst>
              <p:ext uri="{D42A27DB-BD31-4B8C-83A1-F6EECF244321}">
                <p14:modId xmlns:p14="http://schemas.microsoft.com/office/powerpoint/2010/main" val="17836041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3" imgH="476" progId="TCLayout.ActiveDocument.1">
                  <p:embed/>
                </p:oleObj>
              </mc:Choice>
              <mc:Fallback>
                <p:oleObj name="think-cell Slide" r:id="rId4" imgW="473" imgH="476" progId="TCLayout.ActiveDocument.1">
                  <p:embed/>
                  <p:pic>
                    <p:nvPicPr>
                      <p:cNvPr id="3" name="Object 2" hidden="1">
                        <a:extLst>
                          <a:ext uri="{FF2B5EF4-FFF2-40B4-BE49-F238E27FC236}">
                            <a16:creationId xmlns:a16="http://schemas.microsoft.com/office/drawing/2014/main" id="{15AED9C5-CE77-446E-A3F0-31E60805F4A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1F0C8523-5848-42D6-8FB6-830FDA405CB3}"/>
              </a:ext>
            </a:extLst>
          </p:cNvPr>
          <p:cNvPicPr>
            <a:picLocks noChangeAspect="1"/>
          </p:cNvPicPr>
          <p:nvPr/>
        </p:nvPicPr>
        <p:blipFill>
          <a:blip r:embed="rId6"/>
          <a:stretch>
            <a:fillRect/>
          </a:stretch>
        </p:blipFill>
        <p:spPr>
          <a:xfrm>
            <a:off x="3716977" y="0"/>
            <a:ext cx="8347570" cy="6074934"/>
          </a:xfrm>
          <a:prstGeom prst="rect">
            <a:avLst/>
          </a:prstGeom>
        </p:spPr>
      </p:pic>
      <p:sp>
        <p:nvSpPr>
          <p:cNvPr id="2" name="TextBox 1">
            <a:extLst>
              <a:ext uri="{FF2B5EF4-FFF2-40B4-BE49-F238E27FC236}">
                <a16:creationId xmlns:a16="http://schemas.microsoft.com/office/drawing/2014/main" id="{E8F82F19-CE07-4543-832D-0445490DEDD8}"/>
              </a:ext>
            </a:extLst>
          </p:cNvPr>
          <p:cNvSpPr txBox="1"/>
          <p:nvPr/>
        </p:nvSpPr>
        <p:spPr>
          <a:xfrm>
            <a:off x="11125200" y="4653280"/>
            <a:ext cx="646331" cy="461665"/>
          </a:xfrm>
          <a:prstGeom prst="rect">
            <a:avLst/>
          </a:prstGeom>
          <a:noFill/>
        </p:spPr>
        <p:txBody>
          <a:bodyPr wrap="none" rtlCol="0">
            <a:spAutoFit/>
          </a:bodyPr>
          <a:lstStyle/>
          <a:p>
            <a:r>
              <a:rPr lang="en-US" dirty="0">
                <a:solidFill>
                  <a:srgbClr val="FF0000"/>
                </a:solidFill>
              </a:rPr>
              <a:t>xxx</a:t>
            </a:r>
          </a:p>
        </p:txBody>
      </p:sp>
    </p:spTree>
    <p:extLst>
      <p:ext uri="{BB962C8B-B14F-4D97-AF65-F5344CB8AC3E}">
        <p14:creationId xmlns:p14="http://schemas.microsoft.com/office/powerpoint/2010/main" val="13471204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229304-B24E-F60F-044A-11A92E959016}"/>
              </a:ext>
            </a:extLst>
          </p:cNvPr>
          <p:cNvSpPr>
            <a:spLocks noGrp="1"/>
          </p:cNvSpPr>
          <p:nvPr>
            <p:ph type="title"/>
          </p:nvPr>
        </p:nvSpPr>
        <p:spPr/>
        <p:txBody>
          <a:bodyPr/>
          <a:lstStyle/>
          <a:p>
            <a:r>
              <a:rPr lang="en-US" dirty="0"/>
              <a:t>Proposal for Manufacturer's Declaration for Support of IPC-HERMES-9852</a:t>
            </a:r>
          </a:p>
        </p:txBody>
      </p:sp>
      <p:sp>
        <p:nvSpPr>
          <p:cNvPr id="3" name="Text Placeholder 2">
            <a:extLst>
              <a:ext uri="{FF2B5EF4-FFF2-40B4-BE49-F238E27FC236}">
                <a16:creationId xmlns:a16="http://schemas.microsoft.com/office/drawing/2014/main" id="{815B8623-1740-FB2C-8F80-E181F40C66FC}"/>
              </a:ext>
            </a:extLst>
          </p:cNvPr>
          <p:cNvSpPr>
            <a:spLocks noGrp="1"/>
          </p:cNvSpPr>
          <p:nvPr>
            <p:ph type="body" sz="quarter" idx="13"/>
          </p:nvPr>
        </p:nvSpPr>
        <p:spPr/>
        <p:txBody>
          <a:bodyPr/>
          <a:lstStyle/>
          <a:p>
            <a:r>
              <a:rPr lang="en-US" dirty="0"/>
              <a:t>List of machines covered by this declaration</a:t>
            </a:r>
          </a:p>
          <a:p>
            <a:r>
              <a:rPr lang="en-US" dirty="0"/>
              <a:t>Supported Hermes version</a:t>
            </a:r>
          </a:p>
          <a:p>
            <a:r>
              <a:rPr lang="en-US" dirty="0"/>
              <a:t>Supported configurations: single/dual lane, downstream/upstream transport</a:t>
            </a:r>
          </a:p>
          <a:p>
            <a:r>
              <a:rPr lang="en-US" dirty="0"/>
              <a:t>Supported Hermes features (</a:t>
            </a:r>
            <a:r>
              <a:rPr lang="en-US" dirty="0">
                <a:sym typeface="Wingdings" panose="05000000000000000000" pitchFamily="2" charset="2"/>
              </a:rPr>
              <a:t> Hermes Service Description)</a:t>
            </a:r>
          </a:p>
          <a:p>
            <a:r>
              <a:rPr lang="en-US" dirty="0">
                <a:sym typeface="Wingdings" panose="05000000000000000000" pitchFamily="2" charset="2"/>
              </a:rPr>
              <a:t>Handling of Hermes Board Attributes ( “Pass on”, “Update”, “React”, and “React &amp; Update”)</a:t>
            </a:r>
          </a:p>
          <a:p>
            <a:r>
              <a:rPr lang="en-US" dirty="0">
                <a:sym typeface="Wingdings" panose="05000000000000000000" pitchFamily="2" charset="2"/>
              </a:rPr>
              <a:t>Supported Hermes Use Cases (as specified in </a:t>
            </a:r>
            <a:r>
              <a:rPr lang="en-US" dirty="0"/>
              <a:t>Guideline “IPC-HERMES-9852 Best Practices” )</a:t>
            </a:r>
          </a:p>
        </p:txBody>
      </p:sp>
      <p:sp>
        <p:nvSpPr>
          <p:cNvPr id="4" name="Date Placeholder 3">
            <a:extLst>
              <a:ext uri="{FF2B5EF4-FFF2-40B4-BE49-F238E27FC236}">
                <a16:creationId xmlns:a16="http://schemas.microsoft.com/office/drawing/2014/main" id="{6BCA73F6-A394-2458-6375-077E74A62F65}"/>
              </a:ext>
            </a:extLst>
          </p:cNvPr>
          <p:cNvSpPr>
            <a:spLocks noGrp="1"/>
          </p:cNvSpPr>
          <p:nvPr>
            <p:ph type="dt" sz="half" idx="10"/>
          </p:nvPr>
        </p:nvSpPr>
        <p:spPr/>
        <p:txBody>
          <a:bodyPr/>
          <a:lstStyle/>
          <a:p>
            <a:r>
              <a:rPr lang="en-US"/>
              <a:t>as of 01-Jun-2022</a:t>
            </a:r>
            <a:endParaRPr lang="en-US" dirty="0"/>
          </a:p>
        </p:txBody>
      </p:sp>
      <p:sp>
        <p:nvSpPr>
          <p:cNvPr id="5" name="Slide Number Placeholder 4">
            <a:extLst>
              <a:ext uri="{FF2B5EF4-FFF2-40B4-BE49-F238E27FC236}">
                <a16:creationId xmlns:a16="http://schemas.microsoft.com/office/drawing/2014/main" id="{038EC1EA-DF8F-2090-101B-7EAD9634E397}"/>
              </a:ext>
            </a:extLst>
          </p:cNvPr>
          <p:cNvSpPr>
            <a:spLocks noGrp="1"/>
          </p:cNvSpPr>
          <p:nvPr>
            <p:ph type="sldNum" sz="quarter" idx="12"/>
          </p:nvPr>
        </p:nvSpPr>
        <p:spPr/>
        <p:txBody>
          <a:bodyPr/>
          <a:lstStyle/>
          <a:p>
            <a:r>
              <a:rPr lang="en-US"/>
              <a:t>Page </a:t>
            </a:r>
            <a:fld id="{9204330F-C5AD-4AC0-88A8-9CB1F8F7EBD6}" type="slidenum">
              <a:rPr lang="en-US" smtClean="0"/>
              <a:pPr/>
              <a:t>30</a:t>
            </a:fld>
            <a:endParaRPr lang="en-US" dirty="0"/>
          </a:p>
        </p:txBody>
      </p:sp>
    </p:spTree>
    <p:extLst>
      <p:ext uri="{BB962C8B-B14F-4D97-AF65-F5344CB8AC3E}">
        <p14:creationId xmlns:p14="http://schemas.microsoft.com/office/powerpoint/2010/main" val="40413569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EB811C7E-A78E-4BF2-B9BD-6F1B3729C05E}"/>
              </a:ext>
            </a:extLst>
          </p:cNvPr>
          <p:cNvGraphicFramePr>
            <a:graphicFrameLocks noChangeAspect="1"/>
          </p:cNvGraphicFramePr>
          <p:nvPr>
            <p:custDataLst>
              <p:tags r:id="rId1"/>
            </p:custDataLst>
            <p:extLst>
              <p:ext uri="{D42A27DB-BD31-4B8C-83A1-F6EECF244321}">
                <p14:modId xmlns:p14="http://schemas.microsoft.com/office/powerpoint/2010/main" val="30334323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6" name="Objekt 5" hidden="1">
                        <a:extLst>
                          <a:ext uri="{FF2B5EF4-FFF2-40B4-BE49-F238E27FC236}">
                            <a16:creationId xmlns:a16="http://schemas.microsoft.com/office/drawing/2014/main" id="{EB811C7E-A78E-4BF2-B9BD-6F1B3729C05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Rechteck 3" hidden="1">
            <a:extLst>
              <a:ext uri="{FF2B5EF4-FFF2-40B4-BE49-F238E27FC236}">
                <a16:creationId xmlns:a16="http://schemas.microsoft.com/office/drawing/2014/main" id="{AF6FAFF8-9A1B-4E61-BBD5-0E10B23687A4}"/>
              </a:ext>
            </a:extLst>
          </p:cNvPr>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de-DE" b="1">
              <a:latin typeface="Arial" panose="020B0604020202020204" pitchFamily="34" charset="0"/>
              <a:ea typeface="+mj-ea"/>
              <a:cs typeface="+mj-cs"/>
              <a:sym typeface="Arial" panose="020B0604020202020204" pitchFamily="34" charset="0"/>
            </a:endParaRPr>
          </a:p>
        </p:txBody>
      </p:sp>
      <p:sp>
        <p:nvSpPr>
          <p:cNvPr id="5" name="Titel 1"/>
          <p:cNvSpPr>
            <a:spLocks noGrp="1"/>
          </p:cNvSpPr>
          <p:nvPr>
            <p:ph type="ctrTitle"/>
          </p:nvPr>
        </p:nvSpPr>
        <p:spPr>
          <a:xfrm>
            <a:off x="3753008" y="1265511"/>
            <a:ext cx="7911548" cy="3096940"/>
          </a:xfrm>
          <a:noFill/>
        </p:spPr>
        <p:txBody>
          <a:bodyPr vert="horz" lIns="0" tIns="0" rIns="0" bIns="62412" rtlCol="0" anchor="t" anchorCtr="0">
            <a:noAutofit/>
          </a:bodyPr>
          <a:lstStyle/>
          <a:p>
            <a:pPr algn="ctr"/>
            <a:r>
              <a:rPr lang="en-US" altLang="de-DE" sz="1800">
                <a:solidFill>
                  <a:schemeClr val="bg1">
                    <a:lumMod val="65000"/>
                  </a:schemeClr>
                </a:solidFill>
                <a:effectLst>
                  <a:glow rad="139700">
                    <a:schemeClr val="bg1"/>
                  </a:glow>
                </a:effectLst>
              </a:rPr>
              <a:t> </a:t>
            </a:r>
            <a:br>
              <a:rPr lang="en-US" altLang="de-DE">
                <a:solidFill>
                  <a:schemeClr val="bg1">
                    <a:lumMod val="65000"/>
                  </a:schemeClr>
                </a:solidFill>
                <a:effectLst>
                  <a:glow rad="139700">
                    <a:schemeClr val="bg1"/>
                  </a:glow>
                </a:effectLst>
              </a:rPr>
            </a:br>
            <a:r>
              <a:rPr lang="en-US" altLang="de-DE" sz="7200">
                <a:solidFill>
                  <a:srgbClr val="00CC00"/>
                </a:solidFill>
                <a:effectLst>
                  <a:glow rad="139700">
                    <a:schemeClr val="bg1"/>
                  </a:glow>
                </a:effectLst>
              </a:rPr>
              <a:t>Workgroup</a:t>
            </a:r>
            <a:br>
              <a:rPr lang="en-US" altLang="de-DE">
                <a:solidFill>
                  <a:schemeClr val="bg1">
                    <a:lumMod val="65000"/>
                  </a:schemeClr>
                </a:solidFill>
                <a:effectLst>
                  <a:glow rad="139700">
                    <a:schemeClr val="bg1"/>
                  </a:glow>
                </a:effectLst>
              </a:rPr>
            </a:br>
            <a:r>
              <a:rPr lang="en-US" altLang="de-DE" sz="3200">
                <a:solidFill>
                  <a:schemeClr val="bg2">
                    <a:lumMod val="50000"/>
                  </a:schemeClr>
                </a:solidFill>
                <a:effectLst>
                  <a:glow rad="139700">
                    <a:schemeClr val="bg1"/>
                  </a:glow>
                </a:effectLst>
              </a:rPr>
              <a:t>Test &amp; validation</a:t>
            </a:r>
            <a:br>
              <a:rPr lang="en-US" altLang="de-DE" sz="3200">
                <a:solidFill>
                  <a:schemeClr val="bg2">
                    <a:lumMod val="50000"/>
                  </a:schemeClr>
                </a:solidFill>
                <a:effectLst>
                  <a:glow rad="139700">
                    <a:schemeClr val="bg1"/>
                  </a:glow>
                </a:effectLst>
              </a:rPr>
            </a:br>
            <a:br>
              <a:rPr lang="en-US" altLang="de-DE" sz="3200">
                <a:solidFill>
                  <a:schemeClr val="bg2">
                    <a:lumMod val="50000"/>
                  </a:schemeClr>
                </a:solidFill>
                <a:effectLst>
                  <a:glow rad="139700">
                    <a:schemeClr val="bg1"/>
                  </a:glow>
                </a:effectLst>
              </a:rPr>
            </a:br>
            <a:r>
              <a:rPr lang="de-DE">
                <a:solidFill>
                  <a:schemeClr val="bg2">
                    <a:lumMod val="50000"/>
                  </a:schemeClr>
                </a:solidFill>
              </a:rPr>
              <a:t>Christian Fritsch, </a:t>
            </a:r>
            <a:br>
              <a:rPr lang="de-DE">
                <a:solidFill>
                  <a:schemeClr val="bg2">
                    <a:lumMod val="50000"/>
                  </a:schemeClr>
                </a:solidFill>
              </a:rPr>
            </a:br>
            <a:r>
              <a:rPr lang="de-DE">
                <a:solidFill>
                  <a:schemeClr val="bg2">
                    <a:lumMod val="50000"/>
                  </a:schemeClr>
                </a:solidFill>
              </a:rPr>
              <a:t>SICK</a:t>
            </a:r>
            <a:endParaRPr lang="en-US" b="0">
              <a:solidFill>
                <a:schemeClr val="bg2">
                  <a:lumMod val="50000"/>
                </a:schemeClr>
              </a:solidFill>
              <a:effectLst>
                <a:glow rad="139700">
                  <a:schemeClr val="bg1"/>
                </a:glow>
              </a:effectLst>
            </a:endParaRPr>
          </a:p>
        </p:txBody>
      </p:sp>
    </p:spTree>
    <p:extLst>
      <p:ext uri="{BB962C8B-B14F-4D97-AF65-F5344CB8AC3E}">
        <p14:creationId xmlns:p14="http://schemas.microsoft.com/office/powerpoint/2010/main" val="6306319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t>Members of the Working Group Test &amp; Verification</a:t>
            </a:r>
          </a:p>
        </p:txBody>
      </p:sp>
      <p:sp>
        <p:nvSpPr>
          <p:cNvPr id="3" name="Datumsplatzhalter 2"/>
          <p:cNvSpPr>
            <a:spLocks noGrp="1"/>
          </p:cNvSpPr>
          <p:nvPr>
            <p:ph type="dt" sz="half" idx="10"/>
          </p:nvPr>
        </p:nvSpPr>
        <p:spPr/>
        <p:txBody>
          <a:bodyPr/>
          <a:lstStyle/>
          <a:p>
            <a:fld id="{299DF86B-A955-408C-9081-C76195E89C30}" type="datetime1">
              <a:rPr lang="de-DE" smtClean="0"/>
              <a:t>17.06.2022</a:t>
            </a:fld>
            <a:endParaRPr lang="en-US"/>
          </a:p>
        </p:txBody>
      </p:sp>
      <p:sp>
        <p:nvSpPr>
          <p:cNvPr id="4" name="Foliennummernplatzhalter 3"/>
          <p:cNvSpPr>
            <a:spLocks noGrp="1"/>
          </p:cNvSpPr>
          <p:nvPr>
            <p:ph type="sldNum" sz="quarter" idx="12"/>
          </p:nvPr>
        </p:nvSpPr>
        <p:spPr/>
        <p:txBody>
          <a:bodyPr/>
          <a:lstStyle/>
          <a:p>
            <a:r>
              <a:rPr lang="en-US"/>
              <a:t>Page </a:t>
            </a:r>
            <a:fld id="{9204330F-C5AD-4AC0-88A8-9CB1F8F7EBD6}" type="slidenum">
              <a:rPr lang="en-US" smtClean="0"/>
              <a:pPr/>
              <a:t>32</a:t>
            </a:fld>
            <a:endParaRPr lang="en-US"/>
          </a:p>
        </p:txBody>
      </p:sp>
      <p:sp>
        <p:nvSpPr>
          <p:cNvPr id="5" name="Textplatzhalter 4"/>
          <p:cNvSpPr>
            <a:spLocks noGrp="1"/>
          </p:cNvSpPr>
          <p:nvPr>
            <p:ph type="body" sz="quarter" idx="13"/>
          </p:nvPr>
        </p:nvSpPr>
        <p:spPr/>
        <p:txBody>
          <a:bodyPr/>
          <a:lstStyle/>
          <a:p>
            <a:pPr>
              <a:spcBef>
                <a:spcPts val="0"/>
              </a:spcBef>
              <a:spcAft>
                <a:spcPts val="1800"/>
              </a:spcAft>
            </a:pPr>
            <a:r>
              <a:rPr lang="en-US"/>
              <a:t>Christian Fritsch </a:t>
            </a:r>
            <a:r>
              <a:rPr lang="en-US" b="0"/>
              <a:t>– SICK AG (Speaker)</a:t>
            </a:r>
          </a:p>
          <a:p>
            <a:pPr>
              <a:spcBef>
                <a:spcPts val="0"/>
              </a:spcBef>
              <a:spcAft>
                <a:spcPts val="1800"/>
              </a:spcAft>
            </a:pPr>
            <a:r>
              <a:rPr lang="en-US"/>
              <a:t>H</a:t>
            </a:r>
            <a:r>
              <a:rPr lang="de-DE"/>
              <a:t>å</a:t>
            </a:r>
            <a:r>
              <a:rPr lang="en-US" err="1"/>
              <a:t>kan</a:t>
            </a:r>
            <a:r>
              <a:rPr lang="en-US"/>
              <a:t> </a:t>
            </a:r>
            <a:r>
              <a:rPr lang="en-US" err="1"/>
              <a:t>Sandell</a:t>
            </a:r>
            <a:r>
              <a:rPr lang="en-US"/>
              <a:t> </a:t>
            </a:r>
            <a:r>
              <a:rPr lang="en-US" b="0"/>
              <a:t>– </a:t>
            </a:r>
            <a:r>
              <a:rPr lang="en-US" b="0" err="1"/>
              <a:t>Mycronic</a:t>
            </a:r>
            <a:endParaRPr lang="en-US" b="0"/>
          </a:p>
          <a:p>
            <a:pPr>
              <a:spcBef>
                <a:spcPts val="0"/>
              </a:spcBef>
              <a:spcAft>
                <a:spcPts val="1800"/>
              </a:spcAft>
            </a:pPr>
            <a:r>
              <a:rPr lang="en-US"/>
              <a:t>Leif Reichert </a:t>
            </a:r>
            <a:r>
              <a:rPr lang="en-US" b="0"/>
              <a:t>– ASM Assembly Systems</a:t>
            </a:r>
          </a:p>
          <a:p>
            <a:pPr>
              <a:spcBef>
                <a:spcPts val="0"/>
              </a:spcBef>
              <a:spcAft>
                <a:spcPts val="1800"/>
              </a:spcAft>
            </a:pPr>
            <a:r>
              <a:rPr lang="en-US"/>
              <a:t>Thomas </a:t>
            </a:r>
            <a:r>
              <a:rPr lang="en-US" err="1"/>
              <a:t>Marktscheffel</a:t>
            </a:r>
            <a:r>
              <a:rPr lang="en-US"/>
              <a:t> </a:t>
            </a:r>
            <a:r>
              <a:rPr lang="en-US" b="0"/>
              <a:t>– ASM Assembly Systems</a:t>
            </a:r>
          </a:p>
          <a:p>
            <a:pPr>
              <a:spcBef>
                <a:spcPts val="0"/>
              </a:spcBef>
              <a:spcAft>
                <a:spcPts val="1800"/>
              </a:spcAft>
            </a:pPr>
            <a:r>
              <a:rPr lang="en-US"/>
              <a:t>Tom </a:t>
            </a:r>
            <a:r>
              <a:rPr lang="en-US" err="1"/>
              <a:t>Guerts</a:t>
            </a:r>
            <a:r>
              <a:rPr lang="en-US"/>
              <a:t> </a:t>
            </a:r>
            <a:r>
              <a:rPr lang="en-US" b="0"/>
              <a:t>– IPTE</a:t>
            </a:r>
            <a:br>
              <a:rPr lang="en-US" b="0"/>
            </a:br>
            <a:br>
              <a:rPr lang="en-US" b="0"/>
            </a:br>
            <a:br>
              <a:rPr lang="en-US" b="0"/>
            </a:br>
            <a:endParaRPr lang="en-US"/>
          </a:p>
        </p:txBody>
      </p:sp>
    </p:spTree>
    <p:extLst>
      <p:ext uri="{BB962C8B-B14F-4D97-AF65-F5344CB8AC3E}">
        <p14:creationId xmlns:p14="http://schemas.microsoft.com/office/powerpoint/2010/main" val="23526224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EB811C7E-A78E-4BF2-B9BD-6F1B3729C05E}"/>
              </a:ext>
            </a:extLst>
          </p:cNvPr>
          <p:cNvGraphicFramePr>
            <a:graphicFrameLocks noChangeAspect="1"/>
          </p:cNvGraphicFramePr>
          <p:nvPr>
            <p:custDataLst>
              <p:tags r:id="rId1"/>
            </p:custDataLst>
            <p:extLst>
              <p:ext uri="{D42A27DB-BD31-4B8C-83A1-F6EECF244321}">
                <p14:modId xmlns:p14="http://schemas.microsoft.com/office/powerpoint/2010/main" val="55875608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6" name="Objekt 5" hidden="1">
                        <a:extLst>
                          <a:ext uri="{FF2B5EF4-FFF2-40B4-BE49-F238E27FC236}">
                            <a16:creationId xmlns:a16="http://schemas.microsoft.com/office/drawing/2014/main" id="{EB811C7E-A78E-4BF2-B9BD-6F1B3729C05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Rechteck 3" hidden="1">
            <a:extLst>
              <a:ext uri="{FF2B5EF4-FFF2-40B4-BE49-F238E27FC236}">
                <a16:creationId xmlns:a16="http://schemas.microsoft.com/office/drawing/2014/main" id="{AF6FAFF8-9A1B-4E61-BBD5-0E10B23687A4}"/>
              </a:ext>
            </a:extLst>
          </p:cNvPr>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de-DE" b="1">
              <a:latin typeface="Arial" panose="020B0604020202020204" pitchFamily="34" charset="0"/>
              <a:ea typeface="+mj-ea"/>
              <a:cs typeface="+mj-cs"/>
              <a:sym typeface="Arial" panose="020B0604020202020204" pitchFamily="34" charset="0"/>
            </a:endParaRPr>
          </a:p>
        </p:txBody>
      </p:sp>
      <p:sp>
        <p:nvSpPr>
          <p:cNvPr id="5" name="Titel 1"/>
          <p:cNvSpPr>
            <a:spLocks noGrp="1"/>
          </p:cNvSpPr>
          <p:nvPr>
            <p:ph type="ctrTitle"/>
          </p:nvPr>
        </p:nvSpPr>
        <p:spPr>
          <a:xfrm>
            <a:off x="3753008" y="1265511"/>
            <a:ext cx="7911548" cy="3096940"/>
          </a:xfrm>
          <a:noFill/>
        </p:spPr>
        <p:txBody>
          <a:bodyPr vert="horz" lIns="0" tIns="0" rIns="0" bIns="62412" rtlCol="0" anchor="t" anchorCtr="0">
            <a:noAutofit/>
          </a:bodyPr>
          <a:lstStyle/>
          <a:p>
            <a:pPr algn="ctr"/>
            <a:r>
              <a:rPr lang="en-US" altLang="de-DE" sz="1800" dirty="0">
                <a:solidFill>
                  <a:schemeClr val="bg1">
                    <a:lumMod val="65000"/>
                  </a:schemeClr>
                </a:solidFill>
                <a:effectLst>
                  <a:glow rad="139700">
                    <a:schemeClr val="bg1"/>
                  </a:glow>
                </a:effectLst>
              </a:rPr>
              <a:t> </a:t>
            </a:r>
            <a:br>
              <a:rPr lang="en-US" altLang="de-DE" dirty="0">
                <a:solidFill>
                  <a:schemeClr val="bg1">
                    <a:lumMod val="65000"/>
                  </a:schemeClr>
                </a:solidFill>
                <a:effectLst>
                  <a:glow rad="139700">
                    <a:schemeClr val="bg1"/>
                  </a:glow>
                </a:effectLst>
              </a:rPr>
            </a:br>
            <a:r>
              <a:rPr lang="en-US" altLang="de-DE" sz="7200" dirty="0">
                <a:solidFill>
                  <a:srgbClr val="00CC00"/>
                </a:solidFill>
                <a:effectLst>
                  <a:glow rad="139700">
                    <a:schemeClr val="bg1"/>
                  </a:glow>
                </a:effectLst>
              </a:rPr>
              <a:t>Workgroup</a:t>
            </a:r>
            <a:br>
              <a:rPr lang="en-US" altLang="de-DE" dirty="0">
                <a:solidFill>
                  <a:schemeClr val="bg1">
                    <a:lumMod val="65000"/>
                  </a:schemeClr>
                </a:solidFill>
                <a:effectLst>
                  <a:glow rad="139700">
                    <a:schemeClr val="bg1"/>
                  </a:glow>
                </a:effectLst>
              </a:rPr>
            </a:br>
            <a:r>
              <a:rPr lang="en-US" altLang="de-DE" sz="3200" dirty="0">
                <a:solidFill>
                  <a:schemeClr val="bg2">
                    <a:lumMod val="50000"/>
                  </a:schemeClr>
                </a:solidFill>
                <a:effectLst>
                  <a:glow rad="139700">
                    <a:schemeClr val="bg1"/>
                  </a:glow>
                </a:effectLst>
              </a:rPr>
              <a:t>CFX - Hermes</a:t>
            </a:r>
            <a:br>
              <a:rPr lang="en-US" altLang="de-DE" sz="3200" dirty="0">
                <a:solidFill>
                  <a:schemeClr val="bg2">
                    <a:lumMod val="50000"/>
                  </a:schemeClr>
                </a:solidFill>
                <a:effectLst>
                  <a:glow rad="139700">
                    <a:schemeClr val="bg1"/>
                  </a:glow>
                </a:effectLst>
              </a:rPr>
            </a:br>
            <a:br>
              <a:rPr lang="en-US" altLang="de-DE" sz="3200" dirty="0">
                <a:solidFill>
                  <a:schemeClr val="bg2">
                    <a:lumMod val="50000"/>
                  </a:schemeClr>
                </a:solidFill>
                <a:effectLst>
                  <a:glow rad="139700">
                    <a:schemeClr val="bg1"/>
                  </a:glow>
                </a:effectLst>
              </a:rPr>
            </a:br>
            <a:r>
              <a:rPr lang="de-DE" dirty="0">
                <a:solidFill>
                  <a:schemeClr val="bg2">
                    <a:lumMod val="50000"/>
                  </a:schemeClr>
                </a:solidFill>
              </a:rPr>
              <a:t>Håkan Sandell,</a:t>
            </a:r>
            <a:br>
              <a:rPr lang="de-DE" dirty="0">
                <a:solidFill>
                  <a:schemeClr val="bg2">
                    <a:lumMod val="50000"/>
                  </a:schemeClr>
                </a:solidFill>
              </a:rPr>
            </a:br>
            <a:r>
              <a:rPr lang="de-DE" dirty="0">
                <a:solidFill>
                  <a:schemeClr val="bg2">
                    <a:lumMod val="50000"/>
                  </a:schemeClr>
                </a:solidFill>
              </a:rPr>
              <a:t>Chair </a:t>
            </a:r>
            <a:r>
              <a:rPr lang="de-DE" dirty="0" err="1">
                <a:solidFill>
                  <a:schemeClr val="bg2">
                    <a:lumMod val="50000"/>
                  </a:schemeClr>
                </a:solidFill>
              </a:rPr>
              <a:t>of</a:t>
            </a:r>
            <a:r>
              <a:rPr lang="de-DE" dirty="0">
                <a:solidFill>
                  <a:schemeClr val="bg2">
                    <a:lumMod val="50000"/>
                  </a:schemeClr>
                </a:solidFill>
              </a:rPr>
              <a:t> The Hermes Standard Initiative</a:t>
            </a:r>
            <a:endParaRPr lang="en-US" b="0" dirty="0">
              <a:solidFill>
                <a:schemeClr val="bg2">
                  <a:lumMod val="50000"/>
                </a:schemeClr>
              </a:solidFill>
              <a:effectLst>
                <a:glow rad="139700">
                  <a:schemeClr val="bg1"/>
                </a:glow>
              </a:effectLst>
            </a:endParaRPr>
          </a:p>
        </p:txBody>
      </p:sp>
    </p:spTree>
    <p:extLst>
      <p:ext uri="{BB962C8B-B14F-4D97-AF65-F5344CB8AC3E}">
        <p14:creationId xmlns:p14="http://schemas.microsoft.com/office/powerpoint/2010/main" val="9102058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AF0002-EFE7-4679-9215-0D9EC6629999}"/>
              </a:ext>
            </a:extLst>
          </p:cNvPr>
          <p:cNvSpPr>
            <a:spLocks noGrp="1"/>
          </p:cNvSpPr>
          <p:nvPr>
            <p:ph type="title"/>
          </p:nvPr>
        </p:nvSpPr>
        <p:spPr/>
        <p:txBody>
          <a:bodyPr/>
          <a:lstStyle/>
          <a:p>
            <a:r>
              <a:rPr lang="en-US"/>
              <a:t>Participants of Workgroup “CFX - Hermes”</a:t>
            </a:r>
          </a:p>
        </p:txBody>
      </p:sp>
      <p:sp>
        <p:nvSpPr>
          <p:cNvPr id="3" name="Text Placeholder 2">
            <a:extLst>
              <a:ext uri="{FF2B5EF4-FFF2-40B4-BE49-F238E27FC236}">
                <a16:creationId xmlns:a16="http://schemas.microsoft.com/office/drawing/2014/main" id="{9B19A612-E7F8-44BA-8D4A-D41DCDB3781F}"/>
              </a:ext>
            </a:extLst>
          </p:cNvPr>
          <p:cNvSpPr>
            <a:spLocks noGrp="1"/>
          </p:cNvSpPr>
          <p:nvPr>
            <p:ph type="body" sz="quarter" idx="13"/>
          </p:nvPr>
        </p:nvSpPr>
        <p:spPr/>
        <p:txBody>
          <a:bodyPr/>
          <a:lstStyle/>
          <a:p>
            <a:pPr>
              <a:spcBef>
                <a:spcPts val="0"/>
              </a:spcBef>
              <a:tabLst>
                <a:tab pos="1482725" algn="l"/>
              </a:tabLst>
            </a:pPr>
            <a:r>
              <a:rPr lang="en-US"/>
              <a:t>AEGIS	Michael Ford</a:t>
            </a:r>
          </a:p>
          <a:p>
            <a:pPr>
              <a:spcBef>
                <a:spcPts val="0"/>
              </a:spcBef>
              <a:tabLst>
                <a:tab pos="1482725" algn="l"/>
              </a:tabLst>
            </a:pPr>
            <a:r>
              <a:rPr lang="en-US"/>
              <a:t>Arch Systems	Tim Burke</a:t>
            </a:r>
          </a:p>
          <a:p>
            <a:pPr>
              <a:spcBef>
                <a:spcPts val="0"/>
              </a:spcBef>
              <a:tabLst>
                <a:tab pos="1482725" algn="l"/>
              </a:tabLst>
            </a:pPr>
            <a:r>
              <a:rPr lang="en-US"/>
              <a:t>ASM	Tom Marktscheffel</a:t>
            </a:r>
          </a:p>
          <a:p>
            <a:pPr>
              <a:spcBef>
                <a:spcPts val="0"/>
              </a:spcBef>
              <a:tabLst>
                <a:tab pos="1482725" algn="l"/>
              </a:tabLst>
            </a:pPr>
            <a:r>
              <a:rPr lang="en-US" err="1"/>
              <a:t>Europlacer</a:t>
            </a:r>
            <a:r>
              <a:rPr lang="en-US"/>
              <a:t>	Alexis Fouquet</a:t>
            </a:r>
          </a:p>
          <a:p>
            <a:pPr>
              <a:spcBef>
                <a:spcPts val="0"/>
              </a:spcBef>
              <a:tabLst>
                <a:tab pos="1482725" algn="l"/>
              </a:tabLst>
            </a:pPr>
            <a:r>
              <a:rPr lang="en-US" err="1"/>
              <a:t>FlexLink</a:t>
            </a:r>
            <a:r>
              <a:rPr lang="en-US"/>
              <a:t>	Pat Ortiz</a:t>
            </a:r>
          </a:p>
          <a:p>
            <a:pPr>
              <a:spcBef>
                <a:spcPts val="0"/>
              </a:spcBef>
              <a:tabLst>
                <a:tab pos="1482725" algn="l"/>
              </a:tabLst>
            </a:pPr>
            <a:r>
              <a:rPr lang="en-US"/>
              <a:t>IPC	Chris Jorgensen</a:t>
            </a:r>
          </a:p>
          <a:p>
            <a:pPr>
              <a:spcBef>
                <a:spcPts val="0"/>
              </a:spcBef>
              <a:tabLst>
                <a:tab pos="1482725" algn="l"/>
              </a:tabLst>
            </a:pPr>
            <a:r>
              <a:rPr lang="en-US" err="1"/>
              <a:t>Mycronic</a:t>
            </a:r>
            <a:r>
              <a:rPr lang="en-US"/>
              <a:t>	Håkan Sandell</a:t>
            </a:r>
          </a:p>
          <a:p>
            <a:pPr>
              <a:spcBef>
                <a:spcPts val="0"/>
              </a:spcBef>
              <a:tabLst>
                <a:tab pos="1482725" algn="l"/>
              </a:tabLst>
            </a:pPr>
            <a:r>
              <a:rPr lang="en-US"/>
              <a:t>Scheid IT	Markus Scheid</a:t>
            </a:r>
          </a:p>
        </p:txBody>
      </p:sp>
      <p:sp>
        <p:nvSpPr>
          <p:cNvPr id="4" name="Date Placeholder 3">
            <a:extLst>
              <a:ext uri="{FF2B5EF4-FFF2-40B4-BE49-F238E27FC236}">
                <a16:creationId xmlns:a16="http://schemas.microsoft.com/office/drawing/2014/main" id="{ADBC123E-BF19-4780-B3BD-BF392EBE7453}"/>
              </a:ext>
            </a:extLst>
          </p:cNvPr>
          <p:cNvSpPr>
            <a:spLocks noGrp="1"/>
          </p:cNvSpPr>
          <p:nvPr>
            <p:ph type="dt" sz="half" idx="10"/>
          </p:nvPr>
        </p:nvSpPr>
        <p:spPr/>
        <p:txBody>
          <a:bodyPr/>
          <a:lstStyle/>
          <a:p>
            <a:r>
              <a:rPr lang="en-US"/>
              <a:t>as of 15-Nov-2021</a:t>
            </a:r>
          </a:p>
        </p:txBody>
      </p:sp>
      <p:sp>
        <p:nvSpPr>
          <p:cNvPr id="5" name="Slide Number Placeholder 4">
            <a:extLst>
              <a:ext uri="{FF2B5EF4-FFF2-40B4-BE49-F238E27FC236}">
                <a16:creationId xmlns:a16="http://schemas.microsoft.com/office/drawing/2014/main" id="{424170DF-256A-43AE-86C3-4FFF2C80CE36}"/>
              </a:ext>
            </a:extLst>
          </p:cNvPr>
          <p:cNvSpPr>
            <a:spLocks noGrp="1"/>
          </p:cNvSpPr>
          <p:nvPr>
            <p:ph type="sldNum" sz="quarter" idx="12"/>
          </p:nvPr>
        </p:nvSpPr>
        <p:spPr/>
        <p:txBody>
          <a:bodyPr/>
          <a:lstStyle/>
          <a:p>
            <a:r>
              <a:rPr lang="en-US"/>
              <a:t>Page </a:t>
            </a:r>
            <a:fld id="{9204330F-C5AD-4AC0-88A8-9CB1F8F7EBD6}" type="slidenum">
              <a:rPr lang="en-US" smtClean="0"/>
              <a:pPr/>
              <a:t>34</a:t>
            </a:fld>
            <a:endParaRPr lang="en-US"/>
          </a:p>
        </p:txBody>
      </p:sp>
      <p:sp>
        <p:nvSpPr>
          <p:cNvPr id="7" name="TextBox 6">
            <a:extLst>
              <a:ext uri="{FF2B5EF4-FFF2-40B4-BE49-F238E27FC236}">
                <a16:creationId xmlns:a16="http://schemas.microsoft.com/office/drawing/2014/main" id="{F479598C-B5A6-4066-9B03-91ED50BE62E6}"/>
              </a:ext>
            </a:extLst>
          </p:cNvPr>
          <p:cNvSpPr txBox="1"/>
          <p:nvPr/>
        </p:nvSpPr>
        <p:spPr>
          <a:xfrm>
            <a:off x="6205627" y="3132345"/>
            <a:ext cx="5250155" cy="830997"/>
          </a:xfrm>
          <a:prstGeom prst="rect">
            <a:avLst/>
          </a:prstGeom>
          <a:noFill/>
        </p:spPr>
        <p:txBody>
          <a:bodyPr wrap="none" rtlCol="0">
            <a:spAutoFit/>
          </a:bodyPr>
          <a:lstStyle/>
          <a:p>
            <a:r>
              <a:rPr lang="en-US" dirty="0"/>
              <a:t>At the moment no outstanding issues</a:t>
            </a:r>
          </a:p>
          <a:p>
            <a:r>
              <a:rPr lang="en-US" dirty="0"/>
              <a:t>No meetings since Nov. 2021</a:t>
            </a:r>
          </a:p>
        </p:txBody>
      </p:sp>
    </p:spTree>
    <p:extLst>
      <p:ext uri="{BB962C8B-B14F-4D97-AF65-F5344CB8AC3E}">
        <p14:creationId xmlns:p14="http://schemas.microsoft.com/office/powerpoint/2010/main" val="33927074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EB811C7E-A78E-4BF2-B9BD-6F1B3729C05E}"/>
              </a:ext>
            </a:extLst>
          </p:cNvPr>
          <p:cNvGraphicFramePr>
            <a:graphicFrameLocks noChangeAspect="1"/>
          </p:cNvGraphicFramePr>
          <p:nvPr>
            <p:custDataLst>
              <p:tags r:id="rId1"/>
            </p:custDataLst>
            <p:extLst>
              <p:ext uri="{D42A27DB-BD31-4B8C-83A1-F6EECF244321}">
                <p14:modId xmlns:p14="http://schemas.microsoft.com/office/powerpoint/2010/main" val="46324026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6" name="Objekt 5" hidden="1">
                        <a:extLst>
                          <a:ext uri="{FF2B5EF4-FFF2-40B4-BE49-F238E27FC236}">
                            <a16:creationId xmlns:a16="http://schemas.microsoft.com/office/drawing/2014/main" id="{EB811C7E-A78E-4BF2-B9BD-6F1B3729C05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Rechteck 3" hidden="1">
            <a:extLst>
              <a:ext uri="{FF2B5EF4-FFF2-40B4-BE49-F238E27FC236}">
                <a16:creationId xmlns:a16="http://schemas.microsoft.com/office/drawing/2014/main" id="{AF6FAFF8-9A1B-4E61-BBD5-0E10B23687A4}"/>
              </a:ext>
            </a:extLst>
          </p:cNvPr>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de-DE" b="1">
              <a:latin typeface="Arial" panose="020B0604020202020204" pitchFamily="34" charset="0"/>
              <a:ea typeface="+mj-ea"/>
              <a:cs typeface="+mj-cs"/>
              <a:sym typeface="Arial" panose="020B0604020202020204" pitchFamily="34" charset="0"/>
            </a:endParaRPr>
          </a:p>
        </p:txBody>
      </p:sp>
      <p:sp>
        <p:nvSpPr>
          <p:cNvPr id="5" name="Titel 1"/>
          <p:cNvSpPr>
            <a:spLocks noGrp="1"/>
          </p:cNvSpPr>
          <p:nvPr>
            <p:ph type="ctrTitle"/>
          </p:nvPr>
        </p:nvSpPr>
        <p:spPr>
          <a:xfrm>
            <a:off x="3753008" y="1265511"/>
            <a:ext cx="7911548" cy="3096940"/>
          </a:xfrm>
          <a:noFill/>
        </p:spPr>
        <p:txBody>
          <a:bodyPr vert="horz" lIns="0" tIns="0" rIns="0" bIns="62412" rtlCol="0" anchor="t" anchorCtr="0">
            <a:noAutofit/>
          </a:bodyPr>
          <a:lstStyle/>
          <a:p>
            <a:pPr algn="ctr"/>
            <a:r>
              <a:rPr lang="en-US" altLang="de-DE" sz="1800">
                <a:solidFill>
                  <a:schemeClr val="bg1">
                    <a:lumMod val="65000"/>
                  </a:schemeClr>
                </a:solidFill>
                <a:effectLst>
                  <a:glow rad="139700">
                    <a:schemeClr val="bg1"/>
                  </a:glow>
                </a:effectLst>
              </a:rPr>
              <a:t> </a:t>
            </a:r>
            <a:br>
              <a:rPr lang="en-US" altLang="de-DE">
                <a:solidFill>
                  <a:schemeClr val="bg1">
                    <a:lumMod val="65000"/>
                  </a:schemeClr>
                </a:solidFill>
                <a:effectLst>
                  <a:glow rad="139700">
                    <a:schemeClr val="bg1"/>
                  </a:glow>
                </a:effectLst>
              </a:rPr>
            </a:br>
            <a:r>
              <a:rPr lang="en-US" altLang="de-DE" sz="5400">
                <a:solidFill>
                  <a:srgbClr val="00CC00"/>
                </a:solidFill>
                <a:effectLst>
                  <a:glow rad="139700">
                    <a:schemeClr val="bg1"/>
                  </a:glow>
                </a:effectLst>
              </a:rPr>
              <a:t>Extending the standard</a:t>
            </a:r>
            <a:br>
              <a:rPr lang="en-US" altLang="de-DE">
                <a:solidFill>
                  <a:schemeClr val="bg1">
                    <a:lumMod val="65000"/>
                  </a:schemeClr>
                </a:solidFill>
                <a:effectLst>
                  <a:glow rad="139700">
                    <a:schemeClr val="bg1"/>
                  </a:glow>
                </a:effectLst>
              </a:rPr>
            </a:br>
            <a:r>
              <a:rPr lang="en-US" altLang="de-DE" sz="3200">
                <a:solidFill>
                  <a:schemeClr val="bg2">
                    <a:lumMod val="50000"/>
                  </a:schemeClr>
                </a:solidFill>
                <a:effectLst>
                  <a:glow rad="139700">
                    <a:schemeClr val="bg1"/>
                  </a:glow>
                </a:effectLst>
              </a:rPr>
              <a:t>Technical issues &amp; decisions</a:t>
            </a:r>
            <a:br>
              <a:rPr lang="en-US" altLang="de-DE" sz="3200">
                <a:solidFill>
                  <a:schemeClr val="bg2">
                    <a:lumMod val="50000"/>
                  </a:schemeClr>
                </a:solidFill>
                <a:effectLst>
                  <a:glow rad="139700">
                    <a:schemeClr val="bg1"/>
                  </a:glow>
                </a:effectLst>
              </a:rPr>
            </a:br>
            <a:br>
              <a:rPr lang="en-US" altLang="de-DE" sz="3200">
                <a:solidFill>
                  <a:schemeClr val="bg2">
                    <a:lumMod val="50000"/>
                  </a:schemeClr>
                </a:solidFill>
                <a:effectLst>
                  <a:glow rad="139700">
                    <a:schemeClr val="bg1"/>
                  </a:glow>
                </a:effectLst>
              </a:rPr>
            </a:br>
            <a:r>
              <a:rPr lang="de-DE">
                <a:solidFill>
                  <a:schemeClr val="bg2">
                    <a:lumMod val="50000"/>
                  </a:schemeClr>
                </a:solidFill>
              </a:rPr>
              <a:t>Peter Sundström,</a:t>
            </a:r>
            <a:br>
              <a:rPr lang="de-DE">
                <a:solidFill>
                  <a:schemeClr val="bg2">
                    <a:lumMod val="50000"/>
                  </a:schemeClr>
                </a:solidFill>
              </a:rPr>
            </a:br>
            <a:r>
              <a:rPr lang="de-DE">
                <a:solidFill>
                  <a:schemeClr val="bg2">
                    <a:lumMod val="50000"/>
                  </a:schemeClr>
                </a:solidFill>
              </a:rPr>
              <a:t>Forum </a:t>
            </a:r>
            <a:r>
              <a:rPr lang="de-DE" err="1">
                <a:solidFill>
                  <a:schemeClr val="bg2">
                    <a:lumMod val="50000"/>
                  </a:schemeClr>
                </a:solidFill>
              </a:rPr>
              <a:t>moderator</a:t>
            </a:r>
            <a:endParaRPr lang="en-US" b="0">
              <a:solidFill>
                <a:schemeClr val="bg2">
                  <a:lumMod val="50000"/>
                </a:schemeClr>
              </a:solidFill>
              <a:effectLst>
                <a:glow rad="139700">
                  <a:schemeClr val="bg1"/>
                </a:glow>
              </a:effectLst>
            </a:endParaRPr>
          </a:p>
        </p:txBody>
      </p:sp>
    </p:spTree>
    <p:extLst>
      <p:ext uri="{BB962C8B-B14F-4D97-AF65-F5344CB8AC3E}">
        <p14:creationId xmlns:p14="http://schemas.microsoft.com/office/powerpoint/2010/main" val="18056276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hevron 9"/>
          <p:cNvSpPr/>
          <p:nvPr/>
        </p:nvSpPr>
        <p:spPr>
          <a:xfrm>
            <a:off x="261263" y="3174419"/>
            <a:ext cx="2676448" cy="1582058"/>
          </a:xfrm>
          <a:prstGeom prst="chevron">
            <a:avLst>
              <a:gd name="adj" fmla="val 389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tx1"/>
                </a:solidFill>
              </a:rPr>
              <a:t>Submission of new proposal</a:t>
            </a:r>
          </a:p>
        </p:txBody>
      </p:sp>
      <p:sp>
        <p:nvSpPr>
          <p:cNvPr id="19" name="Chevron 8"/>
          <p:cNvSpPr/>
          <p:nvPr/>
        </p:nvSpPr>
        <p:spPr>
          <a:xfrm>
            <a:off x="2492286" y="3174419"/>
            <a:ext cx="2676448" cy="1582058"/>
          </a:xfrm>
          <a:prstGeom prst="chevron">
            <a:avLst>
              <a:gd name="adj" fmla="val 389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tx1"/>
                </a:solidFill>
              </a:rPr>
              <a:t>Hermes Initiative members are informed</a:t>
            </a:r>
          </a:p>
        </p:txBody>
      </p:sp>
      <p:sp>
        <p:nvSpPr>
          <p:cNvPr id="9" name="Chevron 8"/>
          <p:cNvSpPr/>
          <p:nvPr/>
        </p:nvSpPr>
        <p:spPr>
          <a:xfrm>
            <a:off x="4723309" y="3174419"/>
            <a:ext cx="2676448" cy="1582058"/>
          </a:xfrm>
          <a:prstGeom prst="chevron">
            <a:avLst>
              <a:gd name="adj" fmla="val 389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tx1"/>
                </a:solidFill>
              </a:rPr>
              <a:t>Online discussion</a:t>
            </a:r>
          </a:p>
          <a:p>
            <a:pPr algn="ctr"/>
            <a:r>
              <a:rPr lang="en-US" sz="1600" b="1">
                <a:solidFill>
                  <a:schemeClr val="tx1"/>
                </a:solidFill>
              </a:rPr>
              <a:t>by Hermes Initiative members</a:t>
            </a:r>
          </a:p>
        </p:txBody>
      </p:sp>
      <p:sp>
        <p:nvSpPr>
          <p:cNvPr id="8" name="Chevron 7"/>
          <p:cNvSpPr/>
          <p:nvPr/>
        </p:nvSpPr>
        <p:spPr>
          <a:xfrm>
            <a:off x="6954332" y="3174419"/>
            <a:ext cx="2676448" cy="1582058"/>
          </a:xfrm>
          <a:prstGeom prst="chevron">
            <a:avLst>
              <a:gd name="adj" fmla="val 38991"/>
            </a:avLst>
          </a:prstGeom>
          <a:solidFill>
            <a:schemeClr val="accent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tx1"/>
                </a:solidFill>
              </a:rPr>
              <a:t>Discussion and decision at Hermes Initiative meeting</a:t>
            </a:r>
          </a:p>
        </p:txBody>
      </p:sp>
      <p:sp>
        <p:nvSpPr>
          <p:cNvPr id="24" name="Rectangular Callout 16"/>
          <p:cNvSpPr/>
          <p:nvPr/>
        </p:nvSpPr>
        <p:spPr>
          <a:xfrm>
            <a:off x="8945315" y="1584526"/>
            <a:ext cx="2325287" cy="1234948"/>
          </a:xfrm>
          <a:prstGeom prst="wedgeRectCallout">
            <a:avLst>
              <a:gd name="adj1" fmla="val -83752"/>
              <a:gd name="adj2" fmla="val 85246"/>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rPr>
              <a:t>Each Hermes Initiative member has one vote</a:t>
            </a:r>
          </a:p>
        </p:txBody>
      </p:sp>
      <p:sp>
        <p:nvSpPr>
          <p:cNvPr id="11" name="Chevron 10"/>
          <p:cNvSpPr/>
          <p:nvPr/>
        </p:nvSpPr>
        <p:spPr>
          <a:xfrm>
            <a:off x="9185353" y="3174419"/>
            <a:ext cx="2676448" cy="1582058"/>
          </a:xfrm>
          <a:prstGeom prst="chevron">
            <a:avLst>
              <a:gd name="adj" fmla="val 389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tx1"/>
                </a:solidFill>
              </a:rPr>
              <a:t>Immediate bug-fix / publication in next version of standard</a:t>
            </a:r>
          </a:p>
        </p:txBody>
      </p:sp>
      <p:sp>
        <p:nvSpPr>
          <p:cNvPr id="2" name="Title 1"/>
          <p:cNvSpPr>
            <a:spLocks noGrp="1"/>
          </p:cNvSpPr>
          <p:nvPr>
            <p:ph type="title"/>
          </p:nvPr>
        </p:nvSpPr>
        <p:spPr/>
        <p:txBody>
          <a:bodyPr/>
          <a:lstStyle/>
          <a:p>
            <a:r>
              <a:rPr lang="en-US" b="0"/>
              <a:t>Advancement of The Hermes Standard</a:t>
            </a:r>
            <a:endParaRPr lang="en-US"/>
          </a:p>
        </p:txBody>
      </p:sp>
      <p:sp>
        <p:nvSpPr>
          <p:cNvPr id="3" name="Date Placeholder 2"/>
          <p:cNvSpPr>
            <a:spLocks noGrp="1"/>
          </p:cNvSpPr>
          <p:nvPr>
            <p:ph type="dt" sz="half" idx="10"/>
          </p:nvPr>
        </p:nvSpPr>
        <p:spPr/>
        <p:txBody>
          <a:bodyPr/>
          <a:lstStyle/>
          <a:p>
            <a:r>
              <a:rPr lang="en-US"/>
              <a:t>11/13/2017</a:t>
            </a:r>
          </a:p>
        </p:txBody>
      </p:sp>
      <p:sp>
        <p:nvSpPr>
          <p:cNvPr id="4" name="Slide Number Placeholder 3"/>
          <p:cNvSpPr>
            <a:spLocks noGrp="1"/>
          </p:cNvSpPr>
          <p:nvPr>
            <p:ph type="sldNum" sz="quarter" idx="12"/>
          </p:nvPr>
        </p:nvSpPr>
        <p:spPr/>
        <p:txBody>
          <a:bodyPr/>
          <a:lstStyle/>
          <a:p>
            <a:r>
              <a:rPr lang="en-US"/>
              <a:t>Page </a:t>
            </a:r>
            <a:fld id="{9204330F-C5AD-4AC0-88A8-9CB1F8F7EBD6}" type="slidenum">
              <a:rPr lang="en-US" smtClean="0"/>
              <a:pPr/>
              <a:t>36</a:t>
            </a:fld>
            <a:endParaRPr lang="en-US"/>
          </a:p>
        </p:txBody>
      </p:sp>
    </p:spTree>
    <p:extLst>
      <p:ext uri="{BB962C8B-B14F-4D97-AF65-F5344CB8AC3E}">
        <p14:creationId xmlns:p14="http://schemas.microsoft.com/office/powerpoint/2010/main" val="7570907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949787-0E13-437C-9934-22971AF0329C}"/>
              </a:ext>
            </a:extLst>
          </p:cNvPr>
          <p:cNvSpPr>
            <a:spLocks noGrp="1"/>
          </p:cNvSpPr>
          <p:nvPr>
            <p:ph type="title"/>
          </p:nvPr>
        </p:nvSpPr>
        <p:spPr/>
        <p:txBody>
          <a:bodyPr/>
          <a:lstStyle/>
          <a:p>
            <a:r>
              <a:rPr lang="en-US"/>
              <a:t>Changes to The Hermes Standard</a:t>
            </a:r>
          </a:p>
        </p:txBody>
      </p:sp>
      <p:sp>
        <p:nvSpPr>
          <p:cNvPr id="3" name="Text Placeholder 2">
            <a:extLst>
              <a:ext uri="{FF2B5EF4-FFF2-40B4-BE49-F238E27FC236}">
                <a16:creationId xmlns:a16="http://schemas.microsoft.com/office/drawing/2014/main" id="{84FE3A2B-E294-47F2-8B49-6D5F63BBD394}"/>
              </a:ext>
            </a:extLst>
          </p:cNvPr>
          <p:cNvSpPr>
            <a:spLocks noGrp="1"/>
          </p:cNvSpPr>
          <p:nvPr>
            <p:ph type="body" sz="quarter" idx="13"/>
          </p:nvPr>
        </p:nvSpPr>
        <p:spPr/>
        <p:txBody>
          <a:bodyPr/>
          <a:lstStyle/>
          <a:p>
            <a:r>
              <a:rPr lang="en-US" dirty="0"/>
              <a:t>There are 4 suggested changes to the standard text</a:t>
            </a:r>
            <a:endParaRPr lang="en-US" i="1" dirty="0"/>
          </a:p>
          <a:p>
            <a:pPr marL="285750" indent="-285750">
              <a:buFont typeface="Arial" panose="020B0604020202020204" pitchFamily="34" charset="0"/>
              <a:buChar char="•"/>
            </a:pPr>
            <a:r>
              <a:rPr lang="en-US" dirty="0"/>
              <a:t>Add attributes to vertical message </a:t>
            </a:r>
            <a:r>
              <a:rPr lang="en-US" i="1" dirty="0" err="1"/>
              <a:t>QueryWorkOrderInfo</a:t>
            </a:r>
            <a:endParaRPr lang="en-US" i="1" dirty="0"/>
          </a:p>
          <a:p>
            <a:pPr marL="285750" indent="-285750">
              <a:buFont typeface="Arial" panose="020B0604020202020204" pitchFamily="34" charset="0"/>
              <a:buChar char="•"/>
            </a:pPr>
            <a:r>
              <a:rPr lang="en-US" dirty="0"/>
              <a:t>Handling of unknown attributes</a:t>
            </a:r>
          </a:p>
          <a:p>
            <a:pPr marL="285750" indent="-285750">
              <a:buFont typeface="Arial" panose="020B0604020202020204" pitchFamily="34" charset="0"/>
              <a:buChar char="•"/>
            </a:pPr>
            <a:r>
              <a:rPr lang="en-US" dirty="0"/>
              <a:t>Editorial issues - “Machine” instead of “equipment”</a:t>
            </a:r>
          </a:p>
          <a:p>
            <a:pPr marL="285750" indent="-285750">
              <a:buFont typeface="Arial" panose="020B0604020202020204" pitchFamily="34" charset="0"/>
              <a:buChar char="•"/>
            </a:pPr>
            <a:r>
              <a:rPr lang="en-US" dirty="0">
                <a:effectLst/>
                <a:ea typeface="Times New Roman" panose="02020603050405020304" pitchFamily="18" charset="0"/>
                <a:cs typeface="Times New Roman" panose="02020603050405020304" pitchFamily="18" charset="0"/>
              </a:rPr>
              <a:t>“Scope of Hermes Standard”</a:t>
            </a:r>
            <a:endParaRPr lang="en-US" dirty="0"/>
          </a:p>
        </p:txBody>
      </p:sp>
      <p:sp>
        <p:nvSpPr>
          <p:cNvPr id="4" name="Date Placeholder 3">
            <a:extLst>
              <a:ext uri="{FF2B5EF4-FFF2-40B4-BE49-F238E27FC236}">
                <a16:creationId xmlns:a16="http://schemas.microsoft.com/office/drawing/2014/main" id="{302CA9E6-BE6C-4C25-8616-D290790EC1FD}"/>
              </a:ext>
            </a:extLst>
          </p:cNvPr>
          <p:cNvSpPr>
            <a:spLocks noGrp="1"/>
          </p:cNvSpPr>
          <p:nvPr>
            <p:ph type="dt" sz="half" idx="10"/>
          </p:nvPr>
        </p:nvSpPr>
        <p:spPr/>
        <p:txBody>
          <a:bodyPr/>
          <a:lstStyle/>
          <a:p>
            <a:r>
              <a:rPr lang="en-US"/>
              <a:t>as of 15-Nov-2021</a:t>
            </a:r>
          </a:p>
        </p:txBody>
      </p:sp>
      <p:sp>
        <p:nvSpPr>
          <p:cNvPr id="5" name="Slide Number Placeholder 4">
            <a:extLst>
              <a:ext uri="{FF2B5EF4-FFF2-40B4-BE49-F238E27FC236}">
                <a16:creationId xmlns:a16="http://schemas.microsoft.com/office/drawing/2014/main" id="{129B4EE5-413D-4921-BD3D-9F5513C45AB4}"/>
              </a:ext>
            </a:extLst>
          </p:cNvPr>
          <p:cNvSpPr>
            <a:spLocks noGrp="1"/>
          </p:cNvSpPr>
          <p:nvPr>
            <p:ph type="sldNum" sz="quarter" idx="12"/>
          </p:nvPr>
        </p:nvSpPr>
        <p:spPr/>
        <p:txBody>
          <a:bodyPr/>
          <a:lstStyle/>
          <a:p>
            <a:r>
              <a:rPr lang="en-US"/>
              <a:t>Page </a:t>
            </a:r>
            <a:fld id="{9204330F-C5AD-4AC0-88A8-9CB1F8F7EBD6}" type="slidenum">
              <a:rPr lang="en-US" smtClean="0"/>
              <a:pPr/>
              <a:t>37</a:t>
            </a:fld>
            <a:endParaRPr lang="en-US"/>
          </a:p>
        </p:txBody>
      </p:sp>
    </p:spTree>
    <p:extLst>
      <p:ext uri="{BB962C8B-B14F-4D97-AF65-F5344CB8AC3E}">
        <p14:creationId xmlns:p14="http://schemas.microsoft.com/office/powerpoint/2010/main" val="42296542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EE24F04F-6B17-449B-A9F7-FDEA53307639}"/>
              </a:ext>
            </a:extLst>
          </p:cNvPr>
          <p:cNvSpPr txBox="1"/>
          <p:nvPr/>
        </p:nvSpPr>
        <p:spPr>
          <a:xfrm>
            <a:off x="933449" y="3298406"/>
            <a:ext cx="10270341" cy="923301"/>
          </a:xfrm>
          <a:prstGeom prst="rect">
            <a:avLst/>
          </a:prstGeom>
          <a:noFill/>
        </p:spPr>
        <p:txBody>
          <a:bodyPr wrap="square" lIns="91416" tIns="45706" rIns="91416" bIns="45706" rtlCol="0">
            <a:spAutoFit/>
          </a:bodyPr>
          <a:lstStyle/>
          <a:p>
            <a:pPr algn="ctr" defTabSz="1219118"/>
            <a:r>
              <a:rPr lang="de-DE" sz="5400" b="1" err="1">
                <a:solidFill>
                  <a:srgbClr val="151517"/>
                </a:solidFill>
                <a:effectLst>
                  <a:glow rad="190500">
                    <a:prstClr val="white"/>
                  </a:glow>
                </a:effectLst>
              </a:rPr>
              <a:t>Our</a:t>
            </a:r>
            <a:r>
              <a:rPr lang="de-DE" sz="5400" b="1">
                <a:solidFill>
                  <a:srgbClr val="151517"/>
                </a:solidFill>
                <a:effectLst>
                  <a:glow rad="190500">
                    <a:prstClr val="white"/>
                  </a:glow>
                </a:effectLst>
              </a:rPr>
              <a:t> World </a:t>
            </a:r>
            <a:r>
              <a:rPr lang="de-DE" sz="5400" b="1" err="1">
                <a:solidFill>
                  <a:srgbClr val="151517"/>
                </a:solidFill>
                <a:effectLst>
                  <a:glow rad="190500">
                    <a:prstClr val="white"/>
                  </a:glow>
                </a:effectLst>
              </a:rPr>
              <a:t>becomes</a:t>
            </a:r>
            <a:r>
              <a:rPr lang="de-DE" sz="5400" b="1">
                <a:solidFill>
                  <a:srgbClr val="151517"/>
                </a:solidFill>
                <a:effectLst>
                  <a:glow rad="190500">
                    <a:prstClr val="white"/>
                  </a:glow>
                </a:effectLst>
              </a:rPr>
              <a:t> digital</a:t>
            </a:r>
          </a:p>
        </p:txBody>
      </p:sp>
      <p:sp>
        <p:nvSpPr>
          <p:cNvPr id="5" name="Rechteck 4">
            <a:extLst>
              <a:ext uri="{FF2B5EF4-FFF2-40B4-BE49-F238E27FC236}">
                <a16:creationId xmlns:a16="http://schemas.microsoft.com/office/drawing/2014/main" id="{CA9E4623-009F-4A6F-BC91-525F63E19ABD}"/>
              </a:ext>
            </a:extLst>
          </p:cNvPr>
          <p:cNvSpPr/>
          <p:nvPr/>
        </p:nvSpPr>
        <p:spPr>
          <a:xfrm>
            <a:off x="1656272" y="3298406"/>
            <a:ext cx="8798943" cy="9233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6" name="Gruppieren 5">
            <a:extLst>
              <a:ext uri="{FF2B5EF4-FFF2-40B4-BE49-F238E27FC236}">
                <a16:creationId xmlns:a16="http://schemas.microsoft.com/office/drawing/2014/main" id="{C330E092-A2B8-41D8-96AB-5E2D810D7B58}"/>
              </a:ext>
            </a:extLst>
          </p:cNvPr>
          <p:cNvGrpSpPr/>
          <p:nvPr/>
        </p:nvGrpSpPr>
        <p:grpSpPr>
          <a:xfrm>
            <a:off x="1903162" y="1728590"/>
            <a:ext cx="10112964" cy="4324831"/>
            <a:chOff x="819425" y="901874"/>
            <a:chExt cx="11196701" cy="4788294"/>
          </a:xfrm>
          <a:solidFill>
            <a:schemeClr val="tx1">
              <a:lumMod val="10000"/>
              <a:lumOff val="90000"/>
            </a:schemeClr>
          </a:solidFill>
        </p:grpSpPr>
        <p:grpSp>
          <p:nvGrpSpPr>
            <p:cNvPr id="7" name="Gruppieren 6">
              <a:extLst>
                <a:ext uri="{FF2B5EF4-FFF2-40B4-BE49-F238E27FC236}">
                  <a16:creationId xmlns:a16="http://schemas.microsoft.com/office/drawing/2014/main" id="{75C45913-BA39-44BA-BF34-C9CE95096130}"/>
                </a:ext>
              </a:extLst>
            </p:cNvPr>
            <p:cNvGrpSpPr/>
            <p:nvPr userDrawn="1"/>
          </p:nvGrpSpPr>
          <p:grpSpPr>
            <a:xfrm>
              <a:off x="3188888" y="901874"/>
              <a:ext cx="8827238" cy="463463"/>
              <a:chOff x="3188888" y="901874"/>
              <a:chExt cx="8827238" cy="463463"/>
            </a:xfrm>
            <a:grpFill/>
          </p:grpSpPr>
          <p:sp>
            <p:nvSpPr>
              <p:cNvPr id="149" name="Rechteck 148">
                <a:extLst>
                  <a:ext uri="{FF2B5EF4-FFF2-40B4-BE49-F238E27FC236}">
                    <a16:creationId xmlns:a16="http://schemas.microsoft.com/office/drawing/2014/main" id="{E11122CC-1FDD-4BFE-8EB3-5EE20B8A94E1}"/>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0" name="Rechteck 149">
                <a:extLst>
                  <a:ext uri="{FF2B5EF4-FFF2-40B4-BE49-F238E27FC236}">
                    <a16:creationId xmlns:a16="http://schemas.microsoft.com/office/drawing/2014/main" id="{081D6F1B-9964-42F5-AE91-DD644FBE21B8}"/>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1" name="Rechteck 150">
                <a:extLst>
                  <a:ext uri="{FF2B5EF4-FFF2-40B4-BE49-F238E27FC236}">
                    <a16:creationId xmlns:a16="http://schemas.microsoft.com/office/drawing/2014/main" id="{A119F9C5-E4DA-441C-961A-E1428F0425F1}"/>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2" name="Rechteck 151">
                <a:extLst>
                  <a:ext uri="{FF2B5EF4-FFF2-40B4-BE49-F238E27FC236}">
                    <a16:creationId xmlns:a16="http://schemas.microsoft.com/office/drawing/2014/main" id="{F990D70A-25A3-48E3-AC82-FA4E5D3E9A97}"/>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3" name="Rechteck 152">
                <a:extLst>
                  <a:ext uri="{FF2B5EF4-FFF2-40B4-BE49-F238E27FC236}">
                    <a16:creationId xmlns:a16="http://schemas.microsoft.com/office/drawing/2014/main" id="{54B89C26-A413-48BF-9121-3BE12F7B49D5}"/>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4" name="Rechteck 153">
                <a:extLst>
                  <a:ext uri="{FF2B5EF4-FFF2-40B4-BE49-F238E27FC236}">
                    <a16:creationId xmlns:a16="http://schemas.microsoft.com/office/drawing/2014/main" id="{AC40423D-E496-423D-9E17-CF1D70D6DAF9}"/>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5" name="Rechteck 154">
                <a:extLst>
                  <a:ext uri="{FF2B5EF4-FFF2-40B4-BE49-F238E27FC236}">
                    <a16:creationId xmlns:a16="http://schemas.microsoft.com/office/drawing/2014/main" id="{DB2C9D30-9E9C-4054-BA4B-C9D856BF1BCD}"/>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6" name="Rechteck 155">
                <a:extLst>
                  <a:ext uri="{FF2B5EF4-FFF2-40B4-BE49-F238E27FC236}">
                    <a16:creationId xmlns:a16="http://schemas.microsoft.com/office/drawing/2014/main" id="{31A9EBEA-2D91-410F-8776-5BBD079BFCB4}"/>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7" name="Rechteck 156">
                <a:extLst>
                  <a:ext uri="{FF2B5EF4-FFF2-40B4-BE49-F238E27FC236}">
                    <a16:creationId xmlns:a16="http://schemas.microsoft.com/office/drawing/2014/main" id="{857E57A0-BFCC-46E5-B170-24E95A4E2505}"/>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8" name="Rechteck 157">
                <a:extLst>
                  <a:ext uri="{FF2B5EF4-FFF2-40B4-BE49-F238E27FC236}">
                    <a16:creationId xmlns:a16="http://schemas.microsoft.com/office/drawing/2014/main" id="{8F194B09-F588-4698-B9AE-7087AE921160}"/>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9" name="Rechteck 158">
                <a:extLst>
                  <a:ext uri="{FF2B5EF4-FFF2-40B4-BE49-F238E27FC236}">
                    <a16:creationId xmlns:a16="http://schemas.microsoft.com/office/drawing/2014/main" id="{1B0A5449-C9BA-48E4-94DF-1F7195EF496E}"/>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0" name="Rechteck 159">
                <a:extLst>
                  <a:ext uri="{FF2B5EF4-FFF2-40B4-BE49-F238E27FC236}">
                    <a16:creationId xmlns:a16="http://schemas.microsoft.com/office/drawing/2014/main" id="{50955E37-9B40-4496-8A0F-67E635D1FEBD}"/>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4" name="Rechteck 163">
                <a:extLst>
                  <a:ext uri="{FF2B5EF4-FFF2-40B4-BE49-F238E27FC236}">
                    <a16:creationId xmlns:a16="http://schemas.microsoft.com/office/drawing/2014/main" id="{E7AC5FD8-8142-4A18-A27D-CDF2E14085D2}"/>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5" name="Rechteck 164">
                <a:extLst>
                  <a:ext uri="{FF2B5EF4-FFF2-40B4-BE49-F238E27FC236}">
                    <a16:creationId xmlns:a16="http://schemas.microsoft.com/office/drawing/2014/main" id="{FDCF299A-3559-44B2-9B53-8E1C52E19602}"/>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6" name="Rechteck 165">
                <a:extLst>
                  <a:ext uri="{FF2B5EF4-FFF2-40B4-BE49-F238E27FC236}">
                    <a16:creationId xmlns:a16="http://schemas.microsoft.com/office/drawing/2014/main" id="{05798E05-8183-4D1D-8C1D-738C74130795}"/>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8" name="Gruppieren 7">
              <a:extLst>
                <a:ext uri="{FF2B5EF4-FFF2-40B4-BE49-F238E27FC236}">
                  <a16:creationId xmlns:a16="http://schemas.microsoft.com/office/drawing/2014/main" id="{14AF15B4-7562-4F3A-AEB1-4277D10DFBA6}"/>
                </a:ext>
              </a:extLst>
            </p:cNvPr>
            <p:cNvGrpSpPr/>
            <p:nvPr userDrawn="1"/>
          </p:nvGrpSpPr>
          <p:grpSpPr>
            <a:xfrm>
              <a:off x="3188888" y="1519707"/>
              <a:ext cx="8827238" cy="463463"/>
              <a:chOff x="3188888" y="901874"/>
              <a:chExt cx="8827238" cy="463463"/>
            </a:xfrm>
            <a:grpFill/>
          </p:grpSpPr>
          <p:sp>
            <p:nvSpPr>
              <p:cNvPr id="130" name="Rechteck 129">
                <a:extLst>
                  <a:ext uri="{FF2B5EF4-FFF2-40B4-BE49-F238E27FC236}">
                    <a16:creationId xmlns:a16="http://schemas.microsoft.com/office/drawing/2014/main" id="{4620E6BD-AD94-4CC0-855A-3E87A52910A4}"/>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1" name="Rechteck 130">
                <a:extLst>
                  <a:ext uri="{FF2B5EF4-FFF2-40B4-BE49-F238E27FC236}">
                    <a16:creationId xmlns:a16="http://schemas.microsoft.com/office/drawing/2014/main" id="{CC44B98F-64EB-4404-BDA6-BEF323EC78F9}"/>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2" name="Rechteck 131">
                <a:extLst>
                  <a:ext uri="{FF2B5EF4-FFF2-40B4-BE49-F238E27FC236}">
                    <a16:creationId xmlns:a16="http://schemas.microsoft.com/office/drawing/2014/main" id="{8F31F5FD-8891-4392-A162-884490D844AE}"/>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3" name="Rechteck 132">
                <a:extLst>
                  <a:ext uri="{FF2B5EF4-FFF2-40B4-BE49-F238E27FC236}">
                    <a16:creationId xmlns:a16="http://schemas.microsoft.com/office/drawing/2014/main" id="{88D266D7-05E6-4A63-B670-74E84A5A25E1}"/>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4" name="Rechteck 133">
                <a:extLst>
                  <a:ext uri="{FF2B5EF4-FFF2-40B4-BE49-F238E27FC236}">
                    <a16:creationId xmlns:a16="http://schemas.microsoft.com/office/drawing/2014/main" id="{829A074B-7DD4-4AB2-BB4D-0C2B2721886A}"/>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5" name="Rechteck 134">
                <a:extLst>
                  <a:ext uri="{FF2B5EF4-FFF2-40B4-BE49-F238E27FC236}">
                    <a16:creationId xmlns:a16="http://schemas.microsoft.com/office/drawing/2014/main" id="{00B1D5BA-1B9D-49B0-9A62-B0755AFCF114}"/>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6" name="Rechteck 135">
                <a:extLst>
                  <a:ext uri="{FF2B5EF4-FFF2-40B4-BE49-F238E27FC236}">
                    <a16:creationId xmlns:a16="http://schemas.microsoft.com/office/drawing/2014/main" id="{E9B24AC7-7499-466C-8A06-5B3D670081E9}"/>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7" name="Rechteck 136">
                <a:extLst>
                  <a:ext uri="{FF2B5EF4-FFF2-40B4-BE49-F238E27FC236}">
                    <a16:creationId xmlns:a16="http://schemas.microsoft.com/office/drawing/2014/main" id="{E74C4ABF-6193-47F7-B8CC-4FD5620881FD}"/>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8" name="Rechteck 137">
                <a:extLst>
                  <a:ext uri="{FF2B5EF4-FFF2-40B4-BE49-F238E27FC236}">
                    <a16:creationId xmlns:a16="http://schemas.microsoft.com/office/drawing/2014/main" id="{73472F13-29B6-42F2-9D13-892F0C05260B}"/>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9" name="Rechteck 138">
                <a:extLst>
                  <a:ext uri="{FF2B5EF4-FFF2-40B4-BE49-F238E27FC236}">
                    <a16:creationId xmlns:a16="http://schemas.microsoft.com/office/drawing/2014/main" id="{E1A94568-9AE4-4B8C-A976-D9459CD7103A}"/>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0" name="Rechteck 139">
                <a:extLst>
                  <a:ext uri="{FF2B5EF4-FFF2-40B4-BE49-F238E27FC236}">
                    <a16:creationId xmlns:a16="http://schemas.microsoft.com/office/drawing/2014/main" id="{242259DA-BD09-495D-9C68-F82166794285}"/>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1" name="Rechteck 140">
                <a:extLst>
                  <a:ext uri="{FF2B5EF4-FFF2-40B4-BE49-F238E27FC236}">
                    <a16:creationId xmlns:a16="http://schemas.microsoft.com/office/drawing/2014/main" id="{C15ED136-93A2-40AF-A31F-B808779E206E}"/>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5" name="Rechteck 144">
                <a:extLst>
                  <a:ext uri="{FF2B5EF4-FFF2-40B4-BE49-F238E27FC236}">
                    <a16:creationId xmlns:a16="http://schemas.microsoft.com/office/drawing/2014/main" id="{942469AC-AF33-4E4E-B803-2600FF806156}"/>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6" name="Rechteck 145">
                <a:extLst>
                  <a:ext uri="{FF2B5EF4-FFF2-40B4-BE49-F238E27FC236}">
                    <a16:creationId xmlns:a16="http://schemas.microsoft.com/office/drawing/2014/main" id="{33FBCD1C-42A3-4C13-B863-EFC1B81EA133}"/>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7" name="Rechteck 146">
                <a:extLst>
                  <a:ext uri="{FF2B5EF4-FFF2-40B4-BE49-F238E27FC236}">
                    <a16:creationId xmlns:a16="http://schemas.microsoft.com/office/drawing/2014/main" id="{47976A95-9C11-44AA-9C11-5F98E23E516B}"/>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9" name="Gruppieren 8">
              <a:extLst>
                <a:ext uri="{FF2B5EF4-FFF2-40B4-BE49-F238E27FC236}">
                  <a16:creationId xmlns:a16="http://schemas.microsoft.com/office/drawing/2014/main" id="{13A7A5C2-A170-415E-98CE-24312B209A01}"/>
                </a:ext>
              </a:extLst>
            </p:cNvPr>
            <p:cNvGrpSpPr/>
            <p:nvPr userDrawn="1"/>
          </p:nvGrpSpPr>
          <p:grpSpPr>
            <a:xfrm>
              <a:off x="2591476" y="2137540"/>
              <a:ext cx="9424650" cy="463463"/>
              <a:chOff x="2591476" y="901874"/>
              <a:chExt cx="9424650" cy="463463"/>
            </a:xfrm>
            <a:grpFill/>
          </p:grpSpPr>
          <p:sp>
            <p:nvSpPr>
              <p:cNvPr id="111" name="Rechteck 110">
                <a:extLst>
                  <a:ext uri="{FF2B5EF4-FFF2-40B4-BE49-F238E27FC236}">
                    <a16:creationId xmlns:a16="http://schemas.microsoft.com/office/drawing/2014/main" id="{A223898A-C4A3-4D7C-8B66-C9EF18D95AE4}"/>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2" name="Rechteck 111">
                <a:extLst>
                  <a:ext uri="{FF2B5EF4-FFF2-40B4-BE49-F238E27FC236}">
                    <a16:creationId xmlns:a16="http://schemas.microsoft.com/office/drawing/2014/main" id="{6F1D08D3-BCDD-4806-8D28-4333DE8A77B1}"/>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3" name="Rechteck 112">
                <a:extLst>
                  <a:ext uri="{FF2B5EF4-FFF2-40B4-BE49-F238E27FC236}">
                    <a16:creationId xmlns:a16="http://schemas.microsoft.com/office/drawing/2014/main" id="{6A41A270-F991-49F6-8CB8-5E59BE08AE48}"/>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4" name="Rechteck 113">
                <a:extLst>
                  <a:ext uri="{FF2B5EF4-FFF2-40B4-BE49-F238E27FC236}">
                    <a16:creationId xmlns:a16="http://schemas.microsoft.com/office/drawing/2014/main" id="{D011359C-FD4E-4F86-A7B9-C11CE871A092}"/>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5" name="Rechteck 114">
                <a:extLst>
                  <a:ext uri="{FF2B5EF4-FFF2-40B4-BE49-F238E27FC236}">
                    <a16:creationId xmlns:a16="http://schemas.microsoft.com/office/drawing/2014/main" id="{9592BA2A-6A8F-408A-93F3-F81D4314163B}"/>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6" name="Rechteck 115">
                <a:extLst>
                  <a:ext uri="{FF2B5EF4-FFF2-40B4-BE49-F238E27FC236}">
                    <a16:creationId xmlns:a16="http://schemas.microsoft.com/office/drawing/2014/main" id="{EC74F707-5319-416F-909C-E1A8618FB4DC}"/>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7" name="Rechteck 116">
                <a:extLst>
                  <a:ext uri="{FF2B5EF4-FFF2-40B4-BE49-F238E27FC236}">
                    <a16:creationId xmlns:a16="http://schemas.microsoft.com/office/drawing/2014/main" id="{DA3DE94D-6C66-4F32-89FB-D8FAF583F063}"/>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8" name="Rechteck 117">
                <a:extLst>
                  <a:ext uri="{FF2B5EF4-FFF2-40B4-BE49-F238E27FC236}">
                    <a16:creationId xmlns:a16="http://schemas.microsoft.com/office/drawing/2014/main" id="{140A84FB-BDF0-4674-93D5-F227B3A1C020}"/>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9" name="Rechteck 118">
                <a:extLst>
                  <a:ext uri="{FF2B5EF4-FFF2-40B4-BE49-F238E27FC236}">
                    <a16:creationId xmlns:a16="http://schemas.microsoft.com/office/drawing/2014/main" id="{51156931-7CF8-4CFB-90D3-CB71DCE3D926}"/>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0" name="Rechteck 119">
                <a:extLst>
                  <a:ext uri="{FF2B5EF4-FFF2-40B4-BE49-F238E27FC236}">
                    <a16:creationId xmlns:a16="http://schemas.microsoft.com/office/drawing/2014/main" id="{109A69FC-EE61-4532-837D-B5697F61D69D}"/>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1" name="Rechteck 120">
                <a:extLst>
                  <a:ext uri="{FF2B5EF4-FFF2-40B4-BE49-F238E27FC236}">
                    <a16:creationId xmlns:a16="http://schemas.microsoft.com/office/drawing/2014/main" id="{2ED00A1F-1557-405C-94B9-F570E00E121E}"/>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2" name="Rechteck 121">
                <a:extLst>
                  <a:ext uri="{FF2B5EF4-FFF2-40B4-BE49-F238E27FC236}">
                    <a16:creationId xmlns:a16="http://schemas.microsoft.com/office/drawing/2014/main" id="{1FC72888-1A4F-48C4-A380-12D26546C5E0}"/>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5" name="Rechteck 124">
                <a:extLst>
                  <a:ext uri="{FF2B5EF4-FFF2-40B4-BE49-F238E27FC236}">
                    <a16:creationId xmlns:a16="http://schemas.microsoft.com/office/drawing/2014/main" id="{2CBF1968-B395-42D3-9DA9-0B275C1A2CCD}"/>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6" name="Rechteck 125">
                <a:extLst>
                  <a:ext uri="{FF2B5EF4-FFF2-40B4-BE49-F238E27FC236}">
                    <a16:creationId xmlns:a16="http://schemas.microsoft.com/office/drawing/2014/main" id="{33B0FE75-2350-46D5-A8F1-D54A4733E5B1}"/>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7" name="Rechteck 126">
                <a:extLst>
                  <a:ext uri="{FF2B5EF4-FFF2-40B4-BE49-F238E27FC236}">
                    <a16:creationId xmlns:a16="http://schemas.microsoft.com/office/drawing/2014/main" id="{835822FD-3A48-4848-A0D1-BE4C53C8E70C}"/>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8" name="Rechteck 127">
                <a:extLst>
                  <a:ext uri="{FF2B5EF4-FFF2-40B4-BE49-F238E27FC236}">
                    <a16:creationId xmlns:a16="http://schemas.microsoft.com/office/drawing/2014/main" id="{85CA8985-D9EF-4C31-AAA2-5D5C0A4E2B1C}"/>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 name="Gruppieren 9">
              <a:extLst>
                <a:ext uri="{FF2B5EF4-FFF2-40B4-BE49-F238E27FC236}">
                  <a16:creationId xmlns:a16="http://schemas.microsoft.com/office/drawing/2014/main" id="{22589292-1863-48D1-BE40-A34DF54C255C}"/>
                </a:ext>
              </a:extLst>
            </p:cNvPr>
            <p:cNvGrpSpPr/>
            <p:nvPr userDrawn="1"/>
          </p:nvGrpSpPr>
          <p:grpSpPr>
            <a:xfrm>
              <a:off x="819425" y="2755373"/>
              <a:ext cx="11196701" cy="463463"/>
              <a:chOff x="819425" y="901874"/>
              <a:chExt cx="11196701" cy="463463"/>
            </a:xfrm>
            <a:grpFill/>
          </p:grpSpPr>
          <p:sp>
            <p:nvSpPr>
              <p:cNvPr id="91" name="Rechteck 90">
                <a:extLst>
                  <a:ext uri="{FF2B5EF4-FFF2-40B4-BE49-F238E27FC236}">
                    <a16:creationId xmlns:a16="http://schemas.microsoft.com/office/drawing/2014/main" id="{0F4FEA0F-0510-432E-8FB4-E0B7752A3A24}"/>
                  </a:ext>
                </a:extLst>
              </p:cNvPr>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2" name="Rechteck 91">
                <a:extLst>
                  <a:ext uri="{FF2B5EF4-FFF2-40B4-BE49-F238E27FC236}">
                    <a16:creationId xmlns:a16="http://schemas.microsoft.com/office/drawing/2014/main" id="{847ABA98-FE90-48C1-9B14-318657264D04}"/>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3" name="Rechteck 92">
                <a:extLst>
                  <a:ext uri="{FF2B5EF4-FFF2-40B4-BE49-F238E27FC236}">
                    <a16:creationId xmlns:a16="http://schemas.microsoft.com/office/drawing/2014/main" id="{B3F87301-F014-4FB0-AB65-7A664851A3D5}"/>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4" name="Rechteck 93">
                <a:extLst>
                  <a:ext uri="{FF2B5EF4-FFF2-40B4-BE49-F238E27FC236}">
                    <a16:creationId xmlns:a16="http://schemas.microsoft.com/office/drawing/2014/main" id="{12DBB61A-8620-4320-AAC4-DD0C1804C362}"/>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5" name="Rechteck 94">
                <a:extLst>
                  <a:ext uri="{FF2B5EF4-FFF2-40B4-BE49-F238E27FC236}">
                    <a16:creationId xmlns:a16="http://schemas.microsoft.com/office/drawing/2014/main" id="{2AD4DB1A-45BC-4609-A63C-0FDBA3294BAA}"/>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6" name="Rechteck 95">
                <a:extLst>
                  <a:ext uri="{FF2B5EF4-FFF2-40B4-BE49-F238E27FC236}">
                    <a16:creationId xmlns:a16="http://schemas.microsoft.com/office/drawing/2014/main" id="{8106A08B-E74A-46A2-B113-A4EE105D1325}"/>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7" name="Rechteck 96">
                <a:extLst>
                  <a:ext uri="{FF2B5EF4-FFF2-40B4-BE49-F238E27FC236}">
                    <a16:creationId xmlns:a16="http://schemas.microsoft.com/office/drawing/2014/main" id="{5569B777-1258-4CC3-861E-7170A12E317B}"/>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8" name="Rechteck 97">
                <a:extLst>
                  <a:ext uri="{FF2B5EF4-FFF2-40B4-BE49-F238E27FC236}">
                    <a16:creationId xmlns:a16="http://schemas.microsoft.com/office/drawing/2014/main" id="{46CC107A-F608-4413-A556-2260841D217B}"/>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9" name="Rechteck 98">
                <a:extLst>
                  <a:ext uri="{FF2B5EF4-FFF2-40B4-BE49-F238E27FC236}">
                    <a16:creationId xmlns:a16="http://schemas.microsoft.com/office/drawing/2014/main" id="{371243D3-A417-4B8A-B85C-741A964EEA41}"/>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0" name="Rechteck 99">
                <a:extLst>
                  <a:ext uri="{FF2B5EF4-FFF2-40B4-BE49-F238E27FC236}">
                    <a16:creationId xmlns:a16="http://schemas.microsoft.com/office/drawing/2014/main" id="{6EF39C03-173F-4DF6-86F4-08AC2C75E30D}"/>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1" name="Rechteck 100">
                <a:extLst>
                  <a:ext uri="{FF2B5EF4-FFF2-40B4-BE49-F238E27FC236}">
                    <a16:creationId xmlns:a16="http://schemas.microsoft.com/office/drawing/2014/main" id="{5EFBF218-7C62-41C4-91E6-03F194422F0E}"/>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2" name="Rechteck 101">
                <a:extLst>
                  <a:ext uri="{FF2B5EF4-FFF2-40B4-BE49-F238E27FC236}">
                    <a16:creationId xmlns:a16="http://schemas.microsoft.com/office/drawing/2014/main" id="{9F53585F-E291-4CD8-BFE3-EE71498B822D}"/>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3" name="Rechteck 102">
                <a:extLst>
                  <a:ext uri="{FF2B5EF4-FFF2-40B4-BE49-F238E27FC236}">
                    <a16:creationId xmlns:a16="http://schemas.microsoft.com/office/drawing/2014/main" id="{B16A78DD-87F2-4EA9-BC57-263D6AF874EC}"/>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4" name="Rechteck 103">
                <a:extLst>
                  <a:ext uri="{FF2B5EF4-FFF2-40B4-BE49-F238E27FC236}">
                    <a16:creationId xmlns:a16="http://schemas.microsoft.com/office/drawing/2014/main" id="{D9879D51-2786-4A10-85C0-8CBE5BB2E149}"/>
                  </a:ext>
                </a:extLst>
              </p:cNvPr>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5" name="Rechteck 104">
                <a:extLst>
                  <a:ext uri="{FF2B5EF4-FFF2-40B4-BE49-F238E27FC236}">
                    <a16:creationId xmlns:a16="http://schemas.microsoft.com/office/drawing/2014/main" id="{B821322C-7DED-4778-8CD3-93E7665B0357}"/>
                  </a:ext>
                </a:extLst>
              </p:cNvPr>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6" name="Rechteck 105">
                <a:extLst>
                  <a:ext uri="{FF2B5EF4-FFF2-40B4-BE49-F238E27FC236}">
                    <a16:creationId xmlns:a16="http://schemas.microsoft.com/office/drawing/2014/main" id="{6EFCB776-D9C6-49C7-81B7-A9FA5FC4940B}"/>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7" name="Rechteck 106">
                <a:extLst>
                  <a:ext uri="{FF2B5EF4-FFF2-40B4-BE49-F238E27FC236}">
                    <a16:creationId xmlns:a16="http://schemas.microsoft.com/office/drawing/2014/main" id="{8321A9DC-0FE6-4CFA-96B6-A43BA418B0F9}"/>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8" name="Rechteck 107">
                <a:extLst>
                  <a:ext uri="{FF2B5EF4-FFF2-40B4-BE49-F238E27FC236}">
                    <a16:creationId xmlns:a16="http://schemas.microsoft.com/office/drawing/2014/main" id="{0A742D20-7C4A-4D37-ABE8-0E46ED2DE043}"/>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9" name="Rechteck 108">
                <a:extLst>
                  <a:ext uri="{FF2B5EF4-FFF2-40B4-BE49-F238E27FC236}">
                    <a16:creationId xmlns:a16="http://schemas.microsoft.com/office/drawing/2014/main" id="{B78FA8F0-AAF4-4122-AC68-BCE6665ED7E8}"/>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1" name="Gruppieren 10">
              <a:extLst>
                <a:ext uri="{FF2B5EF4-FFF2-40B4-BE49-F238E27FC236}">
                  <a16:creationId xmlns:a16="http://schemas.microsoft.com/office/drawing/2014/main" id="{4210BBA3-6741-418C-8705-0F2EFC88236E}"/>
                </a:ext>
              </a:extLst>
            </p:cNvPr>
            <p:cNvGrpSpPr/>
            <p:nvPr userDrawn="1"/>
          </p:nvGrpSpPr>
          <p:grpSpPr>
            <a:xfrm>
              <a:off x="819425" y="3373206"/>
              <a:ext cx="11196701" cy="463463"/>
              <a:chOff x="819425" y="901874"/>
              <a:chExt cx="11196701" cy="463463"/>
            </a:xfrm>
            <a:grpFill/>
          </p:grpSpPr>
          <p:sp>
            <p:nvSpPr>
              <p:cNvPr id="72" name="Rechteck 71">
                <a:extLst>
                  <a:ext uri="{FF2B5EF4-FFF2-40B4-BE49-F238E27FC236}">
                    <a16:creationId xmlns:a16="http://schemas.microsoft.com/office/drawing/2014/main" id="{17072CCC-C509-4BD1-B506-DF5BCED1BFB2}"/>
                  </a:ext>
                </a:extLst>
              </p:cNvPr>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3" name="Rechteck 72">
                <a:extLst>
                  <a:ext uri="{FF2B5EF4-FFF2-40B4-BE49-F238E27FC236}">
                    <a16:creationId xmlns:a16="http://schemas.microsoft.com/office/drawing/2014/main" id="{3D92587E-83AE-4C48-AB5B-6A0A64DB015F}"/>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4" name="Rechteck 73">
                <a:extLst>
                  <a:ext uri="{FF2B5EF4-FFF2-40B4-BE49-F238E27FC236}">
                    <a16:creationId xmlns:a16="http://schemas.microsoft.com/office/drawing/2014/main" id="{8831D680-52CB-420F-85D1-B85FD8D485BD}"/>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5" name="Rechteck 74">
                <a:extLst>
                  <a:ext uri="{FF2B5EF4-FFF2-40B4-BE49-F238E27FC236}">
                    <a16:creationId xmlns:a16="http://schemas.microsoft.com/office/drawing/2014/main" id="{4BD9B631-3DE2-4C8F-9C73-C5E760B0C3E7}"/>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6" name="Rechteck 75">
                <a:extLst>
                  <a:ext uri="{FF2B5EF4-FFF2-40B4-BE49-F238E27FC236}">
                    <a16:creationId xmlns:a16="http://schemas.microsoft.com/office/drawing/2014/main" id="{F2DE3075-F7E7-4525-9DCC-0188151E2960}"/>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7" name="Rechteck 76">
                <a:extLst>
                  <a:ext uri="{FF2B5EF4-FFF2-40B4-BE49-F238E27FC236}">
                    <a16:creationId xmlns:a16="http://schemas.microsoft.com/office/drawing/2014/main" id="{0D23D911-A683-4300-A19B-6EAA904C8A16}"/>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8" name="Rechteck 77">
                <a:extLst>
                  <a:ext uri="{FF2B5EF4-FFF2-40B4-BE49-F238E27FC236}">
                    <a16:creationId xmlns:a16="http://schemas.microsoft.com/office/drawing/2014/main" id="{20602FA0-8F03-436A-8E5D-011B38BED952}"/>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9" name="Rechteck 78">
                <a:extLst>
                  <a:ext uri="{FF2B5EF4-FFF2-40B4-BE49-F238E27FC236}">
                    <a16:creationId xmlns:a16="http://schemas.microsoft.com/office/drawing/2014/main" id="{252A746D-624F-4E64-BB6C-AD508A1BCA6A}"/>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0" name="Rechteck 79">
                <a:extLst>
                  <a:ext uri="{FF2B5EF4-FFF2-40B4-BE49-F238E27FC236}">
                    <a16:creationId xmlns:a16="http://schemas.microsoft.com/office/drawing/2014/main" id="{24417371-5D11-4428-ADEF-6D1225074470}"/>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1" name="Rechteck 80">
                <a:extLst>
                  <a:ext uri="{FF2B5EF4-FFF2-40B4-BE49-F238E27FC236}">
                    <a16:creationId xmlns:a16="http://schemas.microsoft.com/office/drawing/2014/main" id="{538FF316-2E9B-48BD-8BCE-C62BA205B6F8}"/>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2" name="Rechteck 81">
                <a:extLst>
                  <a:ext uri="{FF2B5EF4-FFF2-40B4-BE49-F238E27FC236}">
                    <a16:creationId xmlns:a16="http://schemas.microsoft.com/office/drawing/2014/main" id="{E671EDDB-1E07-46D9-AF62-A05B63A24143}"/>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3" name="Rechteck 82">
                <a:extLst>
                  <a:ext uri="{FF2B5EF4-FFF2-40B4-BE49-F238E27FC236}">
                    <a16:creationId xmlns:a16="http://schemas.microsoft.com/office/drawing/2014/main" id="{4044C880-A461-494A-95D2-67F4B64DC697}"/>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4" name="Rechteck 83">
                <a:extLst>
                  <a:ext uri="{FF2B5EF4-FFF2-40B4-BE49-F238E27FC236}">
                    <a16:creationId xmlns:a16="http://schemas.microsoft.com/office/drawing/2014/main" id="{31FC77BC-57D4-4DF3-A358-A2B0B160B306}"/>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5" name="Rechteck 84">
                <a:extLst>
                  <a:ext uri="{FF2B5EF4-FFF2-40B4-BE49-F238E27FC236}">
                    <a16:creationId xmlns:a16="http://schemas.microsoft.com/office/drawing/2014/main" id="{D676220E-9008-49D1-A6D0-A2877F8C9DD2}"/>
                  </a:ext>
                </a:extLst>
              </p:cNvPr>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6" name="Rechteck 85">
                <a:extLst>
                  <a:ext uri="{FF2B5EF4-FFF2-40B4-BE49-F238E27FC236}">
                    <a16:creationId xmlns:a16="http://schemas.microsoft.com/office/drawing/2014/main" id="{CE27312D-8620-46DD-A443-35C5CFD571A3}"/>
                  </a:ext>
                </a:extLst>
              </p:cNvPr>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7" name="Rechteck 86">
                <a:extLst>
                  <a:ext uri="{FF2B5EF4-FFF2-40B4-BE49-F238E27FC236}">
                    <a16:creationId xmlns:a16="http://schemas.microsoft.com/office/drawing/2014/main" id="{398B66EA-1345-4181-B2FB-4BBFE759F27C}"/>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8" name="Rechteck 87">
                <a:extLst>
                  <a:ext uri="{FF2B5EF4-FFF2-40B4-BE49-F238E27FC236}">
                    <a16:creationId xmlns:a16="http://schemas.microsoft.com/office/drawing/2014/main" id="{8417D5CC-FBCD-4594-B884-5565D672CF5C}"/>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9" name="Rechteck 88">
                <a:extLst>
                  <a:ext uri="{FF2B5EF4-FFF2-40B4-BE49-F238E27FC236}">
                    <a16:creationId xmlns:a16="http://schemas.microsoft.com/office/drawing/2014/main" id="{CAEBD2C3-02C6-4DF5-BD50-174E94F97D52}"/>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0" name="Rechteck 89">
                <a:extLst>
                  <a:ext uri="{FF2B5EF4-FFF2-40B4-BE49-F238E27FC236}">
                    <a16:creationId xmlns:a16="http://schemas.microsoft.com/office/drawing/2014/main" id="{94792242-12EA-4FEB-89B0-A97AC6DDAF1E}"/>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2" name="Gruppieren 11">
              <a:extLst>
                <a:ext uri="{FF2B5EF4-FFF2-40B4-BE49-F238E27FC236}">
                  <a16:creationId xmlns:a16="http://schemas.microsoft.com/office/drawing/2014/main" id="{67454C74-164E-49A4-B4F5-149E818FC535}"/>
                </a:ext>
              </a:extLst>
            </p:cNvPr>
            <p:cNvGrpSpPr/>
            <p:nvPr userDrawn="1"/>
          </p:nvGrpSpPr>
          <p:grpSpPr>
            <a:xfrm>
              <a:off x="819425" y="3991039"/>
              <a:ext cx="11196701" cy="463463"/>
              <a:chOff x="819425" y="901874"/>
              <a:chExt cx="11196701" cy="463463"/>
            </a:xfrm>
            <a:grpFill/>
          </p:grpSpPr>
          <p:sp>
            <p:nvSpPr>
              <p:cNvPr id="53" name="Rechteck 52">
                <a:extLst>
                  <a:ext uri="{FF2B5EF4-FFF2-40B4-BE49-F238E27FC236}">
                    <a16:creationId xmlns:a16="http://schemas.microsoft.com/office/drawing/2014/main" id="{1BAC92A9-8C79-44BE-9F16-1905C3E9C5BB}"/>
                  </a:ext>
                </a:extLst>
              </p:cNvPr>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 name="Rechteck 53">
                <a:extLst>
                  <a:ext uri="{FF2B5EF4-FFF2-40B4-BE49-F238E27FC236}">
                    <a16:creationId xmlns:a16="http://schemas.microsoft.com/office/drawing/2014/main" id="{362917C1-FCB2-4440-9DF6-AB5FA9642955}"/>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Rechteck 54">
                <a:extLst>
                  <a:ext uri="{FF2B5EF4-FFF2-40B4-BE49-F238E27FC236}">
                    <a16:creationId xmlns:a16="http://schemas.microsoft.com/office/drawing/2014/main" id="{6E371DD3-B2A3-41D3-B5BC-423966BEDF73}"/>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 name="Rechteck 55">
                <a:extLst>
                  <a:ext uri="{FF2B5EF4-FFF2-40B4-BE49-F238E27FC236}">
                    <a16:creationId xmlns:a16="http://schemas.microsoft.com/office/drawing/2014/main" id="{60F9C6DF-4EF4-4038-9D21-E2221CB22734}"/>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 name="Rechteck 56">
                <a:extLst>
                  <a:ext uri="{FF2B5EF4-FFF2-40B4-BE49-F238E27FC236}">
                    <a16:creationId xmlns:a16="http://schemas.microsoft.com/office/drawing/2014/main" id="{308BEF21-5FAA-49B6-BE67-FD5640258F6B}"/>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 name="Rechteck 57">
                <a:extLst>
                  <a:ext uri="{FF2B5EF4-FFF2-40B4-BE49-F238E27FC236}">
                    <a16:creationId xmlns:a16="http://schemas.microsoft.com/office/drawing/2014/main" id="{153497F6-6958-47A6-A327-024C40B84EDB}"/>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Rechteck 58">
                <a:extLst>
                  <a:ext uri="{FF2B5EF4-FFF2-40B4-BE49-F238E27FC236}">
                    <a16:creationId xmlns:a16="http://schemas.microsoft.com/office/drawing/2014/main" id="{DD3D037A-7856-404B-9B61-4068A60F7BFF}"/>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 name="Rechteck 59">
                <a:extLst>
                  <a:ext uri="{FF2B5EF4-FFF2-40B4-BE49-F238E27FC236}">
                    <a16:creationId xmlns:a16="http://schemas.microsoft.com/office/drawing/2014/main" id="{72066168-03E8-4DE1-BB8E-B5A26F7F641C}"/>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1" name="Rechteck 60">
                <a:extLst>
                  <a:ext uri="{FF2B5EF4-FFF2-40B4-BE49-F238E27FC236}">
                    <a16:creationId xmlns:a16="http://schemas.microsoft.com/office/drawing/2014/main" id="{8AD4411B-3823-4F44-871F-7D851A465594}"/>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2" name="Rechteck 61">
                <a:extLst>
                  <a:ext uri="{FF2B5EF4-FFF2-40B4-BE49-F238E27FC236}">
                    <a16:creationId xmlns:a16="http://schemas.microsoft.com/office/drawing/2014/main" id="{D94E0036-5C46-4F02-B728-FAA411E0B52B}"/>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 name="Rechteck 62">
                <a:extLst>
                  <a:ext uri="{FF2B5EF4-FFF2-40B4-BE49-F238E27FC236}">
                    <a16:creationId xmlns:a16="http://schemas.microsoft.com/office/drawing/2014/main" id="{DEFE502A-1316-48DB-91B6-4C6DB1145B7D}"/>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4" name="Rechteck 63">
                <a:extLst>
                  <a:ext uri="{FF2B5EF4-FFF2-40B4-BE49-F238E27FC236}">
                    <a16:creationId xmlns:a16="http://schemas.microsoft.com/office/drawing/2014/main" id="{5A168048-C964-4FF5-9B6F-B67337B3B76F}"/>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5" name="Rechteck 64">
                <a:extLst>
                  <a:ext uri="{FF2B5EF4-FFF2-40B4-BE49-F238E27FC236}">
                    <a16:creationId xmlns:a16="http://schemas.microsoft.com/office/drawing/2014/main" id="{DC6F6E4F-65A0-4F6C-9EFF-BB28A64772B2}"/>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6" name="Rechteck 65">
                <a:extLst>
                  <a:ext uri="{FF2B5EF4-FFF2-40B4-BE49-F238E27FC236}">
                    <a16:creationId xmlns:a16="http://schemas.microsoft.com/office/drawing/2014/main" id="{B4190189-B2EA-46A3-AAF0-2BE2B815EBAF}"/>
                  </a:ext>
                </a:extLst>
              </p:cNvPr>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7" name="Rechteck 66">
                <a:extLst>
                  <a:ext uri="{FF2B5EF4-FFF2-40B4-BE49-F238E27FC236}">
                    <a16:creationId xmlns:a16="http://schemas.microsoft.com/office/drawing/2014/main" id="{7578AD18-69CD-4AD7-8873-7196C70B3551}"/>
                  </a:ext>
                </a:extLst>
              </p:cNvPr>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8" name="Rechteck 67">
                <a:extLst>
                  <a:ext uri="{FF2B5EF4-FFF2-40B4-BE49-F238E27FC236}">
                    <a16:creationId xmlns:a16="http://schemas.microsoft.com/office/drawing/2014/main" id="{4C033845-8F1B-4EBC-9DDA-C40922CA0E31}"/>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Rechteck 68">
                <a:extLst>
                  <a:ext uri="{FF2B5EF4-FFF2-40B4-BE49-F238E27FC236}">
                    <a16:creationId xmlns:a16="http://schemas.microsoft.com/office/drawing/2014/main" id="{028E47D6-EE2A-4F11-BAEF-0479FC299EFB}"/>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0" name="Rechteck 69">
                <a:extLst>
                  <a:ext uri="{FF2B5EF4-FFF2-40B4-BE49-F238E27FC236}">
                    <a16:creationId xmlns:a16="http://schemas.microsoft.com/office/drawing/2014/main" id="{CF2E28CD-1258-440F-9CA7-5CEBD7C0E4F7}"/>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1" name="Rechteck 70">
                <a:extLst>
                  <a:ext uri="{FF2B5EF4-FFF2-40B4-BE49-F238E27FC236}">
                    <a16:creationId xmlns:a16="http://schemas.microsoft.com/office/drawing/2014/main" id="{9837372D-F833-43BA-BA96-71C24A437821}"/>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3" name="Gruppieren 12">
              <a:extLst>
                <a:ext uri="{FF2B5EF4-FFF2-40B4-BE49-F238E27FC236}">
                  <a16:creationId xmlns:a16="http://schemas.microsoft.com/office/drawing/2014/main" id="{517DB8F7-322B-44A2-AE17-0B414B1F6EB7}"/>
                </a:ext>
              </a:extLst>
            </p:cNvPr>
            <p:cNvGrpSpPr/>
            <p:nvPr userDrawn="1"/>
          </p:nvGrpSpPr>
          <p:grpSpPr>
            <a:xfrm>
              <a:off x="819425" y="4608872"/>
              <a:ext cx="11196701" cy="463463"/>
              <a:chOff x="819425" y="901874"/>
              <a:chExt cx="11196701" cy="463463"/>
            </a:xfrm>
            <a:grpFill/>
          </p:grpSpPr>
          <p:sp>
            <p:nvSpPr>
              <p:cNvPr id="34" name="Rechteck 33">
                <a:extLst>
                  <a:ext uri="{FF2B5EF4-FFF2-40B4-BE49-F238E27FC236}">
                    <a16:creationId xmlns:a16="http://schemas.microsoft.com/office/drawing/2014/main" id="{65684C71-9A47-4C21-84E5-2D29CC6BF798}"/>
                  </a:ext>
                </a:extLst>
              </p:cNvPr>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 name="Rechteck 34">
                <a:extLst>
                  <a:ext uri="{FF2B5EF4-FFF2-40B4-BE49-F238E27FC236}">
                    <a16:creationId xmlns:a16="http://schemas.microsoft.com/office/drawing/2014/main" id="{8B03EE2E-ACAE-4644-9380-31AFD737AA2A}"/>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 name="Rechteck 35">
                <a:extLst>
                  <a:ext uri="{FF2B5EF4-FFF2-40B4-BE49-F238E27FC236}">
                    <a16:creationId xmlns:a16="http://schemas.microsoft.com/office/drawing/2014/main" id="{757D1689-3D77-464A-BEFA-6DD0F3E83A00}"/>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Rechteck 36">
                <a:extLst>
                  <a:ext uri="{FF2B5EF4-FFF2-40B4-BE49-F238E27FC236}">
                    <a16:creationId xmlns:a16="http://schemas.microsoft.com/office/drawing/2014/main" id="{20C1DB29-E94C-4D98-8869-EF7CFF262EE6}"/>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hteck 37">
                <a:extLst>
                  <a:ext uri="{FF2B5EF4-FFF2-40B4-BE49-F238E27FC236}">
                    <a16:creationId xmlns:a16="http://schemas.microsoft.com/office/drawing/2014/main" id="{D6FA8191-D26C-4356-99BA-6A2FA2D4BC33}"/>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Rechteck 38">
                <a:extLst>
                  <a:ext uri="{FF2B5EF4-FFF2-40B4-BE49-F238E27FC236}">
                    <a16:creationId xmlns:a16="http://schemas.microsoft.com/office/drawing/2014/main" id="{5BB6B6B7-E665-4AB7-9424-2191B04C07F5}"/>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Rechteck 39">
                <a:extLst>
                  <a:ext uri="{FF2B5EF4-FFF2-40B4-BE49-F238E27FC236}">
                    <a16:creationId xmlns:a16="http://schemas.microsoft.com/office/drawing/2014/main" id="{9014E121-9188-4398-9E26-BCBDA129FE71}"/>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1" name="Rechteck 40">
                <a:extLst>
                  <a:ext uri="{FF2B5EF4-FFF2-40B4-BE49-F238E27FC236}">
                    <a16:creationId xmlns:a16="http://schemas.microsoft.com/office/drawing/2014/main" id="{A6910424-8002-4458-8978-9C1128CBEF9C}"/>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2" name="Rechteck 41">
                <a:extLst>
                  <a:ext uri="{FF2B5EF4-FFF2-40B4-BE49-F238E27FC236}">
                    <a16:creationId xmlns:a16="http://schemas.microsoft.com/office/drawing/2014/main" id="{D8EECD96-F1D5-44A3-85B3-1713AD112336}"/>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3" name="Rechteck 42">
                <a:extLst>
                  <a:ext uri="{FF2B5EF4-FFF2-40B4-BE49-F238E27FC236}">
                    <a16:creationId xmlns:a16="http://schemas.microsoft.com/office/drawing/2014/main" id="{9E72CB6C-42A0-4C4F-880B-C9961FD8A197}"/>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eck 43">
                <a:extLst>
                  <a:ext uri="{FF2B5EF4-FFF2-40B4-BE49-F238E27FC236}">
                    <a16:creationId xmlns:a16="http://schemas.microsoft.com/office/drawing/2014/main" id="{A539720C-C0F2-42A7-90B3-5BBA4ACE5345}"/>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Rechteck 44">
                <a:extLst>
                  <a:ext uri="{FF2B5EF4-FFF2-40B4-BE49-F238E27FC236}">
                    <a16:creationId xmlns:a16="http://schemas.microsoft.com/office/drawing/2014/main" id="{80F2C6E4-7D92-47B0-A637-88CF04B303B3}"/>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6" name="Rechteck 45">
                <a:extLst>
                  <a:ext uri="{FF2B5EF4-FFF2-40B4-BE49-F238E27FC236}">
                    <a16:creationId xmlns:a16="http://schemas.microsoft.com/office/drawing/2014/main" id="{50E6709F-8BD0-4349-B4F6-E8212C883366}"/>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Rechteck 46">
                <a:extLst>
                  <a:ext uri="{FF2B5EF4-FFF2-40B4-BE49-F238E27FC236}">
                    <a16:creationId xmlns:a16="http://schemas.microsoft.com/office/drawing/2014/main" id="{AF80560A-F4F2-4519-B5DC-64A8FBECBCEC}"/>
                  </a:ext>
                </a:extLst>
              </p:cNvPr>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hteck 47">
                <a:extLst>
                  <a:ext uri="{FF2B5EF4-FFF2-40B4-BE49-F238E27FC236}">
                    <a16:creationId xmlns:a16="http://schemas.microsoft.com/office/drawing/2014/main" id="{6547088C-1FB6-4DBA-8775-0B5C6039E4DB}"/>
                  </a:ext>
                </a:extLst>
              </p:cNvPr>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Rechteck 48">
                <a:extLst>
                  <a:ext uri="{FF2B5EF4-FFF2-40B4-BE49-F238E27FC236}">
                    <a16:creationId xmlns:a16="http://schemas.microsoft.com/office/drawing/2014/main" id="{9397F934-C0F2-4B31-A7DA-DAA10717FADE}"/>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Rechteck 49">
                <a:extLst>
                  <a:ext uri="{FF2B5EF4-FFF2-40B4-BE49-F238E27FC236}">
                    <a16:creationId xmlns:a16="http://schemas.microsoft.com/office/drawing/2014/main" id="{AF05B29B-9D9F-417E-9F21-FE451D878E03}"/>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 name="Rechteck 50">
                <a:extLst>
                  <a:ext uri="{FF2B5EF4-FFF2-40B4-BE49-F238E27FC236}">
                    <a16:creationId xmlns:a16="http://schemas.microsoft.com/office/drawing/2014/main" id="{A9AD68C7-00CC-488A-BDB0-31B9F65C6C72}"/>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 name="Rechteck 51">
                <a:extLst>
                  <a:ext uri="{FF2B5EF4-FFF2-40B4-BE49-F238E27FC236}">
                    <a16:creationId xmlns:a16="http://schemas.microsoft.com/office/drawing/2014/main" id="{A53D30B2-E9B2-4869-A43E-3AAC8C5DBC7C}"/>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4" name="Gruppieren 13">
              <a:extLst>
                <a:ext uri="{FF2B5EF4-FFF2-40B4-BE49-F238E27FC236}">
                  <a16:creationId xmlns:a16="http://schemas.microsoft.com/office/drawing/2014/main" id="{EF6C6B99-C94A-4E5E-A0C9-EA97E4FD46AB}"/>
                </a:ext>
              </a:extLst>
            </p:cNvPr>
            <p:cNvGrpSpPr/>
            <p:nvPr userDrawn="1"/>
          </p:nvGrpSpPr>
          <p:grpSpPr>
            <a:xfrm>
              <a:off x="819425" y="5226705"/>
              <a:ext cx="11196701" cy="463463"/>
              <a:chOff x="819425" y="901874"/>
              <a:chExt cx="11196701" cy="463463"/>
            </a:xfrm>
            <a:grpFill/>
          </p:grpSpPr>
          <p:sp>
            <p:nvSpPr>
              <p:cNvPr id="15" name="Rechteck 14">
                <a:extLst>
                  <a:ext uri="{FF2B5EF4-FFF2-40B4-BE49-F238E27FC236}">
                    <a16:creationId xmlns:a16="http://schemas.microsoft.com/office/drawing/2014/main" id="{3764C028-4A31-46C0-93AC-78AB46CA640C}"/>
                  </a:ext>
                </a:extLst>
              </p:cNvPr>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a:extLst>
                  <a:ext uri="{FF2B5EF4-FFF2-40B4-BE49-F238E27FC236}">
                    <a16:creationId xmlns:a16="http://schemas.microsoft.com/office/drawing/2014/main" id="{13B39275-E4F5-4D90-88A7-52CB3E089ADC}"/>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16">
                <a:extLst>
                  <a:ext uri="{FF2B5EF4-FFF2-40B4-BE49-F238E27FC236}">
                    <a16:creationId xmlns:a16="http://schemas.microsoft.com/office/drawing/2014/main" id="{8E0E0CC4-3217-4010-B7E3-6B4B2B1258CB}"/>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85517CB6-7514-4BC2-8D9C-9C0E957C64B5}"/>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a:extLst>
                  <a:ext uri="{FF2B5EF4-FFF2-40B4-BE49-F238E27FC236}">
                    <a16:creationId xmlns:a16="http://schemas.microsoft.com/office/drawing/2014/main" id="{788BF9E0-5CCC-46B4-892B-4794A0EF3BA3}"/>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Rechteck 19">
                <a:extLst>
                  <a:ext uri="{FF2B5EF4-FFF2-40B4-BE49-F238E27FC236}">
                    <a16:creationId xmlns:a16="http://schemas.microsoft.com/office/drawing/2014/main" id="{3905437D-83B9-41AD-90B9-7CC22153D126}"/>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a:extLst>
                  <a:ext uri="{FF2B5EF4-FFF2-40B4-BE49-F238E27FC236}">
                    <a16:creationId xmlns:a16="http://schemas.microsoft.com/office/drawing/2014/main" id="{95E4CE45-CED1-4DC2-A8EA-C95C7DBD1325}"/>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a:extLst>
                  <a:ext uri="{FF2B5EF4-FFF2-40B4-BE49-F238E27FC236}">
                    <a16:creationId xmlns:a16="http://schemas.microsoft.com/office/drawing/2014/main" id="{A51EC1BC-F93A-4381-A6ED-5652598A19C5}"/>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9F5559EC-C00E-46E5-AE00-8FBF5078027D}"/>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a:extLst>
                  <a:ext uri="{FF2B5EF4-FFF2-40B4-BE49-F238E27FC236}">
                    <a16:creationId xmlns:a16="http://schemas.microsoft.com/office/drawing/2014/main" id="{2EDDB370-F53E-469D-A38C-EA5FEC9253BD}"/>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a:extLst>
                  <a:ext uri="{FF2B5EF4-FFF2-40B4-BE49-F238E27FC236}">
                    <a16:creationId xmlns:a16="http://schemas.microsoft.com/office/drawing/2014/main" id="{9D75559A-B318-46A2-99E6-A3A6F5AEF86D}"/>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a:extLst>
                  <a:ext uri="{FF2B5EF4-FFF2-40B4-BE49-F238E27FC236}">
                    <a16:creationId xmlns:a16="http://schemas.microsoft.com/office/drawing/2014/main" id="{F51EBF9B-2F01-4BAB-B99F-FB9AB366FDBE}"/>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hteck 26">
                <a:extLst>
                  <a:ext uri="{FF2B5EF4-FFF2-40B4-BE49-F238E27FC236}">
                    <a16:creationId xmlns:a16="http://schemas.microsoft.com/office/drawing/2014/main" id="{1AE92FB1-5AF8-4D15-9FDC-7D0612FA7019}"/>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27">
                <a:extLst>
                  <a:ext uri="{FF2B5EF4-FFF2-40B4-BE49-F238E27FC236}">
                    <a16:creationId xmlns:a16="http://schemas.microsoft.com/office/drawing/2014/main" id="{B6778DA7-8905-46FB-951B-D76451A35CDE}"/>
                  </a:ext>
                </a:extLst>
              </p:cNvPr>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Rechteck 28">
                <a:extLst>
                  <a:ext uri="{FF2B5EF4-FFF2-40B4-BE49-F238E27FC236}">
                    <a16:creationId xmlns:a16="http://schemas.microsoft.com/office/drawing/2014/main" id="{54BB2D26-AA30-40AF-B4A7-0FFDFCBDB7A8}"/>
                  </a:ext>
                </a:extLst>
              </p:cNvPr>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Rechteck 29">
                <a:extLst>
                  <a:ext uri="{FF2B5EF4-FFF2-40B4-BE49-F238E27FC236}">
                    <a16:creationId xmlns:a16="http://schemas.microsoft.com/office/drawing/2014/main" id="{189FE06C-8526-40B0-8D15-40D5A31BA781}"/>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Rechteck 30">
                <a:extLst>
                  <a:ext uri="{FF2B5EF4-FFF2-40B4-BE49-F238E27FC236}">
                    <a16:creationId xmlns:a16="http://schemas.microsoft.com/office/drawing/2014/main" id="{B4C47877-2245-40FA-AC8A-C519F656E983}"/>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Rechteck 31">
                <a:extLst>
                  <a:ext uri="{FF2B5EF4-FFF2-40B4-BE49-F238E27FC236}">
                    <a16:creationId xmlns:a16="http://schemas.microsoft.com/office/drawing/2014/main" id="{DD459FEF-EFF8-41AA-BAD7-F5F59D9415FC}"/>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Rechteck 32">
                <a:extLst>
                  <a:ext uri="{FF2B5EF4-FFF2-40B4-BE49-F238E27FC236}">
                    <a16:creationId xmlns:a16="http://schemas.microsoft.com/office/drawing/2014/main" id="{B1AA3120-F01E-4046-8A04-F8154E677CE3}"/>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3" name="Textfeld 2"/>
          <p:cNvSpPr txBox="1"/>
          <p:nvPr/>
        </p:nvSpPr>
        <p:spPr>
          <a:xfrm>
            <a:off x="4046266" y="5266825"/>
            <a:ext cx="2207336"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r>
              <a:rPr lang="de-DE" sz="1700" dirty="0">
                <a:solidFill>
                  <a:schemeClr val="bg2">
                    <a:lumMod val="50000"/>
                  </a:schemeClr>
                </a:solidFill>
              </a:rPr>
              <a:t>Christian Fritsch, SICK</a:t>
            </a:r>
          </a:p>
        </p:txBody>
      </p:sp>
      <p:sp>
        <p:nvSpPr>
          <p:cNvPr id="172" name="Titel 1">
            <a:extLst>
              <a:ext uri="{FF2B5EF4-FFF2-40B4-BE49-F238E27FC236}">
                <a16:creationId xmlns:a16="http://schemas.microsoft.com/office/drawing/2014/main" id="{DAE02C1C-167F-4F0C-B0AF-89911FA76820}"/>
              </a:ext>
            </a:extLst>
          </p:cNvPr>
          <p:cNvSpPr txBox="1">
            <a:spLocks/>
          </p:cNvSpPr>
          <p:nvPr/>
        </p:nvSpPr>
        <p:spPr>
          <a:xfrm>
            <a:off x="4018646" y="4102024"/>
            <a:ext cx="8427354" cy="1022637"/>
          </a:xfrm>
          <a:prstGeom prst="rect">
            <a:avLst/>
          </a:prstGeom>
        </p:spPr>
        <p:txBody>
          <a:bodyPr vert="horz" lIns="0" tIns="0" rIns="0" bIns="62412" rtlCol="0" anchor="ctr">
            <a:noAutofit/>
          </a:bodyPr>
          <a:lstStyle>
            <a:lvl1pPr algn="l" defTabSz="1219444" rtl="0" eaLnBrk="1" latinLnBrk="0" hangingPunct="1">
              <a:spcBef>
                <a:spcPct val="0"/>
              </a:spcBef>
              <a:buNone/>
              <a:defRPr sz="2000" b="0" kern="1200">
                <a:solidFill>
                  <a:schemeClr val="accent2"/>
                </a:solidFill>
                <a:latin typeface="+mj-lt"/>
                <a:ea typeface="+mj-ea"/>
                <a:cs typeface="+mj-cs"/>
              </a:defRPr>
            </a:lvl1pPr>
          </a:lstStyle>
          <a:p>
            <a:pPr lvl="0">
              <a:defRPr/>
            </a:pPr>
            <a:r>
              <a:rPr kumimoji="0" lang="en-US" sz="2000" b="0" i="0" u="none" strike="noStrike" kern="1200" cap="none" spc="0" normalizeH="0" baseline="0" noProof="0" dirty="0">
                <a:ln>
                  <a:noFill/>
                </a:ln>
                <a:solidFill>
                  <a:srgbClr val="97A0A5"/>
                </a:solidFill>
                <a:effectLst/>
                <a:uLnTx/>
                <a:uFillTx/>
                <a:ea typeface="+mj-ea"/>
                <a:cs typeface="+mj-cs"/>
              </a:rPr>
              <a:t>Proposal to extend The Hermes Standard:</a:t>
            </a:r>
            <a:br>
              <a:rPr kumimoji="0" lang="en-US" sz="2000" b="1" i="0" u="none" strike="noStrike" kern="1200" cap="none" spc="0" normalizeH="0" baseline="0" noProof="0" dirty="0">
                <a:ln>
                  <a:noFill/>
                </a:ln>
                <a:solidFill>
                  <a:srgbClr val="97A0A5"/>
                </a:solidFill>
                <a:effectLst/>
                <a:uLnTx/>
                <a:uFillTx/>
                <a:ea typeface="+mj-ea"/>
                <a:cs typeface="+mj-cs"/>
              </a:rPr>
            </a:br>
            <a:r>
              <a:rPr kumimoji="0" lang="en-US" sz="2400" b="1" i="0" u="none" strike="noStrike" kern="1200" cap="none" spc="0" normalizeH="0" baseline="0" noProof="0" dirty="0">
                <a:ln>
                  <a:noFill/>
                </a:ln>
                <a:solidFill>
                  <a:srgbClr val="97A0A5"/>
                </a:solidFill>
                <a:effectLst/>
                <a:uLnTx/>
                <a:uFillTx/>
                <a:ea typeface="+mj-ea"/>
                <a:cs typeface="+mj-cs"/>
              </a:rPr>
              <a:t>Add attributes to vertical message </a:t>
            </a:r>
            <a:r>
              <a:rPr kumimoji="0" lang="en-US" sz="2400" b="1" i="0" u="none" strike="noStrike" kern="1200" cap="none" spc="0" normalizeH="0" baseline="0" noProof="0" dirty="0" err="1">
                <a:ln>
                  <a:noFill/>
                </a:ln>
                <a:solidFill>
                  <a:srgbClr val="97A0A5"/>
                </a:solidFill>
                <a:effectLst/>
                <a:uLnTx/>
                <a:uFillTx/>
                <a:ea typeface="+mj-ea"/>
                <a:cs typeface="+mj-cs"/>
              </a:rPr>
              <a:t>QueryWorkOrderInfo</a:t>
            </a:r>
            <a:endParaRPr kumimoji="0" lang="en-US" sz="2400" b="1" i="0" u="none" strike="noStrike" kern="1200" cap="none" spc="0" normalizeH="0" baseline="0" noProof="0" dirty="0">
              <a:ln>
                <a:noFill/>
              </a:ln>
              <a:solidFill>
                <a:srgbClr val="97A0A5"/>
              </a:solidFill>
              <a:effectLst/>
              <a:uLnTx/>
              <a:uFillTx/>
              <a:ea typeface="+mj-ea"/>
              <a:cs typeface="+mj-cs"/>
            </a:endParaRPr>
          </a:p>
        </p:txBody>
      </p:sp>
      <p:sp>
        <p:nvSpPr>
          <p:cNvPr id="173" name="Untertitel 2">
            <a:extLst>
              <a:ext uri="{FF2B5EF4-FFF2-40B4-BE49-F238E27FC236}">
                <a16:creationId xmlns:a16="http://schemas.microsoft.com/office/drawing/2014/main" id="{CE7610FC-6A9E-43B3-A271-F29DB28B5209}"/>
              </a:ext>
            </a:extLst>
          </p:cNvPr>
          <p:cNvSpPr txBox="1">
            <a:spLocks/>
          </p:cNvSpPr>
          <p:nvPr/>
        </p:nvSpPr>
        <p:spPr>
          <a:xfrm>
            <a:off x="4018646" y="5503949"/>
            <a:ext cx="5089325" cy="523321"/>
          </a:xfrm>
          <a:prstGeom prst="rect">
            <a:avLst/>
          </a:prstGeom>
        </p:spPr>
        <p:txBody>
          <a:bodyPr vert="horz" lIns="0" tIns="0" rIns="0" bIns="0" rtlCol="0">
            <a:noAutofit/>
          </a:bodyPr>
          <a:lstStyle>
            <a:lvl1pPr marL="0" indent="0" algn="l" defTabSz="1219444" rtl="0" eaLnBrk="1" latinLnBrk="0" hangingPunct="1">
              <a:spcBef>
                <a:spcPts val="2400"/>
              </a:spcBef>
              <a:spcAft>
                <a:spcPts val="600"/>
              </a:spcAft>
              <a:buFont typeface="Arial" panose="020B0604020202020204" pitchFamily="34" charset="0"/>
              <a:buNone/>
              <a:defRPr sz="1600" b="0" kern="1200">
                <a:solidFill>
                  <a:schemeClr val="tx1">
                    <a:tint val="75000"/>
                  </a:schemeClr>
                </a:solidFill>
                <a:latin typeface="+mn-lt"/>
                <a:ea typeface="+mn-ea"/>
                <a:cs typeface="+mn-cs"/>
              </a:defRPr>
            </a:lvl1pPr>
            <a:lvl2pPr marL="609722" indent="0" algn="ctr" defTabSz="1219444" rtl="0" eaLnBrk="1" latinLnBrk="0" hangingPunct="1">
              <a:spcBef>
                <a:spcPts val="600"/>
              </a:spcBef>
              <a:buFont typeface="+mj-lt"/>
              <a:buNone/>
              <a:defRPr sz="1600" b="1" kern="1200">
                <a:solidFill>
                  <a:schemeClr val="tx1">
                    <a:tint val="75000"/>
                  </a:schemeClr>
                </a:solidFill>
                <a:latin typeface="+mn-lt"/>
                <a:ea typeface="+mn-ea"/>
                <a:cs typeface="+mn-cs"/>
              </a:defRPr>
            </a:lvl2pPr>
            <a:lvl3pPr marL="1219444" indent="0" algn="ctr" defTabSz="1219444" rtl="0" eaLnBrk="1" latinLnBrk="0" hangingPunct="1">
              <a:spcBef>
                <a:spcPts val="480"/>
              </a:spcBef>
              <a:buClr>
                <a:schemeClr val="accent2"/>
              </a:buClr>
              <a:buSzPct val="80000"/>
              <a:buFont typeface="Wingdings" panose="05000000000000000000" pitchFamily="2" charset="2"/>
              <a:buNone/>
              <a:defRPr sz="1600" kern="1200">
                <a:solidFill>
                  <a:schemeClr val="tx1">
                    <a:tint val="75000"/>
                  </a:schemeClr>
                </a:solidFill>
                <a:latin typeface="+mn-lt"/>
                <a:ea typeface="+mn-ea"/>
                <a:cs typeface="+mn-cs"/>
              </a:defRPr>
            </a:lvl3pPr>
            <a:lvl4pPr marL="1829166" indent="0" algn="ctr" defTabSz="1219444" rtl="0" eaLnBrk="1" latinLnBrk="0" hangingPunct="1">
              <a:spcBef>
                <a:spcPts val="480"/>
              </a:spcBef>
              <a:buClr>
                <a:schemeClr val="accent2"/>
              </a:buClr>
              <a:buSzPct val="80000"/>
              <a:buFont typeface="Wingdings" panose="05000000000000000000" pitchFamily="2" charset="2"/>
              <a:buNone/>
              <a:tabLst/>
              <a:defRPr sz="1600" kern="1200">
                <a:solidFill>
                  <a:schemeClr val="tx1">
                    <a:tint val="75000"/>
                  </a:schemeClr>
                </a:solidFill>
                <a:latin typeface="+mn-lt"/>
                <a:ea typeface="+mn-ea"/>
                <a:cs typeface="+mn-cs"/>
              </a:defRPr>
            </a:lvl4pPr>
            <a:lvl5pPr marL="2438888" indent="0" algn="ctr" defTabSz="1219444" rtl="0" eaLnBrk="1" latinLnBrk="0" hangingPunct="1">
              <a:spcBef>
                <a:spcPts val="480"/>
              </a:spcBef>
              <a:buClr>
                <a:schemeClr val="accent2"/>
              </a:buClr>
              <a:buSzPct val="80000"/>
              <a:buFont typeface="Wingdings" panose="05000000000000000000" pitchFamily="2" charset="2"/>
              <a:buNone/>
              <a:defRPr sz="1600" kern="1200">
                <a:solidFill>
                  <a:schemeClr val="tx1">
                    <a:tint val="75000"/>
                  </a:schemeClr>
                </a:solidFill>
                <a:latin typeface="+mn-lt"/>
                <a:ea typeface="+mn-ea"/>
                <a:cs typeface="+mn-cs"/>
              </a:defRPr>
            </a:lvl5pPr>
            <a:lvl6pPr marL="3048610"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6pPr>
            <a:lvl7pPr marL="3658332"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7pPr>
            <a:lvl8pPr marL="4268053"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8pPr>
            <a:lvl9pPr marL="4877775"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9pPr>
          </a:lstStyle>
          <a:p>
            <a:pPr marL="0" marR="0" lvl="0" indent="0" algn="l" defTabSz="1219444" rtl="0" eaLnBrk="1" fontAlgn="auto" latinLnBrk="0" hangingPunct="1">
              <a:lnSpc>
                <a:spcPct val="100000"/>
              </a:lnSpc>
              <a:spcBef>
                <a:spcPts val="2400"/>
              </a:spcBef>
              <a:spcAft>
                <a:spcPts val="600"/>
              </a:spcAft>
              <a:buClrTx/>
              <a:buSzTx/>
              <a:buFont typeface="Arial" panose="020B0604020202020204" pitchFamily="34" charset="0"/>
              <a:buNone/>
              <a:tabLst/>
              <a:defRPr/>
            </a:pPr>
            <a:endParaRPr kumimoji="0" lang="de-DE" sz="1600" b="0" i="0" u="none" strike="noStrike" kern="1200" cap="none" spc="0" normalizeH="0" baseline="0" noProof="0">
              <a:ln>
                <a:noFill/>
              </a:ln>
              <a:solidFill>
                <a:srgbClr val="000000">
                  <a:tint val="75000"/>
                </a:srgbClr>
              </a:solidFill>
              <a:effectLst/>
              <a:uLnTx/>
              <a:uFillTx/>
              <a:latin typeface="Arial"/>
              <a:ea typeface="+mn-ea"/>
              <a:cs typeface="+mn-cs"/>
            </a:endParaRPr>
          </a:p>
        </p:txBody>
      </p:sp>
    </p:spTree>
    <p:extLst>
      <p:ext uri="{BB962C8B-B14F-4D97-AF65-F5344CB8AC3E}">
        <p14:creationId xmlns:p14="http://schemas.microsoft.com/office/powerpoint/2010/main" val="41103698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33D2381F-D5ED-4AA8-8773-E99699C53481}"/>
              </a:ext>
            </a:extLst>
          </p:cNvPr>
          <p:cNvGraphicFramePr>
            <a:graphicFrameLocks noChangeAspect="1"/>
          </p:cNvGraphicFramePr>
          <p:nvPr>
            <p:custDataLst>
              <p:tags r:id="rId1"/>
            </p:custDataLst>
            <p:extLst>
              <p:ext uri="{D42A27DB-BD31-4B8C-83A1-F6EECF244321}">
                <p14:modId xmlns:p14="http://schemas.microsoft.com/office/powerpoint/2010/main" val="61627363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16" imgH="416" progId="TCLayout.ActiveDocument.1">
                  <p:embed/>
                </p:oleObj>
              </mc:Choice>
              <mc:Fallback>
                <p:oleObj name="think-cell Slide" r:id="rId3" imgW="416" imgH="416" progId="TCLayout.ActiveDocument.1">
                  <p:embed/>
                  <p:pic>
                    <p:nvPicPr>
                      <p:cNvPr id="8" name="Object 7" hidden="1">
                        <a:extLst>
                          <a:ext uri="{FF2B5EF4-FFF2-40B4-BE49-F238E27FC236}">
                            <a16:creationId xmlns:a16="http://schemas.microsoft.com/office/drawing/2014/main" id="{33D2381F-D5ED-4AA8-8773-E99699C5348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19949787-0E13-437C-9934-22971AF0329C}"/>
              </a:ext>
            </a:extLst>
          </p:cNvPr>
          <p:cNvSpPr>
            <a:spLocks noGrp="1"/>
          </p:cNvSpPr>
          <p:nvPr>
            <p:ph type="title"/>
          </p:nvPr>
        </p:nvSpPr>
        <p:spPr/>
        <p:txBody>
          <a:bodyPr vert="horz"/>
          <a:lstStyle/>
          <a:p>
            <a:r>
              <a:rPr lang="en-US" dirty="0"/>
              <a:t>Change to The Hermes Standard:</a:t>
            </a:r>
            <a:r>
              <a:rPr kumimoji="0" lang="en-US" sz="2000" b="1" i="0" u="none" strike="noStrike" kern="1200" cap="none" spc="0" normalizeH="0" baseline="0" noProof="0" dirty="0">
                <a:ln>
                  <a:noFill/>
                </a:ln>
                <a:solidFill>
                  <a:srgbClr val="97A0A5"/>
                </a:solidFill>
                <a:effectLst/>
                <a:uLnTx/>
                <a:uFillTx/>
                <a:ea typeface="+mj-ea"/>
                <a:cs typeface="+mj-cs"/>
              </a:rPr>
              <a:t> </a:t>
            </a:r>
            <a:r>
              <a:rPr kumimoji="0" lang="en-US" sz="2000" b="1" i="0" u="none" strike="noStrike" kern="1200" cap="none" spc="0" normalizeH="0" baseline="0" noProof="0" dirty="0" err="1">
                <a:ln>
                  <a:noFill/>
                </a:ln>
                <a:effectLst/>
                <a:uLnTx/>
                <a:uFillTx/>
                <a:ea typeface="+mj-ea"/>
                <a:cs typeface="+mj-cs"/>
              </a:rPr>
              <a:t>QueryWorkOrderInfo</a:t>
            </a:r>
            <a:r>
              <a:rPr lang="en-US" dirty="0"/>
              <a:t> </a:t>
            </a:r>
          </a:p>
        </p:txBody>
      </p:sp>
      <p:sp>
        <p:nvSpPr>
          <p:cNvPr id="3" name="Text Placeholder 2">
            <a:extLst>
              <a:ext uri="{FF2B5EF4-FFF2-40B4-BE49-F238E27FC236}">
                <a16:creationId xmlns:a16="http://schemas.microsoft.com/office/drawing/2014/main" id="{84FE3A2B-E294-47F2-8B49-6D5F63BBD394}"/>
              </a:ext>
            </a:extLst>
          </p:cNvPr>
          <p:cNvSpPr>
            <a:spLocks noGrp="1"/>
          </p:cNvSpPr>
          <p:nvPr>
            <p:ph type="body" sz="quarter" idx="13"/>
          </p:nvPr>
        </p:nvSpPr>
        <p:spPr/>
        <p:txBody>
          <a:bodyPr>
            <a:normAutofit/>
          </a:bodyPr>
          <a:lstStyle/>
          <a:p>
            <a:r>
              <a:rPr lang="en-US" dirty="0"/>
              <a:t>Background</a:t>
            </a:r>
          </a:p>
          <a:p>
            <a:pPr>
              <a:spcBef>
                <a:spcPts val="1200"/>
              </a:spcBef>
            </a:pPr>
            <a:r>
              <a:rPr lang="en-US" sz="1400" b="0" dirty="0"/>
              <a:t>Currently the </a:t>
            </a:r>
            <a:r>
              <a:rPr lang="en-US" sz="1400" b="0" dirty="0" err="1"/>
              <a:t>QueryWorkOrderInfo</a:t>
            </a:r>
            <a:r>
              <a:rPr lang="en-US" sz="1400" b="0" dirty="0"/>
              <a:t> allows to request </a:t>
            </a:r>
            <a:r>
              <a:rPr lang="en-US" sz="1400" b="0" dirty="0" err="1"/>
              <a:t>BoardData</a:t>
            </a:r>
            <a:r>
              <a:rPr lang="en-US" sz="1400" b="0" dirty="0"/>
              <a:t> </a:t>
            </a:r>
            <a:br>
              <a:rPr lang="en-US" sz="1400" b="0" dirty="0"/>
            </a:br>
            <a:r>
              <a:rPr lang="en-US" sz="1400" b="0" dirty="0"/>
              <a:t>from </a:t>
            </a:r>
            <a:r>
              <a:rPr lang="en-US" sz="1400" b="0" dirty="0" err="1"/>
              <a:t>SupervisorySystem</a:t>
            </a:r>
            <a:r>
              <a:rPr lang="en-US" sz="1400" b="0" dirty="0"/>
              <a:t> based on </a:t>
            </a:r>
            <a:r>
              <a:rPr lang="en-US" sz="1400" b="0" dirty="0" err="1"/>
              <a:t>MagazineId</a:t>
            </a:r>
            <a:r>
              <a:rPr lang="en-US" sz="1400" b="0" dirty="0"/>
              <a:t>, </a:t>
            </a:r>
            <a:r>
              <a:rPr lang="en-US" sz="1400" b="0" dirty="0" err="1"/>
              <a:t>SlotId</a:t>
            </a:r>
            <a:r>
              <a:rPr lang="en-US" sz="1400" b="0" dirty="0"/>
              <a:t> and/or Barcode only.</a:t>
            </a:r>
          </a:p>
          <a:p>
            <a:pPr>
              <a:spcBef>
                <a:spcPts val="1200"/>
              </a:spcBef>
            </a:pPr>
            <a:r>
              <a:rPr lang="en-US" sz="1400" b="0" dirty="0"/>
              <a:t>Wish to read the </a:t>
            </a:r>
            <a:r>
              <a:rPr lang="en-US" sz="1400" b="0" dirty="0" err="1"/>
              <a:t>WorkOrderId</a:t>
            </a:r>
            <a:r>
              <a:rPr lang="en-US" sz="1400" b="0" dirty="0"/>
              <a:t> at the loader unit by using a handheld device. </a:t>
            </a:r>
            <a:br>
              <a:rPr lang="en-US" sz="1400" b="0" dirty="0"/>
            </a:br>
            <a:r>
              <a:rPr lang="en-US" sz="1400" b="0" dirty="0"/>
              <a:t>The loader shall automatically adjust its width based on the board data provided </a:t>
            </a:r>
            <a:br>
              <a:rPr lang="en-US" sz="1400" b="0" dirty="0"/>
            </a:br>
            <a:r>
              <a:rPr lang="en-US" sz="1400" b="0" dirty="0"/>
              <a:t>from </a:t>
            </a:r>
            <a:r>
              <a:rPr lang="en-US" sz="1400" b="0" dirty="0" err="1"/>
              <a:t>SupervisorySystem</a:t>
            </a:r>
            <a:r>
              <a:rPr lang="en-US" sz="1400" b="0" dirty="0"/>
              <a:t> and generates the </a:t>
            </a:r>
            <a:r>
              <a:rPr lang="en-US" sz="1400" b="0" dirty="0" err="1"/>
              <a:t>BoardId</a:t>
            </a:r>
            <a:r>
              <a:rPr lang="en-US" sz="1400" b="0" dirty="0"/>
              <a:t>, </a:t>
            </a:r>
            <a:r>
              <a:rPr lang="en-US" sz="1400" b="0" dirty="0" err="1"/>
              <a:t>BoardIdCreatedBy</a:t>
            </a:r>
            <a:r>
              <a:rPr lang="en-US" sz="1400" b="0" dirty="0"/>
              <a:t> for the first board to be expected to send downstream and sends a </a:t>
            </a:r>
            <a:r>
              <a:rPr lang="en-US" sz="1400" b="0" dirty="0" err="1"/>
              <a:t>BoardForecast</a:t>
            </a:r>
            <a:r>
              <a:rPr lang="en-US" sz="1400" b="0" dirty="0"/>
              <a:t> with at least </a:t>
            </a:r>
            <a:r>
              <a:rPr lang="en-US" sz="1400" b="0" dirty="0" err="1"/>
              <a:t>ProductTypeId</a:t>
            </a:r>
            <a:r>
              <a:rPr lang="en-US" sz="1400" b="0" dirty="0"/>
              <a:t>, </a:t>
            </a:r>
            <a:r>
              <a:rPr lang="en-US" sz="1400" b="0" dirty="0" err="1"/>
              <a:t>FlippedBoard</a:t>
            </a:r>
            <a:r>
              <a:rPr lang="en-US" sz="1400" b="0" dirty="0"/>
              <a:t> = 1 or 2 and Width value to automatically adjust all already empty downstream machines.</a:t>
            </a:r>
          </a:p>
          <a:p>
            <a:r>
              <a:rPr lang="en-US" dirty="0"/>
              <a:t>Suggestion</a:t>
            </a:r>
          </a:p>
          <a:p>
            <a:pPr>
              <a:spcBef>
                <a:spcPts val="1200"/>
              </a:spcBef>
            </a:pPr>
            <a:r>
              <a:rPr lang="en-US" b="0" dirty="0"/>
              <a:t>Add new optional attributes to Hermes Vertical message </a:t>
            </a:r>
            <a:r>
              <a:rPr lang="en-US" i="1" dirty="0" err="1"/>
              <a:t>QueryWorkOrderInfo</a:t>
            </a:r>
            <a:endParaRPr lang="en-US" dirty="0"/>
          </a:p>
          <a:p>
            <a:pPr lvl="2">
              <a:tabLst>
                <a:tab pos="1771650" algn="l"/>
              </a:tabLst>
            </a:pPr>
            <a:r>
              <a:rPr lang="en-US" i="1" dirty="0" err="1"/>
              <a:t>WorkOrderId</a:t>
            </a:r>
            <a:r>
              <a:rPr lang="en-US" dirty="0"/>
              <a:t>	work order for production of the Boards</a:t>
            </a:r>
          </a:p>
          <a:p>
            <a:pPr lvl="2">
              <a:tabLst>
                <a:tab pos="1771650" algn="l"/>
              </a:tabLst>
            </a:pPr>
            <a:r>
              <a:rPr lang="en-US" i="1" dirty="0" err="1"/>
              <a:t>BatchId</a:t>
            </a:r>
            <a:r>
              <a:rPr lang="en-US" dirty="0"/>
              <a:t>	in case of a split work order: Batch of Boards to be produced</a:t>
            </a:r>
          </a:p>
          <a:p>
            <a:endParaRPr lang="en-US" dirty="0"/>
          </a:p>
        </p:txBody>
      </p:sp>
      <p:sp>
        <p:nvSpPr>
          <p:cNvPr id="4" name="Date Placeholder 3">
            <a:extLst>
              <a:ext uri="{FF2B5EF4-FFF2-40B4-BE49-F238E27FC236}">
                <a16:creationId xmlns:a16="http://schemas.microsoft.com/office/drawing/2014/main" id="{302CA9E6-BE6C-4C25-8616-D290790EC1FD}"/>
              </a:ext>
            </a:extLst>
          </p:cNvPr>
          <p:cNvSpPr>
            <a:spLocks noGrp="1"/>
          </p:cNvSpPr>
          <p:nvPr>
            <p:ph type="dt" sz="half" idx="10"/>
          </p:nvPr>
        </p:nvSpPr>
        <p:spPr/>
        <p:txBody>
          <a:bodyPr/>
          <a:lstStyle/>
          <a:p>
            <a:r>
              <a:rPr lang="en-US"/>
              <a:t>as of 15-Nov-2021</a:t>
            </a:r>
          </a:p>
        </p:txBody>
      </p:sp>
      <p:sp>
        <p:nvSpPr>
          <p:cNvPr id="5" name="Slide Number Placeholder 4">
            <a:extLst>
              <a:ext uri="{FF2B5EF4-FFF2-40B4-BE49-F238E27FC236}">
                <a16:creationId xmlns:a16="http://schemas.microsoft.com/office/drawing/2014/main" id="{129B4EE5-413D-4921-BD3D-9F5513C45AB4}"/>
              </a:ext>
            </a:extLst>
          </p:cNvPr>
          <p:cNvSpPr>
            <a:spLocks noGrp="1"/>
          </p:cNvSpPr>
          <p:nvPr>
            <p:ph type="sldNum" sz="quarter" idx="12"/>
          </p:nvPr>
        </p:nvSpPr>
        <p:spPr/>
        <p:txBody>
          <a:bodyPr/>
          <a:lstStyle/>
          <a:p>
            <a:r>
              <a:rPr lang="en-US"/>
              <a:t>Page </a:t>
            </a:r>
            <a:fld id="{9204330F-C5AD-4AC0-88A8-9CB1F8F7EBD6}" type="slidenum">
              <a:rPr lang="en-US" smtClean="0"/>
              <a:pPr/>
              <a:t>39</a:t>
            </a:fld>
            <a:endParaRPr lang="en-US"/>
          </a:p>
        </p:txBody>
      </p:sp>
      <p:pic>
        <p:nvPicPr>
          <p:cNvPr id="6" name="Picture 5">
            <a:extLst>
              <a:ext uri="{FF2B5EF4-FFF2-40B4-BE49-F238E27FC236}">
                <a16:creationId xmlns:a16="http://schemas.microsoft.com/office/drawing/2014/main" id="{774B0514-00E2-413F-96DE-47AC53358973}"/>
              </a:ext>
            </a:extLst>
          </p:cNvPr>
          <p:cNvPicPr>
            <a:picLocks noChangeAspect="1"/>
          </p:cNvPicPr>
          <p:nvPr/>
        </p:nvPicPr>
        <p:blipFill>
          <a:blip r:embed="rId5"/>
          <a:stretch>
            <a:fillRect/>
          </a:stretch>
        </p:blipFill>
        <p:spPr>
          <a:xfrm>
            <a:off x="8158189" y="1565754"/>
            <a:ext cx="3854865" cy="2015464"/>
          </a:xfrm>
          <a:prstGeom prst="rect">
            <a:avLst/>
          </a:prstGeom>
        </p:spPr>
      </p:pic>
      <p:sp>
        <p:nvSpPr>
          <p:cNvPr id="7" name="Oval 6">
            <a:extLst>
              <a:ext uri="{FF2B5EF4-FFF2-40B4-BE49-F238E27FC236}">
                <a16:creationId xmlns:a16="http://schemas.microsoft.com/office/drawing/2014/main" id="{CC742B36-4C7C-491D-8852-9DB20AF79B5F}"/>
              </a:ext>
            </a:extLst>
          </p:cNvPr>
          <p:cNvSpPr/>
          <p:nvPr/>
        </p:nvSpPr>
        <p:spPr>
          <a:xfrm>
            <a:off x="7733093" y="1671573"/>
            <a:ext cx="806824" cy="75717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C4B312D0-1261-465C-92CD-638B1822AE0D}"/>
              </a:ext>
            </a:extLst>
          </p:cNvPr>
          <p:cNvSpPr/>
          <p:nvPr/>
        </p:nvSpPr>
        <p:spPr>
          <a:xfrm>
            <a:off x="8452338" y="1600995"/>
            <a:ext cx="806824" cy="757173"/>
          </a:xfrm>
          <a:prstGeom prst="ellipse">
            <a:avLst/>
          </a:prstGeom>
          <a:noFill/>
          <a:ln>
            <a:solidFill>
              <a:srgbClr val="00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ln>
                  <a:solidFill>
                    <a:schemeClr val="tx1"/>
                  </a:solidFill>
                </a:ln>
                <a:solidFill>
                  <a:srgbClr val="00FF00"/>
                </a:solidFill>
              </a:rPr>
              <a:t>OK</a:t>
            </a:r>
          </a:p>
        </p:txBody>
      </p:sp>
    </p:spTree>
    <p:extLst>
      <p:ext uri="{BB962C8B-B14F-4D97-AF65-F5344CB8AC3E}">
        <p14:creationId xmlns:p14="http://schemas.microsoft.com/office/powerpoint/2010/main" val="2043612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nvPr>
        </p:nvGraphicFramePr>
        <p:xfrm>
          <a:off x="1942" y="1788"/>
          <a:ext cx="1588"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3" name="Objekt 2" hidden="1"/>
                      <p:cNvPicPr/>
                      <p:nvPr/>
                    </p:nvPicPr>
                    <p:blipFill>
                      <a:blip r:embed="rId5"/>
                      <a:stretch>
                        <a:fillRect/>
                      </a:stretch>
                    </p:blipFill>
                    <p:spPr>
                      <a:xfrm>
                        <a:off x="1942" y="1788"/>
                        <a:ext cx="1588" cy="1588"/>
                      </a:xfrm>
                      <a:prstGeom prst="rect">
                        <a:avLst/>
                      </a:prstGeom>
                    </p:spPr>
                  </p:pic>
                </p:oleObj>
              </mc:Fallback>
            </mc:AlternateContent>
          </a:graphicData>
        </a:graphic>
      </p:graphicFrame>
      <p:sp>
        <p:nvSpPr>
          <p:cNvPr id="2" name="Rechteck 1" hidden="1"/>
          <p:cNvSpPr/>
          <p:nvPr>
            <p:custDataLst>
              <p:tags r:id="rId2"/>
            </p:custDataLst>
          </p:nvPr>
        </p:nvSpPr>
        <p:spPr>
          <a:xfrm>
            <a:off x="353" y="198"/>
            <a:ext cx="158742" cy="1587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defTabSz="1219281">
              <a:defRPr/>
            </a:pPr>
            <a:endParaRPr lang="en-NZ" sz="2000" b="1" dirty="0">
              <a:solidFill>
                <a:prstClr val="white"/>
              </a:solidFill>
              <a:latin typeface="Arial" panose="020B0604020202020204" pitchFamily="34" charset="0"/>
              <a:ea typeface="+mj-ea"/>
              <a:cs typeface="+mj-cs"/>
              <a:sym typeface="Arial" panose="020B0604020202020204" pitchFamily="34" charset="0"/>
            </a:endParaRPr>
          </a:p>
        </p:txBody>
      </p:sp>
      <p:sp>
        <p:nvSpPr>
          <p:cNvPr id="9" name="Textfeld 8"/>
          <p:cNvSpPr txBox="1"/>
          <p:nvPr/>
        </p:nvSpPr>
        <p:spPr>
          <a:xfrm>
            <a:off x="4232859" y="5858774"/>
            <a:ext cx="7345281" cy="400110"/>
          </a:xfrm>
          <a:prstGeom prst="rect">
            <a:avLst/>
          </a:prstGeom>
          <a:noFill/>
        </p:spPr>
        <p:txBody>
          <a:bodyPr wrap="none" rtlCol="0">
            <a:spAutoFit/>
          </a:bodyPr>
          <a:lstStyle/>
          <a:p>
            <a:pPr defTabSz="1219281">
              <a:defRPr/>
            </a:pPr>
            <a:r>
              <a:rPr lang="en-US" sz="2000" b="1" dirty="0">
                <a:solidFill>
                  <a:srgbClr val="151517"/>
                </a:solidFill>
                <a:latin typeface="Arial"/>
              </a:rPr>
              <a:t>Current 62 members of the initiative as per November 2021</a:t>
            </a:r>
          </a:p>
        </p:txBody>
      </p:sp>
      <p:sp>
        <p:nvSpPr>
          <p:cNvPr id="6" name="Date Placeholder 5">
            <a:extLst>
              <a:ext uri="{FF2B5EF4-FFF2-40B4-BE49-F238E27FC236}">
                <a16:creationId xmlns:a16="http://schemas.microsoft.com/office/drawing/2014/main" id="{E124EF8C-80E9-40DC-B3CF-26444DBF76A9}"/>
              </a:ext>
            </a:extLst>
          </p:cNvPr>
          <p:cNvSpPr>
            <a:spLocks noGrp="1"/>
          </p:cNvSpPr>
          <p:nvPr>
            <p:ph type="dt" sz="half" idx="10"/>
          </p:nvPr>
        </p:nvSpPr>
        <p:spPr/>
        <p:txBody>
          <a:bodyPr/>
          <a:lstStyle/>
          <a:p>
            <a:fld id="{A37CEC04-629A-4BCE-BE98-DC2364C6176F}" type="datetime1">
              <a:rPr lang="de-DE" smtClean="0"/>
              <a:t>17.06.2022</a:t>
            </a:fld>
            <a:endParaRPr lang="en-US" dirty="0"/>
          </a:p>
        </p:txBody>
      </p:sp>
      <p:sp>
        <p:nvSpPr>
          <p:cNvPr id="19" name="Foliennummernplatzhalter 72">
            <a:extLst>
              <a:ext uri="{FF2B5EF4-FFF2-40B4-BE49-F238E27FC236}">
                <a16:creationId xmlns:a16="http://schemas.microsoft.com/office/drawing/2014/main" id="{CB54D15D-5C3B-4B87-B677-54F448EA241A}"/>
              </a:ext>
            </a:extLst>
          </p:cNvPr>
          <p:cNvSpPr>
            <a:spLocks noGrp="1"/>
          </p:cNvSpPr>
          <p:nvPr>
            <p:ph type="sldNum" sz="quarter" idx="12"/>
          </p:nvPr>
        </p:nvSpPr>
        <p:spPr/>
        <p:txBody>
          <a:bodyPr/>
          <a:lstStyle/>
          <a:p>
            <a:r>
              <a:rPr lang="de-DE"/>
              <a:t>Page </a:t>
            </a:r>
            <a:fld id="{C663A403-D06A-4F87-B600-BD0A83EA532E}" type="slidenum">
              <a:rPr lang="de-DE" smtClean="0"/>
              <a:pPr/>
              <a:t>4</a:t>
            </a:fld>
            <a:endParaRPr lang="de-DE" dirty="0"/>
          </a:p>
        </p:txBody>
      </p:sp>
      <p:sp>
        <p:nvSpPr>
          <p:cNvPr id="31" name="Titel 51">
            <a:extLst>
              <a:ext uri="{FF2B5EF4-FFF2-40B4-BE49-F238E27FC236}">
                <a16:creationId xmlns:a16="http://schemas.microsoft.com/office/drawing/2014/main" id="{302A06BA-D75F-4A81-85F9-61364B4F9AFD}"/>
              </a:ext>
            </a:extLst>
          </p:cNvPr>
          <p:cNvSpPr>
            <a:spLocks noGrp="1"/>
          </p:cNvSpPr>
          <p:nvPr>
            <p:ph type="title"/>
          </p:nvPr>
        </p:nvSpPr>
        <p:spPr>
          <a:xfrm>
            <a:off x="1753772" y="122503"/>
            <a:ext cx="10441228" cy="1141177"/>
          </a:xfrm>
        </p:spPr>
        <p:txBody>
          <a:bodyPr vert="horz"/>
          <a:lstStyle/>
          <a:p>
            <a:r>
              <a:rPr lang="en-US" b="0" dirty="0"/>
              <a:t>The Hermes Standard Initiative </a:t>
            </a:r>
            <a:br>
              <a:rPr lang="en-US" b="0" dirty="0"/>
            </a:br>
            <a:r>
              <a:rPr lang="en-NZ" dirty="0"/>
              <a:t>A broad foundation across the entire industry assures global acceptance</a:t>
            </a:r>
            <a:endParaRPr lang="de-DE" dirty="0"/>
          </a:p>
        </p:txBody>
      </p:sp>
      <p:sp>
        <p:nvSpPr>
          <p:cNvPr id="4" name="TextBox 3">
            <a:extLst>
              <a:ext uri="{FF2B5EF4-FFF2-40B4-BE49-F238E27FC236}">
                <a16:creationId xmlns:a16="http://schemas.microsoft.com/office/drawing/2014/main" id="{FD07AC99-667F-4728-B567-F29C9674CEEF}"/>
              </a:ext>
            </a:extLst>
          </p:cNvPr>
          <p:cNvSpPr txBox="1"/>
          <p:nvPr/>
        </p:nvSpPr>
        <p:spPr>
          <a:xfrm>
            <a:off x="777017" y="1672683"/>
            <a:ext cx="2668706" cy="4393580"/>
          </a:xfrm>
          <a:prstGeom prst="rect">
            <a:avLst/>
          </a:prstGeom>
          <a:noFill/>
          <a:ln>
            <a:noFill/>
          </a:ln>
        </p:spPr>
        <p:txBody>
          <a:bodyPr wrap="none" lIns="0" rIns="0" bIns="0" rtlCol="0">
            <a:noAutofit/>
          </a:bodyPr>
          <a:lstStyle/>
          <a:p>
            <a:r>
              <a:rPr lang="en-US" sz="1400" dirty="0"/>
              <a:t>4IR.UK British Systems</a:t>
            </a:r>
          </a:p>
          <a:p>
            <a:r>
              <a:rPr lang="en-US" sz="1400" dirty="0"/>
              <a:t>6TL Engineering GmbH</a:t>
            </a:r>
          </a:p>
          <a:p>
            <a:r>
              <a:rPr lang="en-US" sz="1400" dirty="0"/>
              <a:t>ACHAT5 Engineering GmbH</a:t>
            </a:r>
          </a:p>
          <a:p>
            <a:r>
              <a:rPr lang="en-US" sz="1400" dirty="0" err="1"/>
              <a:t>allSMT</a:t>
            </a:r>
            <a:endParaRPr lang="en-US" sz="1400" dirty="0"/>
          </a:p>
          <a:p>
            <a:r>
              <a:rPr lang="en-US" sz="1400" dirty="0"/>
              <a:t>ASM Assembly Systems</a:t>
            </a:r>
          </a:p>
          <a:p>
            <a:r>
              <a:rPr lang="en-US" sz="1400" dirty="0"/>
              <a:t>ASYS</a:t>
            </a:r>
          </a:p>
          <a:p>
            <a:r>
              <a:rPr lang="en-US" sz="1400" dirty="0" err="1"/>
              <a:t>Besi</a:t>
            </a:r>
            <a:endParaRPr lang="en-US" sz="1400" dirty="0"/>
          </a:p>
          <a:p>
            <a:r>
              <a:rPr lang="en-US" sz="1400" dirty="0"/>
              <a:t>Bright Machines</a:t>
            </a:r>
          </a:p>
          <a:p>
            <a:r>
              <a:rPr lang="en-US" sz="1400" dirty="0"/>
              <a:t>BTU</a:t>
            </a:r>
          </a:p>
          <a:p>
            <a:r>
              <a:rPr lang="en-US" sz="1400" dirty="0"/>
              <a:t>CKD</a:t>
            </a:r>
          </a:p>
          <a:p>
            <a:r>
              <a:rPr lang="en-US" sz="1400" dirty="0"/>
              <a:t>CTI Systems</a:t>
            </a:r>
          </a:p>
          <a:p>
            <a:r>
              <a:rPr lang="en-US" sz="1400" dirty="0" err="1"/>
              <a:t>cts</a:t>
            </a:r>
            <a:endParaRPr lang="en-US" sz="1400" dirty="0"/>
          </a:p>
          <a:p>
            <a:r>
              <a:rPr lang="en-US" sz="1400" dirty="0" err="1"/>
              <a:t>CyberOptics</a:t>
            </a:r>
            <a:endParaRPr lang="en-US" sz="1400" dirty="0"/>
          </a:p>
          <a:p>
            <a:r>
              <a:rPr lang="en-US" sz="1400" dirty="0" err="1"/>
              <a:t>Digitaltest</a:t>
            </a:r>
            <a:r>
              <a:rPr lang="en-US" sz="1400" dirty="0"/>
              <a:t> GmbH</a:t>
            </a:r>
          </a:p>
          <a:p>
            <a:r>
              <a:rPr lang="en-US" sz="1400" dirty="0"/>
              <a:t>ECD</a:t>
            </a:r>
          </a:p>
          <a:p>
            <a:r>
              <a:rPr lang="en-US" sz="1400" dirty="0"/>
              <a:t>EUNIL</a:t>
            </a:r>
          </a:p>
          <a:p>
            <a:r>
              <a:rPr lang="en-US" sz="1400" dirty="0"/>
              <a:t>EXELSIUS</a:t>
            </a:r>
          </a:p>
          <a:p>
            <a:r>
              <a:rPr lang="en-US" sz="1400" dirty="0" err="1"/>
              <a:t>Famecs</a:t>
            </a:r>
            <a:endParaRPr lang="en-US" sz="1400" dirty="0"/>
          </a:p>
          <a:p>
            <a:endParaRPr lang="en-US" sz="1400" dirty="0"/>
          </a:p>
        </p:txBody>
      </p:sp>
      <p:sp>
        <p:nvSpPr>
          <p:cNvPr id="18" name="TextBox 17">
            <a:extLst>
              <a:ext uri="{FF2B5EF4-FFF2-40B4-BE49-F238E27FC236}">
                <a16:creationId xmlns:a16="http://schemas.microsoft.com/office/drawing/2014/main" id="{67D3E8F9-5EA8-45B1-9D38-ACB5A5CF2F16}"/>
              </a:ext>
            </a:extLst>
          </p:cNvPr>
          <p:cNvSpPr txBox="1"/>
          <p:nvPr/>
        </p:nvSpPr>
        <p:spPr>
          <a:xfrm>
            <a:off x="3612912" y="1668966"/>
            <a:ext cx="2668706" cy="4393580"/>
          </a:xfrm>
          <a:prstGeom prst="rect">
            <a:avLst/>
          </a:prstGeom>
          <a:noFill/>
          <a:ln>
            <a:noFill/>
          </a:ln>
        </p:spPr>
        <p:txBody>
          <a:bodyPr wrap="none" lIns="0" rIns="0" bIns="0" rtlCol="0">
            <a:noAutofit/>
          </a:bodyPr>
          <a:lstStyle/>
          <a:p>
            <a:r>
              <a:rPr lang="en-US" sz="1400" dirty="0" err="1"/>
              <a:t>FlexLink</a:t>
            </a:r>
            <a:endParaRPr lang="en-US" sz="1400" dirty="0"/>
          </a:p>
          <a:p>
            <a:r>
              <a:rPr lang="en-US" sz="1400" dirty="0"/>
              <a:t>GKG</a:t>
            </a:r>
          </a:p>
          <a:p>
            <a:r>
              <a:rPr lang="en-US" sz="1400" dirty="0" err="1"/>
              <a:t>Göpel</a:t>
            </a:r>
            <a:r>
              <a:rPr lang="en-US" sz="1400" dirty="0"/>
              <a:t> electronic</a:t>
            </a:r>
          </a:p>
          <a:p>
            <a:r>
              <a:rPr lang="en-US" sz="1400" dirty="0"/>
              <a:t>Hanwha</a:t>
            </a:r>
          </a:p>
          <a:p>
            <a:r>
              <a:rPr lang="en-US" sz="1400" dirty="0"/>
              <a:t>Heller Industries</a:t>
            </a:r>
          </a:p>
          <a:p>
            <a:r>
              <a:rPr lang="en-US" sz="1400" dirty="0"/>
              <a:t>IBL-</a:t>
            </a:r>
            <a:r>
              <a:rPr lang="en-US" sz="1400" dirty="0" err="1"/>
              <a:t>Löttechnik</a:t>
            </a:r>
            <a:endParaRPr lang="en-US" sz="1400" dirty="0"/>
          </a:p>
          <a:p>
            <a:r>
              <a:rPr lang="en-US" sz="1400" dirty="0"/>
              <a:t>IPTE</a:t>
            </a:r>
          </a:p>
          <a:p>
            <a:r>
              <a:rPr lang="en-US" sz="1400" dirty="0"/>
              <a:t>ITW EAE</a:t>
            </a:r>
          </a:p>
          <a:p>
            <a:r>
              <a:rPr lang="en-US" sz="1400" dirty="0"/>
              <a:t>JAPAN UNIX</a:t>
            </a:r>
          </a:p>
          <a:p>
            <a:r>
              <a:rPr lang="en-US" sz="1400" dirty="0"/>
              <a:t>JOT Automation </a:t>
            </a:r>
          </a:p>
          <a:p>
            <a:r>
              <a:rPr lang="en-US" sz="1400" dirty="0"/>
              <a:t>KEYSIGHT</a:t>
            </a:r>
          </a:p>
          <a:p>
            <a:r>
              <a:rPr lang="en-US" sz="1400" dirty="0"/>
              <a:t>KIC</a:t>
            </a:r>
          </a:p>
          <a:p>
            <a:r>
              <a:rPr lang="en-US" sz="1400" dirty="0"/>
              <a:t>KOH YOUNG</a:t>
            </a:r>
          </a:p>
          <a:p>
            <a:r>
              <a:rPr lang="en-US" sz="1400" dirty="0" err="1"/>
              <a:t>kolb</a:t>
            </a:r>
            <a:r>
              <a:rPr lang="en-US" sz="1400" dirty="0"/>
              <a:t> Cleaning Technologies</a:t>
            </a:r>
          </a:p>
          <a:p>
            <a:r>
              <a:rPr lang="en-US" sz="1400" dirty="0"/>
              <a:t>KULICKE &amp; SOFFA</a:t>
            </a:r>
          </a:p>
          <a:p>
            <a:r>
              <a:rPr lang="en-US" sz="1400" dirty="0"/>
              <a:t>KURTZ ERSA GmbH</a:t>
            </a:r>
          </a:p>
          <a:p>
            <a:r>
              <a:rPr lang="en-US" sz="1400" dirty="0"/>
              <a:t>Magic Ray Technology</a:t>
            </a:r>
          </a:p>
          <a:p>
            <a:r>
              <a:rPr lang="en-US" sz="1400" dirty="0"/>
              <a:t>MIRTEC</a:t>
            </a:r>
          </a:p>
          <a:p>
            <a:endParaRPr lang="en-US" sz="1400" dirty="0"/>
          </a:p>
        </p:txBody>
      </p:sp>
      <p:sp>
        <p:nvSpPr>
          <p:cNvPr id="20" name="TextBox 19">
            <a:extLst>
              <a:ext uri="{FF2B5EF4-FFF2-40B4-BE49-F238E27FC236}">
                <a16:creationId xmlns:a16="http://schemas.microsoft.com/office/drawing/2014/main" id="{B31445D3-4A0C-4276-9FF8-5AD5D00B10BF}"/>
              </a:ext>
            </a:extLst>
          </p:cNvPr>
          <p:cNvSpPr txBox="1"/>
          <p:nvPr/>
        </p:nvSpPr>
        <p:spPr>
          <a:xfrm>
            <a:off x="6448807" y="1665249"/>
            <a:ext cx="2668706" cy="4393580"/>
          </a:xfrm>
          <a:prstGeom prst="rect">
            <a:avLst/>
          </a:prstGeom>
          <a:noFill/>
          <a:ln>
            <a:noFill/>
          </a:ln>
        </p:spPr>
        <p:txBody>
          <a:bodyPr wrap="none" lIns="0" rIns="0" bIns="0" rtlCol="0">
            <a:noAutofit/>
          </a:bodyPr>
          <a:lstStyle/>
          <a:p>
            <a:r>
              <a:rPr lang="en-US" sz="1400" dirty="0"/>
              <a:t>MYCRONIC</a:t>
            </a:r>
          </a:p>
          <a:p>
            <a:r>
              <a:rPr lang="en-US" sz="1400" dirty="0"/>
              <a:t>Nordson </a:t>
            </a:r>
            <a:r>
              <a:rPr lang="en-US" sz="1400" dirty="0" err="1"/>
              <a:t>Asymtek</a:t>
            </a:r>
            <a:r>
              <a:rPr lang="en-US" sz="1400" dirty="0"/>
              <a:t> &amp; Matrix</a:t>
            </a:r>
          </a:p>
          <a:p>
            <a:r>
              <a:rPr lang="en-US" sz="1400" dirty="0"/>
              <a:t>NUTEK</a:t>
            </a:r>
          </a:p>
          <a:p>
            <a:r>
              <a:rPr lang="en-US" sz="1400" dirty="0"/>
              <a:t>OMRON</a:t>
            </a:r>
          </a:p>
          <a:p>
            <a:r>
              <a:rPr lang="en-US" sz="1400" dirty="0"/>
              <a:t>OSAI</a:t>
            </a:r>
          </a:p>
          <a:p>
            <a:r>
              <a:rPr lang="en-US" sz="1400" dirty="0"/>
              <a:t>PARMI</a:t>
            </a:r>
          </a:p>
          <a:p>
            <a:r>
              <a:rPr lang="en-US" sz="1400" dirty="0"/>
              <a:t>PEMTRON</a:t>
            </a:r>
          </a:p>
          <a:p>
            <a:r>
              <a:rPr lang="en-US" sz="1400" dirty="0"/>
              <a:t>REHM</a:t>
            </a:r>
          </a:p>
          <a:p>
            <a:r>
              <a:rPr lang="en-US" sz="1400" dirty="0"/>
              <a:t>Rejoint</a:t>
            </a:r>
          </a:p>
          <a:p>
            <a:r>
              <a:rPr lang="en-US" sz="1400" dirty="0"/>
              <a:t>RG </a:t>
            </a:r>
            <a:r>
              <a:rPr lang="en-US" sz="1400" dirty="0" err="1"/>
              <a:t>Elektrotechnologie</a:t>
            </a:r>
            <a:endParaRPr lang="en-US" sz="1400" dirty="0"/>
          </a:p>
          <a:p>
            <a:r>
              <a:rPr lang="en-US" sz="1400" dirty="0"/>
              <a:t>SAKI Corp.</a:t>
            </a:r>
          </a:p>
          <a:p>
            <a:r>
              <a:rPr lang="en-US" sz="1400" dirty="0"/>
              <a:t>Scheid IT</a:t>
            </a:r>
          </a:p>
          <a:p>
            <a:r>
              <a:rPr lang="en-US" sz="1400" dirty="0"/>
              <a:t>SEHO Systems GmbH</a:t>
            </a:r>
          </a:p>
          <a:p>
            <a:r>
              <a:rPr lang="en-US" sz="1400" dirty="0"/>
              <a:t>SEICA &amp; SEICA automation</a:t>
            </a:r>
          </a:p>
          <a:p>
            <a:r>
              <a:rPr lang="en-US" sz="1400" dirty="0"/>
              <a:t>SICK</a:t>
            </a:r>
          </a:p>
          <a:p>
            <a:r>
              <a:rPr lang="en-US" sz="1400" dirty="0"/>
              <a:t>SMT Thermal Discoveries</a:t>
            </a:r>
          </a:p>
          <a:p>
            <a:r>
              <a:rPr lang="en-US" sz="1400" dirty="0" err="1"/>
              <a:t>SolderStar</a:t>
            </a:r>
            <a:endParaRPr lang="en-US" sz="1400" dirty="0"/>
          </a:p>
        </p:txBody>
      </p:sp>
      <p:sp>
        <p:nvSpPr>
          <p:cNvPr id="21" name="TextBox 20">
            <a:extLst>
              <a:ext uri="{FF2B5EF4-FFF2-40B4-BE49-F238E27FC236}">
                <a16:creationId xmlns:a16="http://schemas.microsoft.com/office/drawing/2014/main" id="{D4FA7F3E-B576-40AA-B97A-C86D929D7530}"/>
              </a:ext>
            </a:extLst>
          </p:cNvPr>
          <p:cNvSpPr txBox="1"/>
          <p:nvPr/>
        </p:nvSpPr>
        <p:spPr>
          <a:xfrm>
            <a:off x="9284701" y="1665249"/>
            <a:ext cx="2668706" cy="4393580"/>
          </a:xfrm>
          <a:prstGeom prst="rect">
            <a:avLst/>
          </a:prstGeom>
          <a:noFill/>
          <a:ln>
            <a:noFill/>
          </a:ln>
        </p:spPr>
        <p:txBody>
          <a:bodyPr wrap="none" lIns="0" rIns="0" bIns="0" rtlCol="0">
            <a:noAutofit/>
          </a:bodyPr>
          <a:lstStyle/>
          <a:p>
            <a:r>
              <a:rPr lang="en-US" sz="1400" dirty="0"/>
              <a:t>Sonic Technology</a:t>
            </a:r>
          </a:p>
          <a:p>
            <a:r>
              <a:rPr lang="en-US" sz="1400" dirty="0"/>
              <a:t>SPEA S.p.A</a:t>
            </a:r>
          </a:p>
          <a:p>
            <a:r>
              <a:rPr lang="en-US" sz="1400" dirty="0"/>
              <a:t>SYNEO</a:t>
            </a:r>
          </a:p>
          <a:p>
            <a:r>
              <a:rPr lang="en-US" sz="1400" dirty="0"/>
              <a:t>TRI</a:t>
            </a:r>
          </a:p>
          <a:p>
            <a:r>
              <a:rPr lang="en-US" sz="1400" dirty="0"/>
              <a:t>Universal Instruments Corp.</a:t>
            </a:r>
          </a:p>
          <a:p>
            <a:r>
              <a:rPr lang="en-US" sz="1400" dirty="0"/>
              <a:t>VISCOM AG</a:t>
            </a:r>
          </a:p>
          <a:p>
            <a:r>
              <a:rPr lang="en-US" sz="1400" dirty="0" err="1"/>
              <a:t>ViTrox</a:t>
            </a:r>
            <a:endParaRPr lang="en-US" sz="1400" dirty="0"/>
          </a:p>
          <a:p>
            <a:r>
              <a:rPr lang="en-US" sz="1400" dirty="0"/>
              <a:t>YJ LINK</a:t>
            </a:r>
          </a:p>
          <a:p>
            <a:r>
              <a:rPr lang="en-US" sz="1400" dirty="0"/>
              <a:t>YXLON</a:t>
            </a:r>
          </a:p>
          <a:p>
            <a:endParaRPr lang="en-US" sz="1400" dirty="0"/>
          </a:p>
        </p:txBody>
      </p:sp>
    </p:spTree>
    <p:extLst>
      <p:ext uri="{BB962C8B-B14F-4D97-AF65-F5344CB8AC3E}">
        <p14:creationId xmlns:p14="http://schemas.microsoft.com/office/powerpoint/2010/main" val="24724071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513D9366-9E76-4D84-AD79-4C6B8132E5AC}"/>
              </a:ext>
            </a:extLst>
          </p:cNvPr>
          <p:cNvGraphicFramePr>
            <a:graphicFrameLocks noChangeAspect="1"/>
          </p:cNvGraphicFramePr>
          <p:nvPr>
            <p:custDataLst>
              <p:tags r:id="rId1"/>
            </p:custDataLst>
            <p:extLst>
              <p:ext uri="{D42A27DB-BD31-4B8C-83A1-F6EECF244321}">
                <p14:modId xmlns:p14="http://schemas.microsoft.com/office/powerpoint/2010/main" val="62404366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73" imgH="476" progId="TCLayout.ActiveDocument.1">
                  <p:embed/>
                </p:oleObj>
              </mc:Choice>
              <mc:Fallback>
                <p:oleObj name="think-cell Slide" r:id="rId3" imgW="473" imgH="476" progId="TCLayout.ActiveDocument.1">
                  <p:embed/>
                  <p:pic>
                    <p:nvPicPr>
                      <p:cNvPr id="7" name="Object 6" hidden="1">
                        <a:extLst>
                          <a:ext uri="{FF2B5EF4-FFF2-40B4-BE49-F238E27FC236}">
                            <a16:creationId xmlns:a16="http://schemas.microsoft.com/office/drawing/2014/main" id="{513D9366-9E76-4D84-AD79-4C6B8132E5A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A2389DA4-DB61-4BFC-8BA6-3F7CD45A5DEC}"/>
              </a:ext>
            </a:extLst>
          </p:cNvPr>
          <p:cNvSpPr>
            <a:spLocks noGrp="1"/>
          </p:cNvSpPr>
          <p:nvPr>
            <p:ph type="title"/>
          </p:nvPr>
        </p:nvSpPr>
        <p:spPr/>
        <p:txBody>
          <a:bodyPr vert="horz"/>
          <a:lstStyle/>
          <a:p>
            <a:r>
              <a:rPr lang="en-US" dirty="0"/>
              <a:t>Change to The Hermes Standard:</a:t>
            </a:r>
            <a:r>
              <a:rPr kumimoji="0" lang="en-US" sz="2000" b="1" i="0" u="none" strike="noStrike" kern="1200" cap="none" spc="0" normalizeH="0" baseline="0" noProof="0" dirty="0">
                <a:ln>
                  <a:noFill/>
                </a:ln>
                <a:solidFill>
                  <a:srgbClr val="97A0A5"/>
                </a:solidFill>
                <a:effectLst/>
                <a:uLnTx/>
                <a:uFillTx/>
                <a:ea typeface="+mj-ea"/>
                <a:cs typeface="+mj-cs"/>
              </a:rPr>
              <a:t> </a:t>
            </a:r>
            <a:r>
              <a:rPr kumimoji="0" lang="en-US" sz="2000" b="1" i="0" u="none" strike="noStrike" kern="1200" cap="none" spc="0" normalizeH="0" baseline="0" noProof="0" dirty="0" err="1">
                <a:ln>
                  <a:noFill/>
                </a:ln>
                <a:effectLst/>
                <a:uLnTx/>
                <a:uFillTx/>
                <a:ea typeface="+mj-ea"/>
                <a:cs typeface="+mj-cs"/>
              </a:rPr>
              <a:t>QueryWorkOrderInfo</a:t>
            </a:r>
            <a:r>
              <a:rPr lang="en-US" dirty="0"/>
              <a:t> </a:t>
            </a:r>
          </a:p>
        </p:txBody>
      </p:sp>
      <p:sp>
        <p:nvSpPr>
          <p:cNvPr id="3" name="Text Placeholder 2">
            <a:extLst>
              <a:ext uri="{FF2B5EF4-FFF2-40B4-BE49-F238E27FC236}">
                <a16:creationId xmlns:a16="http://schemas.microsoft.com/office/drawing/2014/main" id="{F08CDB96-0F92-4E03-B264-57ED2A597FB1}"/>
              </a:ext>
            </a:extLst>
          </p:cNvPr>
          <p:cNvSpPr>
            <a:spLocks noGrp="1"/>
          </p:cNvSpPr>
          <p:nvPr>
            <p:ph type="body" sz="quarter" idx="13"/>
          </p:nvPr>
        </p:nvSpPr>
        <p:spPr>
          <a:xfrm>
            <a:off x="1872017" y="2679191"/>
            <a:ext cx="9988637" cy="3727325"/>
          </a:xfrm>
        </p:spPr>
        <p:txBody>
          <a:bodyPr>
            <a:normAutofit/>
          </a:bodyPr>
          <a:lstStyle/>
          <a:p>
            <a:r>
              <a:rPr lang="en-US" sz="2400" dirty="0"/>
              <a:t>Vote (Yes / No / Abstain)      .. / .. / ..</a:t>
            </a:r>
          </a:p>
          <a:p>
            <a:endParaRPr lang="en-US" sz="2400" dirty="0"/>
          </a:p>
          <a:p>
            <a:r>
              <a:rPr lang="en-US" sz="2400" dirty="0"/>
              <a:t>Comment: </a:t>
            </a:r>
          </a:p>
        </p:txBody>
      </p:sp>
      <p:sp>
        <p:nvSpPr>
          <p:cNvPr id="4" name="Date Placeholder 3">
            <a:extLst>
              <a:ext uri="{FF2B5EF4-FFF2-40B4-BE49-F238E27FC236}">
                <a16:creationId xmlns:a16="http://schemas.microsoft.com/office/drawing/2014/main" id="{36536640-F5C6-4A64-8442-31FA0BDB1D18}"/>
              </a:ext>
            </a:extLst>
          </p:cNvPr>
          <p:cNvSpPr>
            <a:spLocks noGrp="1"/>
          </p:cNvSpPr>
          <p:nvPr>
            <p:ph type="dt" sz="half" idx="10"/>
          </p:nvPr>
        </p:nvSpPr>
        <p:spPr/>
        <p:txBody>
          <a:bodyPr/>
          <a:lstStyle/>
          <a:p>
            <a:fld id="{97C4600F-AE04-42E4-86BF-83628F3CE8D2}" type="datetime1">
              <a:rPr lang="de-DE" smtClean="0"/>
              <a:t>17.06.2022</a:t>
            </a:fld>
            <a:endParaRPr lang="en-US"/>
          </a:p>
        </p:txBody>
      </p:sp>
      <p:sp>
        <p:nvSpPr>
          <p:cNvPr id="5" name="Slide Number Placeholder 4">
            <a:extLst>
              <a:ext uri="{FF2B5EF4-FFF2-40B4-BE49-F238E27FC236}">
                <a16:creationId xmlns:a16="http://schemas.microsoft.com/office/drawing/2014/main" id="{989DCB4C-6A0D-44DC-AF78-CBA80110DD2E}"/>
              </a:ext>
            </a:extLst>
          </p:cNvPr>
          <p:cNvSpPr>
            <a:spLocks noGrp="1"/>
          </p:cNvSpPr>
          <p:nvPr>
            <p:ph type="sldNum" sz="quarter" idx="12"/>
          </p:nvPr>
        </p:nvSpPr>
        <p:spPr/>
        <p:txBody>
          <a:bodyPr/>
          <a:lstStyle/>
          <a:p>
            <a:r>
              <a:rPr lang="en-US"/>
              <a:t>Page </a:t>
            </a:r>
            <a:fld id="{9204330F-C5AD-4AC0-88A8-9CB1F8F7EBD6}" type="slidenum">
              <a:rPr lang="en-US" smtClean="0"/>
              <a:pPr/>
              <a:t>40</a:t>
            </a:fld>
            <a:endParaRPr lang="en-US"/>
          </a:p>
        </p:txBody>
      </p:sp>
    </p:spTree>
    <p:extLst>
      <p:ext uri="{BB962C8B-B14F-4D97-AF65-F5344CB8AC3E}">
        <p14:creationId xmlns:p14="http://schemas.microsoft.com/office/powerpoint/2010/main" val="24849621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EE24F04F-6B17-449B-A9F7-FDEA53307639}"/>
              </a:ext>
            </a:extLst>
          </p:cNvPr>
          <p:cNvSpPr txBox="1"/>
          <p:nvPr/>
        </p:nvSpPr>
        <p:spPr>
          <a:xfrm>
            <a:off x="933449" y="3298406"/>
            <a:ext cx="10270341" cy="923301"/>
          </a:xfrm>
          <a:prstGeom prst="rect">
            <a:avLst/>
          </a:prstGeom>
          <a:noFill/>
        </p:spPr>
        <p:txBody>
          <a:bodyPr wrap="square" lIns="91416" tIns="45706" rIns="91416" bIns="45706" rtlCol="0">
            <a:spAutoFit/>
          </a:bodyPr>
          <a:lstStyle/>
          <a:p>
            <a:pPr algn="ctr" defTabSz="1219118"/>
            <a:r>
              <a:rPr lang="de-DE" sz="5400" b="1" err="1">
                <a:solidFill>
                  <a:srgbClr val="151517"/>
                </a:solidFill>
                <a:effectLst>
                  <a:glow rad="190500">
                    <a:prstClr val="white"/>
                  </a:glow>
                </a:effectLst>
              </a:rPr>
              <a:t>Our</a:t>
            </a:r>
            <a:r>
              <a:rPr lang="de-DE" sz="5400" b="1">
                <a:solidFill>
                  <a:srgbClr val="151517"/>
                </a:solidFill>
                <a:effectLst>
                  <a:glow rad="190500">
                    <a:prstClr val="white"/>
                  </a:glow>
                </a:effectLst>
              </a:rPr>
              <a:t> World </a:t>
            </a:r>
            <a:r>
              <a:rPr lang="de-DE" sz="5400" b="1" err="1">
                <a:solidFill>
                  <a:srgbClr val="151517"/>
                </a:solidFill>
                <a:effectLst>
                  <a:glow rad="190500">
                    <a:prstClr val="white"/>
                  </a:glow>
                </a:effectLst>
              </a:rPr>
              <a:t>becomes</a:t>
            </a:r>
            <a:r>
              <a:rPr lang="de-DE" sz="5400" b="1">
                <a:solidFill>
                  <a:srgbClr val="151517"/>
                </a:solidFill>
                <a:effectLst>
                  <a:glow rad="190500">
                    <a:prstClr val="white"/>
                  </a:glow>
                </a:effectLst>
              </a:rPr>
              <a:t> digital</a:t>
            </a:r>
          </a:p>
        </p:txBody>
      </p:sp>
      <p:sp>
        <p:nvSpPr>
          <p:cNvPr id="5" name="Rechteck 4">
            <a:extLst>
              <a:ext uri="{FF2B5EF4-FFF2-40B4-BE49-F238E27FC236}">
                <a16:creationId xmlns:a16="http://schemas.microsoft.com/office/drawing/2014/main" id="{CA9E4623-009F-4A6F-BC91-525F63E19ABD}"/>
              </a:ext>
            </a:extLst>
          </p:cNvPr>
          <p:cNvSpPr/>
          <p:nvPr/>
        </p:nvSpPr>
        <p:spPr>
          <a:xfrm>
            <a:off x="1656272" y="3298406"/>
            <a:ext cx="8798943" cy="9233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6" name="Gruppieren 5">
            <a:extLst>
              <a:ext uri="{FF2B5EF4-FFF2-40B4-BE49-F238E27FC236}">
                <a16:creationId xmlns:a16="http://schemas.microsoft.com/office/drawing/2014/main" id="{C330E092-A2B8-41D8-96AB-5E2D810D7B58}"/>
              </a:ext>
            </a:extLst>
          </p:cNvPr>
          <p:cNvGrpSpPr/>
          <p:nvPr/>
        </p:nvGrpSpPr>
        <p:grpSpPr>
          <a:xfrm>
            <a:off x="1903162" y="1728590"/>
            <a:ext cx="10112964" cy="4324831"/>
            <a:chOff x="819425" y="901874"/>
            <a:chExt cx="11196701" cy="4788294"/>
          </a:xfrm>
          <a:solidFill>
            <a:schemeClr val="tx1">
              <a:lumMod val="10000"/>
              <a:lumOff val="90000"/>
            </a:schemeClr>
          </a:solidFill>
        </p:grpSpPr>
        <p:grpSp>
          <p:nvGrpSpPr>
            <p:cNvPr id="7" name="Gruppieren 6">
              <a:extLst>
                <a:ext uri="{FF2B5EF4-FFF2-40B4-BE49-F238E27FC236}">
                  <a16:creationId xmlns:a16="http://schemas.microsoft.com/office/drawing/2014/main" id="{75C45913-BA39-44BA-BF34-C9CE95096130}"/>
                </a:ext>
              </a:extLst>
            </p:cNvPr>
            <p:cNvGrpSpPr/>
            <p:nvPr userDrawn="1"/>
          </p:nvGrpSpPr>
          <p:grpSpPr>
            <a:xfrm>
              <a:off x="3188888" y="901874"/>
              <a:ext cx="8827238" cy="463463"/>
              <a:chOff x="3188888" y="901874"/>
              <a:chExt cx="8827238" cy="463463"/>
            </a:xfrm>
            <a:grpFill/>
          </p:grpSpPr>
          <p:sp>
            <p:nvSpPr>
              <p:cNvPr id="149" name="Rechteck 148">
                <a:extLst>
                  <a:ext uri="{FF2B5EF4-FFF2-40B4-BE49-F238E27FC236}">
                    <a16:creationId xmlns:a16="http://schemas.microsoft.com/office/drawing/2014/main" id="{E11122CC-1FDD-4BFE-8EB3-5EE20B8A94E1}"/>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0" name="Rechteck 149">
                <a:extLst>
                  <a:ext uri="{FF2B5EF4-FFF2-40B4-BE49-F238E27FC236}">
                    <a16:creationId xmlns:a16="http://schemas.microsoft.com/office/drawing/2014/main" id="{081D6F1B-9964-42F5-AE91-DD644FBE21B8}"/>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1" name="Rechteck 150">
                <a:extLst>
                  <a:ext uri="{FF2B5EF4-FFF2-40B4-BE49-F238E27FC236}">
                    <a16:creationId xmlns:a16="http://schemas.microsoft.com/office/drawing/2014/main" id="{A119F9C5-E4DA-441C-961A-E1428F0425F1}"/>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2" name="Rechteck 151">
                <a:extLst>
                  <a:ext uri="{FF2B5EF4-FFF2-40B4-BE49-F238E27FC236}">
                    <a16:creationId xmlns:a16="http://schemas.microsoft.com/office/drawing/2014/main" id="{F990D70A-25A3-48E3-AC82-FA4E5D3E9A97}"/>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3" name="Rechteck 152">
                <a:extLst>
                  <a:ext uri="{FF2B5EF4-FFF2-40B4-BE49-F238E27FC236}">
                    <a16:creationId xmlns:a16="http://schemas.microsoft.com/office/drawing/2014/main" id="{54B89C26-A413-48BF-9121-3BE12F7B49D5}"/>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4" name="Rechteck 153">
                <a:extLst>
                  <a:ext uri="{FF2B5EF4-FFF2-40B4-BE49-F238E27FC236}">
                    <a16:creationId xmlns:a16="http://schemas.microsoft.com/office/drawing/2014/main" id="{AC40423D-E496-423D-9E17-CF1D70D6DAF9}"/>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5" name="Rechteck 154">
                <a:extLst>
                  <a:ext uri="{FF2B5EF4-FFF2-40B4-BE49-F238E27FC236}">
                    <a16:creationId xmlns:a16="http://schemas.microsoft.com/office/drawing/2014/main" id="{DB2C9D30-9E9C-4054-BA4B-C9D856BF1BCD}"/>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6" name="Rechteck 155">
                <a:extLst>
                  <a:ext uri="{FF2B5EF4-FFF2-40B4-BE49-F238E27FC236}">
                    <a16:creationId xmlns:a16="http://schemas.microsoft.com/office/drawing/2014/main" id="{31A9EBEA-2D91-410F-8776-5BBD079BFCB4}"/>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7" name="Rechteck 156">
                <a:extLst>
                  <a:ext uri="{FF2B5EF4-FFF2-40B4-BE49-F238E27FC236}">
                    <a16:creationId xmlns:a16="http://schemas.microsoft.com/office/drawing/2014/main" id="{857E57A0-BFCC-46E5-B170-24E95A4E2505}"/>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8" name="Rechteck 157">
                <a:extLst>
                  <a:ext uri="{FF2B5EF4-FFF2-40B4-BE49-F238E27FC236}">
                    <a16:creationId xmlns:a16="http://schemas.microsoft.com/office/drawing/2014/main" id="{8F194B09-F588-4698-B9AE-7087AE921160}"/>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9" name="Rechteck 158">
                <a:extLst>
                  <a:ext uri="{FF2B5EF4-FFF2-40B4-BE49-F238E27FC236}">
                    <a16:creationId xmlns:a16="http://schemas.microsoft.com/office/drawing/2014/main" id="{1B0A5449-C9BA-48E4-94DF-1F7195EF496E}"/>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0" name="Rechteck 159">
                <a:extLst>
                  <a:ext uri="{FF2B5EF4-FFF2-40B4-BE49-F238E27FC236}">
                    <a16:creationId xmlns:a16="http://schemas.microsoft.com/office/drawing/2014/main" id="{50955E37-9B40-4496-8A0F-67E635D1FEBD}"/>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4" name="Rechteck 163">
                <a:extLst>
                  <a:ext uri="{FF2B5EF4-FFF2-40B4-BE49-F238E27FC236}">
                    <a16:creationId xmlns:a16="http://schemas.microsoft.com/office/drawing/2014/main" id="{E7AC5FD8-8142-4A18-A27D-CDF2E14085D2}"/>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5" name="Rechteck 164">
                <a:extLst>
                  <a:ext uri="{FF2B5EF4-FFF2-40B4-BE49-F238E27FC236}">
                    <a16:creationId xmlns:a16="http://schemas.microsoft.com/office/drawing/2014/main" id="{FDCF299A-3559-44B2-9B53-8E1C52E19602}"/>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6" name="Rechteck 165">
                <a:extLst>
                  <a:ext uri="{FF2B5EF4-FFF2-40B4-BE49-F238E27FC236}">
                    <a16:creationId xmlns:a16="http://schemas.microsoft.com/office/drawing/2014/main" id="{05798E05-8183-4D1D-8C1D-738C74130795}"/>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8" name="Gruppieren 7">
              <a:extLst>
                <a:ext uri="{FF2B5EF4-FFF2-40B4-BE49-F238E27FC236}">
                  <a16:creationId xmlns:a16="http://schemas.microsoft.com/office/drawing/2014/main" id="{14AF15B4-7562-4F3A-AEB1-4277D10DFBA6}"/>
                </a:ext>
              </a:extLst>
            </p:cNvPr>
            <p:cNvGrpSpPr/>
            <p:nvPr userDrawn="1"/>
          </p:nvGrpSpPr>
          <p:grpSpPr>
            <a:xfrm>
              <a:off x="3188888" y="1519707"/>
              <a:ext cx="8827238" cy="463463"/>
              <a:chOff x="3188888" y="901874"/>
              <a:chExt cx="8827238" cy="463463"/>
            </a:xfrm>
            <a:grpFill/>
          </p:grpSpPr>
          <p:sp>
            <p:nvSpPr>
              <p:cNvPr id="130" name="Rechteck 129">
                <a:extLst>
                  <a:ext uri="{FF2B5EF4-FFF2-40B4-BE49-F238E27FC236}">
                    <a16:creationId xmlns:a16="http://schemas.microsoft.com/office/drawing/2014/main" id="{4620E6BD-AD94-4CC0-855A-3E87A52910A4}"/>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1" name="Rechteck 130">
                <a:extLst>
                  <a:ext uri="{FF2B5EF4-FFF2-40B4-BE49-F238E27FC236}">
                    <a16:creationId xmlns:a16="http://schemas.microsoft.com/office/drawing/2014/main" id="{CC44B98F-64EB-4404-BDA6-BEF323EC78F9}"/>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2" name="Rechteck 131">
                <a:extLst>
                  <a:ext uri="{FF2B5EF4-FFF2-40B4-BE49-F238E27FC236}">
                    <a16:creationId xmlns:a16="http://schemas.microsoft.com/office/drawing/2014/main" id="{8F31F5FD-8891-4392-A162-884490D844AE}"/>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3" name="Rechteck 132">
                <a:extLst>
                  <a:ext uri="{FF2B5EF4-FFF2-40B4-BE49-F238E27FC236}">
                    <a16:creationId xmlns:a16="http://schemas.microsoft.com/office/drawing/2014/main" id="{88D266D7-05E6-4A63-B670-74E84A5A25E1}"/>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4" name="Rechteck 133">
                <a:extLst>
                  <a:ext uri="{FF2B5EF4-FFF2-40B4-BE49-F238E27FC236}">
                    <a16:creationId xmlns:a16="http://schemas.microsoft.com/office/drawing/2014/main" id="{829A074B-7DD4-4AB2-BB4D-0C2B2721886A}"/>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5" name="Rechteck 134">
                <a:extLst>
                  <a:ext uri="{FF2B5EF4-FFF2-40B4-BE49-F238E27FC236}">
                    <a16:creationId xmlns:a16="http://schemas.microsoft.com/office/drawing/2014/main" id="{00B1D5BA-1B9D-49B0-9A62-B0755AFCF114}"/>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6" name="Rechteck 135">
                <a:extLst>
                  <a:ext uri="{FF2B5EF4-FFF2-40B4-BE49-F238E27FC236}">
                    <a16:creationId xmlns:a16="http://schemas.microsoft.com/office/drawing/2014/main" id="{E9B24AC7-7499-466C-8A06-5B3D670081E9}"/>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7" name="Rechteck 136">
                <a:extLst>
                  <a:ext uri="{FF2B5EF4-FFF2-40B4-BE49-F238E27FC236}">
                    <a16:creationId xmlns:a16="http://schemas.microsoft.com/office/drawing/2014/main" id="{E74C4ABF-6193-47F7-B8CC-4FD5620881FD}"/>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8" name="Rechteck 137">
                <a:extLst>
                  <a:ext uri="{FF2B5EF4-FFF2-40B4-BE49-F238E27FC236}">
                    <a16:creationId xmlns:a16="http://schemas.microsoft.com/office/drawing/2014/main" id="{73472F13-29B6-42F2-9D13-892F0C05260B}"/>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9" name="Rechteck 138">
                <a:extLst>
                  <a:ext uri="{FF2B5EF4-FFF2-40B4-BE49-F238E27FC236}">
                    <a16:creationId xmlns:a16="http://schemas.microsoft.com/office/drawing/2014/main" id="{E1A94568-9AE4-4B8C-A976-D9459CD7103A}"/>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0" name="Rechteck 139">
                <a:extLst>
                  <a:ext uri="{FF2B5EF4-FFF2-40B4-BE49-F238E27FC236}">
                    <a16:creationId xmlns:a16="http://schemas.microsoft.com/office/drawing/2014/main" id="{242259DA-BD09-495D-9C68-F82166794285}"/>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1" name="Rechteck 140">
                <a:extLst>
                  <a:ext uri="{FF2B5EF4-FFF2-40B4-BE49-F238E27FC236}">
                    <a16:creationId xmlns:a16="http://schemas.microsoft.com/office/drawing/2014/main" id="{C15ED136-93A2-40AF-A31F-B808779E206E}"/>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5" name="Rechteck 144">
                <a:extLst>
                  <a:ext uri="{FF2B5EF4-FFF2-40B4-BE49-F238E27FC236}">
                    <a16:creationId xmlns:a16="http://schemas.microsoft.com/office/drawing/2014/main" id="{942469AC-AF33-4E4E-B803-2600FF806156}"/>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6" name="Rechteck 145">
                <a:extLst>
                  <a:ext uri="{FF2B5EF4-FFF2-40B4-BE49-F238E27FC236}">
                    <a16:creationId xmlns:a16="http://schemas.microsoft.com/office/drawing/2014/main" id="{33FBCD1C-42A3-4C13-B863-EFC1B81EA133}"/>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7" name="Rechteck 146">
                <a:extLst>
                  <a:ext uri="{FF2B5EF4-FFF2-40B4-BE49-F238E27FC236}">
                    <a16:creationId xmlns:a16="http://schemas.microsoft.com/office/drawing/2014/main" id="{47976A95-9C11-44AA-9C11-5F98E23E516B}"/>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9" name="Gruppieren 8">
              <a:extLst>
                <a:ext uri="{FF2B5EF4-FFF2-40B4-BE49-F238E27FC236}">
                  <a16:creationId xmlns:a16="http://schemas.microsoft.com/office/drawing/2014/main" id="{13A7A5C2-A170-415E-98CE-24312B209A01}"/>
                </a:ext>
              </a:extLst>
            </p:cNvPr>
            <p:cNvGrpSpPr/>
            <p:nvPr userDrawn="1"/>
          </p:nvGrpSpPr>
          <p:grpSpPr>
            <a:xfrm>
              <a:off x="2591476" y="2137540"/>
              <a:ext cx="9424650" cy="463463"/>
              <a:chOff x="2591476" y="901874"/>
              <a:chExt cx="9424650" cy="463463"/>
            </a:xfrm>
            <a:grpFill/>
          </p:grpSpPr>
          <p:sp>
            <p:nvSpPr>
              <p:cNvPr id="111" name="Rechteck 110">
                <a:extLst>
                  <a:ext uri="{FF2B5EF4-FFF2-40B4-BE49-F238E27FC236}">
                    <a16:creationId xmlns:a16="http://schemas.microsoft.com/office/drawing/2014/main" id="{A223898A-C4A3-4D7C-8B66-C9EF18D95AE4}"/>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2" name="Rechteck 111">
                <a:extLst>
                  <a:ext uri="{FF2B5EF4-FFF2-40B4-BE49-F238E27FC236}">
                    <a16:creationId xmlns:a16="http://schemas.microsoft.com/office/drawing/2014/main" id="{6F1D08D3-BCDD-4806-8D28-4333DE8A77B1}"/>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3" name="Rechteck 112">
                <a:extLst>
                  <a:ext uri="{FF2B5EF4-FFF2-40B4-BE49-F238E27FC236}">
                    <a16:creationId xmlns:a16="http://schemas.microsoft.com/office/drawing/2014/main" id="{6A41A270-F991-49F6-8CB8-5E59BE08AE48}"/>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4" name="Rechteck 113">
                <a:extLst>
                  <a:ext uri="{FF2B5EF4-FFF2-40B4-BE49-F238E27FC236}">
                    <a16:creationId xmlns:a16="http://schemas.microsoft.com/office/drawing/2014/main" id="{D011359C-FD4E-4F86-A7B9-C11CE871A092}"/>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5" name="Rechteck 114">
                <a:extLst>
                  <a:ext uri="{FF2B5EF4-FFF2-40B4-BE49-F238E27FC236}">
                    <a16:creationId xmlns:a16="http://schemas.microsoft.com/office/drawing/2014/main" id="{9592BA2A-6A8F-408A-93F3-F81D4314163B}"/>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6" name="Rechteck 115">
                <a:extLst>
                  <a:ext uri="{FF2B5EF4-FFF2-40B4-BE49-F238E27FC236}">
                    <a16:creationId xmlns:a16="http://schemas.microsoft.com/office/drawing/2014/main" id="{EC74F707-5319-416F-909C-E1A8618FB4DC}"/>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7" name="Rechteck 116">
                <a:extLst>
                  <a:ext uri="{FF2B5EF4-FFF2-40B4-BE49-F238E27FC236}">
                    <a16:creationId xmlns:a16="http://schemas.microsoft.com/office/drawing/2014/main" id="{DA3DE94D-6C66-4F32-89FB-D8FAF583F063}"/>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8" name="Rechteck 117">
                <a:extLst>
                  <a:ext uri="{FF2B5EF4-FFF2-40B4-BE49-F238E27FC236}">
                    <a16:creationId xmlns:a16="http://schemas.microsoft.com/office/drawing/2014/main" id="{140A84FB-BDF0-4674-93D5-F227B3A1C020}"/>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9" name="Rechteck 118">
                <a:extLst>
                  <a:ext uri="{FF2B5EF4-FFF2-40B4-BE49-F238E27FC236}">
                    <a16:creationId xmlns:a16="http://schemas.microsoft.com/office/drawing/2014/main" id="{51156931-7CF8-4CFB-90D3-CB71DCE3D926}"/>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0" name="Rechteck 119">
                <a:extLst>
                  <a:ext uri="{FF2B5EF4-FFF2-40B4-BE49-F238E27FC236}">
                    <a16:creationId xmlns:a16="http://schemas.microsoft.com/office/drawing/2014/main" id="{109A69FC-EE61-4532-837D-B5697F61D69D}"/>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1" name="Rechteck 120">
                <a:extLst>
                  <a:ext uri="{FF2B5EF4-FFF2-40B4-BE49-F238E27FC236}">
                    <a16:creationId xmlns:a16="http://schemas.microsoft.com/office/drawing/2014/main" id="{2ED00A1F-1557-405C-94B9-F570E00E121E}"/>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2" name="Rechteck 121">
                <a:extLst>
                  <a:ext uri="{FF2B5EF4-FFF2-40B4-BE49-F238E27FC236}">
                    <a16:creationId xmlns:a16="http://schemas.microsoft.com/office/drawing/2014/main" id="{1FC72888-1A4F-48C4-A380-12D26546C5E0}"/>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5" name="Rechteck 124">
                <a:extLst>
                  <a:ext uri="{FF2B5EF4-FFF2-40B4-BE49-F238E27FC236}">
                    <a16:creationId xmlns:a16="http://schemas.microsoft.com/office/drawing/2014/main" id="{2CBF1968-B395-42D3-9DA9-0B275C1A2CCD}"/>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6" name="Rechteck 125">
                <a:extLst>
                  <a:ext uri="{FF2B5EF4-FFF2-40B4-BE49-F238E27FC236}">
                    <a16:creationId xmlns:a16="http://schemas.microsoft.com/office/drawing/2014/main" id="{33B0FE75-2350-46D5-A8F1-D54A4733E5B1}"/>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7" name="Rechteck 126">
                <a:extLst>
                  <a:ext uri="{FF2B5EF4-FFF2-40B4-BE49-F238E27FC236}">
                    <a16:creationId xmlns:a16="http://schemas.microsoft.com/office/drawing/2014/main" id="{835822FD-3A48-4848-A0D1-BE4C53C8E70C}"/>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8" name="Rechteck 127">
                <a:extLst>
                  <a:ext uri="{FF2B5EF4-FFF2-40B4-BE49-F238E27FC236}">
                    <a16:creationId xmlns:a16="http://schemas.microsoft.com/office/drawing/2014/main" id="{85CA8985-D9EF-4C31-AAA2-5D5C0A4E2B1C}"/>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 name="Gruppieren 9">
              <a:extLst>
                <a:ext uri="{FF2B5EF4-FFF2-40B4-BE49-F238E27FC236}">
                  <a16:creationId xmlns:a16="http://schemas.microsoft.com/office/drawing/2014/main" id="{22589292-1863-48D1-BE40-A34DF54C255C}"/>
                </a:ext>
              </a:extLst>
            </p:cNvPr>
            <p:cNvGrpSpPr/>
            <p:nvPr userDrawn="1"/>
          </p:nvGrpSpPr>
          <p:grpSpPr>
            <a:xfrm>
              <a:off x="819425" y="2755373"/>
              <a:ext cx="11196701" cy="463463"/>
              <a:chOff x="819425" y="901874"/>
              <a:chExt cx="11196701" cy="463463"/>
            </a:xfrm>
            <a:grpFill/>
          </p:grpSpPr>
          <p:sp>
            <p:nvSpPr>
              <p:cNvPr id="91" name="Rechteck 90">
                <a:extLst>
                  <a:ext uri="{FF2B5EF4-FFF2-40B4-BE49-F238E27FC236}">
                    <a16:creationId xmlns:a16="http://schemas.microsoft.com/office/drawing/2014/main" id="{0F4FEA0F-0510-432E-8FB4-E0B7752A3A24}"/>
                  </a:ext>
                </a:extLst>
              </p:cNvPr>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2" name="Rechteck 91">
                <a:extLst>
                  <a:ext uri="{FF2B5EF4-FFF2-40B4-BE49-F238E27FC236}">
                    <a16:creationId xmlns:a16="http://schemas.microsoft.com/office/drawing/2014/main" id="{847ABA98-FE90-48C1-9B14-318657264D04}"/>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3" name="Rechteck 92">
                <a:extLst>
                  <a:ext uri="{FF2B5EF4-FFF2-40B4-BE49-F238E27FC236}">
                    <a16:creationId xmlns:a16="http://schemas.microsoft.com/office/drawing/2014/main" id="{B3F87301-F014-4FB0-AB65-7A664851A3D5}"/>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4" name="Rechteck 93">
                <a:extLst>
                  <a:ext uri="{FF2B5EF4-FFF2-40B4-BE49-F238E27FC236}">
                    <a16:creationId xmlns:a16="http://schemas.microsoft.com/office/drawing/2014/main" id="{12DBB61A-8620-4320-AAC4-DD0C1804C362}"/>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5" name="Rechteck 94">
                <a:extLst>
                  <a:ext uri="{FF2B5EF4-FFF2-40B4-BE49-F238E27FC236}">
                    <a16:creationId xmlns:a16="http://schemas.microsoft.com/office/drawing/2014/main" id="{2AD4DB1A-45BC-4609-A63C-0FDBA3294BAA}"/>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6" name="Rechteck 95">
                <a:extLst>
                  <a:ext uri="{FF2B5EF4-FFF2-40B4-BE49-F238E27FC236}">
                    <a16:creationId xmlns:a16="http://schemas.microsoft.com/office/drawing/2014/main" id="{8106A08B-E74A-46A2-B113-A4EE105D1325}"/>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7" name="Rechteck 96">
                <a:extLst>
                  <a:ext uri="{FF2B5EF4-FFF2-40B4-BE49-F238E27FC236}">
                    <a16:creationId xmlns:a16="http://schemas.microsoft.com/office/drawing/2014/main" id="{5569B777-1258-4CC3-861E-7170A12E317B}"/>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8" name="Rechteck 97">
                <a:extLst>
                  <a:ext uri="{FF2B5EF4-FFF2-40B4-BE49-F238E27FC236}">
                    <a16:creationId xmlns:a16="http://schemas.microsoft.com/office/drawing/2014/main" id="{46CC107A-F608-4413-A556-2260841D217B}"/>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9" name="Rechteck 98">
                <a:extLst>
                  <a:ext uri="{FF2B5EF4-FFF2-40B4-BE49-F238E27FC236}">
                    <a16:creationId xmlns:a16="http://schemas.microsoft.com/office/drawing/2014/main" id="{371243D3-A417-4B8A-B85C-741A964EEA41}"/>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0" name="Rechteck 99">
                <a:extLst>
                  <a:ext uri="{FF2B5EF4-FFF2-40B4-BE49-F238E27FC236}">
                    <a16:creationId xmlns:a16="http://schemas.microsoft.com/office/drawing/2014/main" id="{6EF39C03-173F-4DF6-86F4-08AC2C75E30D}"/>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1" name="Rechteck 100">
                <a:extLst>
                  <a:ext uri="{FF2B5EF4-FFF2-40B4-BE49-F238E27FC236}">
                    <a16:creationId xmlns:a16="http://schemas.microsoft.com/office/drawing/2014/main" id="{5EFBF218-7C62-41C4-91E6-03F194422F0E}"/>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2" name="Rechteck 101">
                <a:extLst>
                  <a:ext uri="{FF2B5EF4-FFF2-40B4-BE49-F238E27FC236}">
                    <a16:creationId xmlns:a16="http://schemas.microsoft.com/office/drawing/2014/main" id="{9F53585F-E291-4CD8-BFE3-EE71498B822D}"/>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3" name="Rechteck 102">
                <a:extLst>
                  <a:ext uri="{FF2B5EF4-FFF2-40B4-BE49-F238E27FC236}">
                    <a16:creationId xmlns:a16="http://schemas.microsoft.com/office/drawing/2014/main" id="{B16A78DD-87F2-4EA9-BC57-263D6AF874EC}"/>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4" name="Rechteck 103">
                <a:extLst>
                  <a:ext uri="{FF2B5EF4-FFF2-40B4-BE49-F238E27FC236}">
                    <a16:creationId xmlns:a16="http://schemas.microsoft.com/office/drawing/2014/main" id="{D9879D51-2786-4A10-85C0-8CBE5BB2E149}"/>
                  </a:ext>
                </a:extLst>
              </p:cNvPr>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5" name="Rechteck 104">
                <a:extLst>
                  <a:ext uri="{FF2B5EF4-FFF2-40B4-BE49-F238E27FC236}">
                    <a16:creationId xmlns:a16="http://schemas.microsoft.com/office/drawing/2014/main" id="{B821322C-7DED-4778-8CD3-93E7665B0357}"/>
                  </a:ext>
                </a:extLst>
              </p:cNvPr>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6" name="Rechteck 105">
                <a:extLst>
                  <a:ext uri="{FF2B5EF4-FFF2-40B4-BE49-F238E27FC236}">
                    <a16:creationId xmlns:a16="http://schemas.microsoft.com/office/drawing/2014/main" id="{6EFCB776-D9C6-49C7-81B7-A9FA5FC4940B}"/>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7" name="Rechteck 106">
                <a:extLst>
                  <a:ext uri="{FF2B5EF4-FFF2-40B4-BE49-F238E27FC236}">
                    <a16:creationId xmlns:a16="http://schemas.microsoft.com/office/drawing/2014/main" id="{8321A9DC-0FE6-4CFA-96B6-A43BA418B0F9}"/>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8" name="Rechteck 107">
                <a:extLst>
                  <a:ext uri="{FF2B5EF4-FFF2-40B4-BE49-F238E27FC236}">
                    <a16:creationId xmlns:a16="http://schemas.microsoft.com/office/drawing/2014/main" id="{0A742D20-7C4A-4D37-ABE8-0E46ED2DE043}"/>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9" name="Rechteck 108">
                <a:extLst>
                  <a:ext uri="{FF2B5EF4-FFF2-40B4-BE49-F238E27FC236}">
                    <a16:creationId xmlns:a16="http://schemas.microsoft.com/office/drawing/2014/main" id="{B78FA8F0-AAF4-4122-AC68-BCE6665ED7E8}"/>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1" name="Gruppieren 10">
              <a:extLst>
                <a:ext uri="{FF2B5EF4-FFF2-40B4-BE49-F238E27FC236}">
                  <a16:creationId xmlns:a16="http://schemas.microsoft.com/office/drawing/2014/main" id="{4210BBA3-6741-418C-8705-0F2EFC88236E}"/>
                </a:ext>
              </a:extLst>
            </p:cNvPr>
            <p:cNvGrpSpPr/>
            <p:nvPr userDrawn="1"/>
          </p:nvGrpSpPr>
          <p:grpSpPr>
            <a:xfrm>
              <a:off x="819425" y="3373206"/>
              <a:ext cx="11196701" cy="463463"/>
              <a:chOff x="819425" y="901874"/>
              <a:chExt cx="11196701" cy="463463"/>
            </a:xfrm>
            <a:grpFill/>
          </p:grpSpPr>
          <p:sp>
            <p:nvSpPr>
              <p:cNvPr id="72" name="Rechteck 71">
                <a:extLst>
                  <a:ext uri="{FF2B5EF4-FFF2-40B4-BE49-F238E27FC236}">
                    <a16:creationId xmlns:a16="http://schemas.microsoft.com/office/drawing/2014/main" id="{17072CCC-C509-4BD1-B506-DF5BCED1BFB2}"/>
                  </a:ext>
                </a:extLst>
              </p:cNvPr>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3" name="Rechteck 72">
                <a:extLst>
                  <a:ext uri="{FF2B5EF4-FFF2-40B4-BE49-F238E27FC236}">
                    <a16:creationId xmlns:a16="http://schemas.microsoft.com/office/drawing/2014/main" id="{3D92587E-83AE-4C48-AB5B-6A0A64DB015F}"/>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4" name="Rechteck 73">
                <a:extLst>
                  <a:ext uri="{FF2B5EF4-FFF2-40B4-BE49-F238E27FC236}">
                    <a16:creationId xmlns:a16="http://schemas.microsoft.com/office/drawing/2014/main" id="{8831D680-52CB-420F-85D1-B85FD8D485BD}"/>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5" name="Rechteck 74">
                <a:extLst>
                  <a:ext uri="{FF2B5EF4-FFF2-40B4-BE49-F238E27FC236}">
                    <a16:creationId xmlns:a16="http://schemas.microsoft.com/office/drawing/2014/main" id="{4BD9B631-3DE2-4C8F-9C73-C5E760B0C3E7}"/>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6" name="Rechteck 75">
                <a:extLst>
                  <a:ext uri="{FF2B5EF4-FFF2-40B4-BE49-F238E27FC236}">
                    <a16:creationId xmlns:a16="http://schemas.microsoft.com/office/drawing/2014/main" id="{F2DE3075-F7E7-4525-9DCC-0188151E2960}"/>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7" name="Rechteck 76">
                <a:extLst>
                  <a:ext uri="{FF2B5EF4-FFF2-40B4-BE49-F238E27FC236}">
                    <a16:creationId xmlns:a16="http://schemas.microsoft.com/office/drawing/2014/main" id="{0D23D911-A683-4300-A19B-6EAA904C8A16}"/>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8" name="Rechteck 77">
                <a:extLst>
                  <a:ext uri="{FF2B5EF4-FFF2-40B4-BE49-F238E27FC236}">
                    <a16:creationId xmlns:a16="http://schemas.microsoft.com/office/drawing/2014/main" id="{20602FA0-8F03-436A-8E5D-011B38BED952}"/>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9" name="Rechteck 78">
                <a:extLst>
                  <a:ext uri="{FF2B5EF4-FFF2-40B4-BE49-F238E27FC236}">
                    <a16:creationId xmlns:a16="http://schemas.microsoft.com/office/drawing/2014/main" id="{252A746D-624F-4E64-BB6C-AD508A1BCA6A}"/>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0" name="Rechteck 79">
                <a:extLst>
                  <a:ext uri="{FF2B5EF4-FFF2-40B4-BE49-F238E27FC236}">
                    <a16:creationId xmlns:a16="http://schemas.microsoft.com/office/drawing/2014/main" id="{24417371-5D11-4428-ADEF-6D1225074470}"/>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1" name="Rechteck 80">
                <a:extLst>
                  <a:ext uri="{FF2B5EF4-FFF2-40B4-BE49-F238E27FC236}">
                    <a16:creationId xmlns:a16="http://schemas.microsoft.com/office/drawing/2014/main" id="{538FF316-2E9B-48BD-8BCE-C62BA205B6F8}"/>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2" name="Rechteck 81">
                <a:extLst>
                  <a:ext uri="{FF2B5EF4-FFF2-40B4-BE49-F238E27FC236}">
                    <a16:creationId xmlns:a16="http://schemas.microsoft.com/office/drawing/2014/main" id="{E671EDDB-1E07-46D9-AF62-A05B63A24143}"/>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3" name="Rechteck 82">
                <a:extLst>
                  <a:ext uri="{FF2B5EF4-FFF2-40B4-BE49-F238E27FC236}">
                    <a16:creationId xmlns:a16="http://schemas.microsoft.com/office/drawing/2014/main" id="{4044C880-A461-494A-95D2-67F4B64DC697}"/>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4" name="Rechteck 83">
                <a:extLst>
                  <a:ext uri="{FF2B5EF4-FFF2-40B4-BE49-F238E27FC236}">
                    <a16:creationId xmlns:a16="http://schemas.microsoft.com/office/drawing/2014/main" id="{31FC77BC-57D4-4DF3-A358-A2B0B160B306}"/>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5" name="Rechteck 84">
                <a:extLst>
                  <a:ext uri="{FF2B5EF4-FFF2-40B4-BE49-F238E27FC236}">
                    <a16:creationId xmlns:a16="http://schemas.microsoft.com/office/drawing/2014/main" id="{D676220E-9008-49D1-A6D0-A2877F8C9DD2}"/>
                  </a:ext>
                </a:extLst>
              </p:cNvPr>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6" name="Rechteck 85">
                <a:extLst>
                  <a:ext uri="{FF2B5EF4-FFF2-40B4-BE49-F238E27FC236}">
                    <a16:creationId xmlns:a16="http://schemas.microsoft.com/office/drawing/2014/main" id="{CE27312D-8620-46DD-A443-35C5CFD571A3}"/>
                  </a:ext>
                </a:extLst>
              </p:cNvPr>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7" name="Rechteck 86">
                <a:extLst>
                  <a:ext uri="{FF2B5EF4-FFF2-40B4-BE49-F238E27FC236}">
                    <a16:creationId xmlns:a16="http://schemas.microsoft.com/office/drawing/2014/main" id="{398B66EA-1345-4181-B2FB-4BBFE759F27C}"/>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8" name="Rechteck 87">
                <a:extLst>
                  <a:ext uri="{FF2B5EF4-FFF2-40B4-BE49-F238E27FC236}">
                    <a16:creationId xmlns:a16="http://schemas.microsoft.com/office/drawing/2014/main" id="{8417D5CC-FBCD-4594-B884-5565D672CF5C}"/>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9" name="Rechteck 88">
                <a:extLst>
                  <a:ext uri="{FF2B5EF4-FFF2-40B4-BE49-F238E27FC236}">
                    <a16:creationId xmlns:a16="http://schemas.microsoft.com/office/drawing/2014/main" id="{CAEBD2C3-02C6-4DF5-BD50-174E94F97D52}"/>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0" name="Rechteck 89">
                <a:extLst>
                  <a:ext uri="{FF2B5EF4-FFF2-40B4-BE49-F238E27FC236}">
                    <a16:creationId xmlns:a16="http://schemas.microsoft.com/office/drawing/2014/main" id="{94792242-12EA-4FEB-89B0-A97AC6DDAF1E}"/>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2" name="Gruppieren 11">
              <a:extLst>
                <a:ext uri="{FF2B5EF4-FFF2-40B4-BE49-F238E27FC236}">
                  <a16:creationId xmlns:a16="http://schemas.microsoft.com/office/drawing/2014/main" id="{67454C74-164E-49A4-B4F5-149E818FC535}"/>
                </a:ext>
              </a:extLst>
            </p:cNvPr>
            <p:cNvGrpSpPr/>
            <p:nvPr userDrawn="1"/>
          </p:nvGrpSpPr>
          <p:grpSpPr>
            <a:xfrm>
              <a:off x="819425" y="3991039"/>
              <a:ext cx="11196701" cy="463463"/>
              <a:chOff x="819425" y="901874"/>
              <a:chExt cx="11196701" cy="463463"/>
            </a:xfrm>
            <a:grpFill/>
          </p:grpSpPr>
          <p:sp>
            <p:nvSpPr>
              <p:cNvPr id="53" name="Rechteck 52">
                <a:extLst>
                  <a:ext uri="{FF2B5EF4-FFF2-40B4-BE49-F238E27FC236}">
                    <a16:creationId xmlns:a16="http://schemas.microsoft.com/office/drawing/2014/main" id="{1BAC92A9-8C79-44BE-9F16-1905C3E9C5BB}"/>
                  </a:ext>
                </a:extLst>
              </p:cNvPr>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 name="Rechteck 53">
                <a:extLst>
                  <a:ext uri="{FF2B5EF4-FFF2-40B4-BE49-F238E27FC236}">
                    <a16:creationId xmlns:a16="http://schemas.microsoft.com/office/drawing/2014/main" id="{362917C1-FCB2-4440-9DF6-AB5FA9642955}"/>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Rechteck 54">
                <a:extLst>
                  <a:ext uri="{FF2B5EF4-FFF2-40B4-BE49-F238E27FC236}">
                    <a16:creationId xmlns:a16="http://schemas.microsoft.com/office/drawing/2014/main" id="{6E371DD3-B2A3-41D3-B5BC-423966BEDF73}"/>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 name="Rechteck 55">
                <a:extLst>
                  <a:ext uri="{FF2B5EF4-FFF2-40B4-BE49-F238E27FC236}">
                    <a16:creationId xmlns:a16="http://schemas.microsoft.com/office/drawing/2014/main" id="{60F9C6DF-4EF4-4038-9D21-E2221CB22734}"/>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 name="Rechteck 56">
                <a:extLst>
                  <a:ext uri="{FF2B5EF4-FFF2-40B4-BE49-F238E27FC236}">
                    <a16:creationId xmlns:a16="http://schemas.microsoft.com/office/drawing/2014/main" id="{308BEF21-5FAA-49B6-BE67-FD5640258F6B}"/>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 name="Rechteck 57">
                <a:extLst>
                  <a:ext uri="{FF2B5EF4-FFF2-40B4-BE49-F238E27FC236}">
                    <a16:creationId xmlns:a16="http://schemas.microsoft.com/office/drawing/2014/main" id="{153497F6-6958-47A6-A327-024C40B84EDB}"/>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Rechteck 58">
                <a:extLst>
                  <a:ext uri="{FF2B5EF4-FFF2-40B4-BE49-F238E27FC236}">
                    <a16:creationId xmlns:a16="http://schemas.microsoft.com/office/drawing/2014/main" id="{DD3D037A-7856-404B-9B61-4068A60F7BFF}"/>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 name="Rechteck 59">
                <a:extLst>
                  <a:ext uri="{FF2B5EF4-FFF2-40B4-BE49-F238E27FC236}">
                    <a16:creationId xmlns:a16="http://schemas.microsoft.com/office/drawing/2014/main" id="{72066168-03E8-4DE1-BB8E-B5A26F7F641C}"/>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1" name="Rechteck 60">
                <a:extLst>
                  <a:ext uri="{FF2B5EF4-FFF2-40B4-BE49-F238E27FC236}">
                    <a16:creationId xmlns:a16="http://schemas.microsoft.com/office/drawing/2014/main" id="{8AD4411B-3823-4F44-871F-7D851A465594}"/>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2" name="Rechteck 61">
                <a:extLst>
                  <a:ext uri="{FF2B5EF4-FFF2-40B4-BE49-F238E27FC236}">
                    <a16:creationId xmlns:a16="http://schemas.microsoft.com/office/drawing/2014/main" id="{D94E0036-5C46-4F02-B728-FAA411E0B52B}"/>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 name="Rechteck 62">
                <a:extLst>
                  <a:ext uri="{FF2B5EF4-FFF2-40B4-BE49-F238E27FC236}">
                    <a16:creationId xmlns:a16="http://schemas.microsoft.com/office/drawing/2014/main" id="{DEFE502A-1316-48DB-91B6-4C6DB1145B7D}"/>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4" name="Rechteck 63">
                <a:extLst>
                  <a:ext uri="{FF2B5EF4-FFF2-40B4-BE49-F238E27FC236}">
                    <a16:creationId xmlns:a16="http://schemas.microsoft.com/office/drawing/2014/main" id="{5A168048-C964-4FF5-9B6F-B67337B3B76F}"/>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5" name="Rechteck 64">
                <a:extLst>
                  <a:ext uri="{FF2B5EF4-FFF2-40B4-BE49-F238E27FC236}">
                    <a16:creationId xmlns:a16="http://schemas.microsoft.com/office/drawing/2014/main" id="{DC6F6E4F-65A0-4F6C-9EFF-BB28A64772B2}"/>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6" name="Rechteck 65">
                <a:extLst>
                  <a:ext uri="{FF2B5EF4-FFF2-40B4-BE49-F238E27FC236}">
                    <a16:creationId xmlns:a16="http://schemas.microsoft.com/office/drawing/2014/main" id="{B4190189-B2EA-46A3-AAF0-2BE2B815EBAF}"/>
                  </a:ext>
                </a:extLst>
              </p:cNvPr>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7" name="Rechteck 66">
                <a:extLst>
                  <a:ext uri="{FF2B5EF4-FFF2-40B4-BE49-F238E27FC236}">
                    <a16:creationId xmlns:a16="http://schemas.microsoft.com/office/drawing/2014/main" id="{7578AD18-69CD-4AD7-8873-7196C70B3551}"/>
                  </a:ext>
                </a:extLst>
              </p:cNvPr>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8" name="Rechteck 67">
                <a:extLst>
                  <a:ext uri="{FF2B5EF4-FFF2-40B4-BE49-F238E27FC236}">
                    <a16:creationId xmlns:a16="http://schemas.microsoft.com/office/drawing/2014/main" id="{4C033845-8F1B-4EBC-9DDA-C40922CA0E31}"/>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Rechteck 68">
                <a:extLst>
                  <a:ext uri="{FF2B5EF4-FFF2-40B4-BE49-F238E27FC236}">
                    <a16:creationId xmlns:a16="http://schemas.microsoft.com/office/drawing/2014/main" id="{028E47D6-EE2A-4F11-BAEF-0479FC299EFB}"/>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0" name="Rechteck 69">
                <a:extLst>
                  <a:ext uri="{FF2B5EF4-FFF2-40B4-BE49-F238E27FC236}">
                    <a16:creationId xmlns:a16="http://schemas.microsoft.com/office/drawing/2014/main" id="{CF2E28CD-1258-440F-9CA7-5CEBD7C0E4F7}"/>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1" name="Rechteck 70">
                <a:extLst>
                  <a:ext uri="{FF2B5EF4-FFF2-40B4-BE49-F238E27FC236}">
                    <a16:creationId xmlns:a16="http://schemas.microsoft.com/office/drawing/2014/main" id="{9837372D-F833-43BA-BA96-71C24A437821}"/>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3" name="Gruppieren 12">
              <a:extLst>
                <a:ext uri="{FF2B5EF4-FFF2-40B4-BE49-F238E27FC236}">
                  <a16:creationId xmlns:a16="http://schemas.microsoft.com/office/drawing/2014/main" id="{517DB8F7-322B-44A2-AE17-0B414B1F6EB7}"/>
                </a:ext>
              </a:extLst>
            </p:cNvPr>
            <p:cNvGrpSpPr/>
            <p:nvPr userDrawn="1"/>
          </p:nvGrpSpPr>
          <p:grpSpPr>
            <a:xfrm>
              <a:off x="819425" y="4608872"/>
              <a:ext cx="11196701" cy="463463"/>
              <a:chOff x="819425" y="901874"/>
              <a:chExt cx="11196701" cy="463463"/>
            </a:xfrm>
            <a:grpFill/>
          </p:grpSpPr>
          <p:sp>
            <p:nvSpPr>
              <p:cNvPr id="34" name="Rechteck 33">
                <a:extLst>
                  <a:ext uri="{FF2B5EF4-FFF2-40B4-BE49-F238E27FC236}">
                    <a16:creationId xmlns:a16="http://schemas.microsoft.com/office/drawing/2014/main" id="{65684C71-9A47-4C21-84E5-2D29CC6BF798}"/>
                  </a:ext>
                </a:extLst>
              </p:cNvPr>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 name="Rechteck 34">
                <a:extLst>
                  <a:ext uri="{FF2B5EF4-FFF2-40B4-BE49-F238E27FC236}">
                    <a16:creationId xmlns:a16="http://schemas.microsoft.com/office/drawing/2014/main" id="{8B03EE2E-ACAE-4644-9380-31AFD737AA2A}"/>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 name="Rechteck 35">
                <a:extLst>
                  <a:ext uri="{FF2B5EF4-FFF2-40B4-BE49-F238E27FC236}">
                    <a16:creationId xmlns:a16="http://schemas.microsoft.com/office/drawing/2014/main" id="{757D1689-3D77-464A-BEFA-6DD0F3E83A00}"/>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Rechteck 36">
                <a:extLst>
                  <a:ext uri="{FF2B5EF4-FFF2-40B4-BE49-F238E27FC236}">
                    <a16:creationId xmlns:a16="http://schemas.microsoft.com/office/drawing/2014/main" id="{20C1DB29-E94C-4D98-8869-EF7CFF262EE6}"/>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hteck 37">
                <a:extLst>
                  <a:ext uri="{FF2B5EF4-FFF2-40B4-BE49-F238E27FC236}">
                    <a16:creationId xmlns:a16="http://schemas.microsoft.com/office/drawing/2014/main" id="{D6FA8191-D26C-4356-99BA-6A2FA2D4BC33}"/>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Rechteck 38">
                <a:extLst>
                  <a:ext uri="{FF2B5EF4-FFF2-40B4-BE49-F238E27FC236}">
                    <a16:creationId xmlns:a16="http://schemas.microsoft.com/office/drawing/2014/main" id="{5BB6B6B7-E665-4AB7-9424-2191B04C07F5}"/>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Rechteck 39">
                <a:extLst>
                  <a:ext uri="{FF2B5EF4-FFF2-40B4-BE49-F238E27FC236}">
                    <a16:creationId xmlns:a16="http://schemas.microsoft.com/office/drawing/2014/main" id="{9014E121-9188-4398-9E26-BCBDA129FE71}"/>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1" name="Rechteck 40">
                <a:extLst>
                  <a:ext uri="{FF2B5EF4-FFF2-40B4-BE49-F238E27FC236}">
                    <a16:creationId xmlns:a16="http://schemas.microsoft.com/office/drawing/2014/main" id="{A6910424-8002-4458-8978-9C1128CBEF9C}"/>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2" name="Rechteck 41">
                <a:extLst>
                  <a:ext uri="{FF2B5EF4-FFF2-40B4-BE49-F238E27FC236}">
                    <a16:creationId xmlns:a16="http://schemas.microsoft.com/office/drawing/2014/main" id="{D8EECD96-F1D5-44A3-85B3-1713AD112336}"/>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3" name="Rechteck 42">
                <a:extLst>
                  <a:ext uri="{FF2B5EF4-FFF2-40B4-BE49-F238E27FC236}">
                    <a16:creationId xmlns:a16="http://schemas.microsoft.com/office/drawing/2014/main" id="{9E72CB6C-42A0-4C4F-880B-C9961FD8A197}"/>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eck 43">
                <a:extLst>
                  <a:ext uri="{FF2B5EF4-FFF2-40B4-BE49-F238E27FC236}">
                    <a16:creationId xmlns:a16="http://schemas.microsoft.com/office/drawing/2014/main" id="{A539720C-C0F2-42A7-90B3-5BBA4ACE5345}"/>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Rechteck 44">
                <a:extLst>
                  <a:ext uri="{FF2B5EF4-FFF2-40B4-BE49-F238E27FC236}">
                    <a16:creationId xmlns:a16="http://schemas.microsoft.com/office/drawing/2014/main" id="{80F2C6E4-7D92-47B0-A637-88CF04B303B3}"/>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6" name="Rechteck 45">
                <a:extLst>
                  <a:ext uri="{FF2B5EF4-FFF2-40B4-BE49-F238E27FC236}">
                    <a16:creationId xmlns:a16="http://schemas.microsoft.com/office/drawing/2014/main" id="{50E6709F-8BD0-4349-B4F6-E8212C883366}"/>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Rechteck 46">
                <a:extLst>
                  <a:ext uri="{FF2B5EF4-FFF2-40B4-BE49-F238E27FC236}">
                    <a16:creationId xmlns:a16="http://schemas.microsoft.com/office/drawing/2014/main" id="{AF80560A-F4F2-4519-B5DC-64A8FBECBCEC}"/>
                  </a:ext>
                </a:extLst>
              </p:cNvPr>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hteck 47">
                <a:extLst>
                  <a:ext uri="{FF2B5EF4-FFF2-40B4-BE49-F238E27FC236}">
                    <a16:creationId xmlns:a16="http://schemas.microsoft.com/office/drawing/2014/main" id="{6547088C-1FB6-4DBA-8775-0B5C6039E4DB}"/>
                  </a:ext>
                </a:extLst>
              </p:cNvPr>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Rechteck 48">
                <a:extLst>
                  <a:ext uri="{FF2B5EF4-FFF2-40B4-BE49-F238E27FC236}">
                    <a16:creationId xmlns:a16="http://schemas.microsoft.com/office/drawing/2014/main" id="{9397F934-C0F2-4B31-A7DA-DAA10717FADE}"/>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Rechteck 49">
                <a:extLst>
                  <a:ext uri="{FF2B5EF4-FFF2-40B4-BE49-F238E27FC236}">
                    <a16:creationId xmlns:a16="http://schemas.microsoft.com/office/drawing/2014/main" id="{AF05B29B-9D9F-417E-9F21-FE451D878E03}"/>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 name="Rechteck 50">
                <a:extLst>
                  <a:ext uri="{FF2B5EF4-FFF2-40B4-BE49-F238E27FC236}">
                    <a16:creationId xmlns:a16="http://schemas.microsoft.com/office/drawing/2014/main" id="{A9AD68C7-00CC-488A-BDB0-31B9F65C6C72}"/>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 name="Rechteck 51">
                <a:extLst>
                  <a:ext uri="{FF2B5EF4-FFF2-40B4-BE49-F238E27FC236}">
                    <a16:creationId xmlns:a16="http://schemas.microsoft.com/office/drawing/2014/main" id="{A53D30B2-E9B2-4869-A43E-3AAC8C5DBC7C}"/>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4" name="Gruppieren 13">
              <a:extLst>
                <a:ext uri="{FF2B5EF4-FFF2-40B4-BE49-F238E27FC236}">
                  <a16:creationId xmlns:a16="http://schemas.microsoft.com/office/drawing/2014/main" id="{EF6C6B99-C94A-4E5E-A0C9-EA97E4FD46AB}"/>
                </a:ext>
              </a:extLst>
            </p:cNvPr>
            <p:cNvGrpSpPr/>
            <p:nvPr userDrawn="1"/>
          </p:nvGrpSpPr>
          <p:grpSpPr>
            <a:xfrm>
              <a:off x="819425" y="5226705"/>
              <a:ext cx="11196701" cy="463463"/>
              <a:chOff x="819425" y="901874"/>
              <a:chExt cx="11196701" cy="463463"/>
            </a:xfrm>
            <a:grpFill/>
          </p:grpSpPr>
          <p:sp>
            <p:nvSpPr>
              <p:cNvPr id="15" name="Rechteck 14">
                <a:extLst>
                  <a:ext uri="{FF2B5EF4-FFF2-40B4-BE49-F238E27FC236}">
                    <a16:creationId xmlns:a16="http://schemas.microsoft.com/office/drawing/2014/main" id="{3764C028-4A31-46C0-93AC-78AB46CA640C}"/>
                  </a:ext>
                </a:extLst>
              </p:cNvPr>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a:extLst>
                  <a:ext uri="{FF2B5EF4-FFF2-40B4-BE49-F238E27FC236}">
                    <a16:creationId xmlns:a16="http://schemas.microsoft.com/office/drawing/2014/main" id="{13B39275-E4F5-4D90-88A7-52CB3E089ADC}"/>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16">
                <a:extLst>
                  <a:ext uri="{FF2B5EF4-FFF2-40B4-BE49-F238E27FC236}">
                    <a16:creationId xmlns:a16="http://schemas.microsoft.com/office/drawing/2014/main" id="{8E0E0CC4-3217-4010-B7E3-6B4B2B1258CB}"/>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85517CB6-7514-4BC2-8D9C-9C0E957C64B5}"/>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a:extLst>
                  <a:ext uri="{FF2B5EF4-FFF2-40B4-BE49-F238E27FC236}">
                    <a16:creationId xmlns:a16="http://schemas.microsoft.com/office/drawing/2014/main" id="{788BF9E0-5CCC-46B4-892B-4794A0EF3BA3}"/>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Rechteck 19">
                <a:extLst>
                  <a:ext uri="{FF2B5EF4-FFF2-40B4-BE49-F238E27FC236}">
                    <a16:creationId xmlns:a16="http://schemas.microsoft.com/office/drawing/2014/main" id="{3905437D-83B9-41AD-90B9-7CC22153D126}"/>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a:extLst>
                  <a:ext uri="{FF2B5EF4-FFF2-40B4-BE49-F238E27FC236}">
                    <a16:creationId xmlns:a16="http://schemas.microsoft.com/office/drawing/2014/main" id="{95E4CE45-CED1-4DC2-A8EA-C95C7DBD1325}"/>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a:extLst>
                  <a:ext uri="{FF2B5EF4-FFF2-40B4-BE49-F238E27FC236}">
                    <a16:creationId xmlns:a16="http://schemas.microsoft.com/office/drawing/2014/main" id="{A51EC1BC-F93A-4381-A6ED-5652598A19C5}"/>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9F5559EC-C00E-46E5-AE00-8FBF5078027D}"/>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a:extLst>
                  <a:ext uri="{FF2B5EF4-FFF2-40B4-BE49-F238E27FC236}">
                    <a16:creationId xmlns:a16="http://schemas.microsoft.com/office/drawing/2014/main" id="{2EDDB370-F53E-469D-A38C-EA5FEC9253BD}"/>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a:extLst>
                  <a:ext uri="{FF2B5EF4-FFF2-40B4-BE49-F238E27FC236}">
                    <a16:creationId xmlns:a16="http://schemas.microsoft.com/office/drawing/2014/main" id="{9D75559A-B318-46A2-99E6-A3A6F5AEF86D}"/>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a:extLst>
                  <a:ext uri="{FF2B5EF4-FFF2-40B4-BE49-F238E27FC236}">
                    <a16:creationId xmlns:a16="http://schemas.microsoft.com/office/drawing/2014/main" id="{F51EBF9B-2F01-4BAB-B99F-FB9AB366FDBE}"/>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hteck 26">
                <a:extLst>
                  <a:ext uri="{FF2B5EF4-FFF2-40B4-BE49-F238E27FC236}">
                    <a16:creationId xmlns:a16="http://schemas.microsoft.com/office/drawing/2014/main" id="{1AE92FB1-5AF8-4D15-9FDC-7D0612FA7019}"/>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27">
                <a:extLst>
                  <a:ext uri="{FF2B5EF4-FFF2-40B4-BE49-F238E27FC236}">
                    <a16:creationId xmlns:a16="http://schemas.microsoft.com/office/drawing/2014/main" id="{B6778DA7-8905-46FB-951B-D76451A35CDE}"/>
                  </a:ext>
                </a:extLst>
              </p:cNvPr>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Rechteck 28">
                <a:extLst>
                  <a:ext uri="{FF2B5EF4-FFF2-40B4-BE49-F238E27FC236}">
                    <a16:creationId xmlns:a16="http://schemas.microsoft.com/office/drawing/2014/main" id="{54BB2D26-AA30-40AF-B4A7-0FFDFCBDB7A8}"/>
                  </a:ext>
                </a:extLst>
              </p:cNvPr>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Rechteck 29">
                <a:extLst>
                  <a:ext uri="{FF2B5EF4-FFF2-40B4-BE49-F238E27FC236}">
                    <a16:creationId xmlns:a16="http://schemas.microsoft.com/office/drawing/2014/main" id="{189FE06C-8526-40B0-8D15-40D5A31BA781}"/>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Rechteck 30">
                <a:extLst>
                  <a:ext uri="{FF2B5EF4-FFF2-40B4-BE49-F238E27FC236}">
                    <a16:creationId xmlns:a16="http://schemas.microsoft.com/office/drawing/2014/main" id="{B4C47877-2245-40FA-AC8A-C519F656E983}"/>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Rechteck 31">
                <a:extLst>
                  <a:ext uri="{FF2B5EF4-FFF2-40B4-BE49-F238E27FC236}">
                    <a16:creationId xmlns:a16="http://schemas.microsoft.com/office/drawing/2014/main" id="{DD459FEF-EFF8-41AA-BAD7-F5F59D9415FC}"/>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Rechteck 32">
                <a:extLst>
                  <a:ext uri="{FF2B5EF4-FFF2-40B4-BE49-F238E27FC236}">
                    <a16:creationId xmlns:a16="http://schemas.microsoft.com/office/drawing/2014/main" id="{B1AA3120-F01E-4046-8A04-F8154E677CE3}"/>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3" name="Textfeld 2"/>
          <p:cNvSpPr txBox="1"/>
          <p:nvPr/>
        </p:nvSpPr>
        <p:spPr>
          <a:xfrm>
            <a:off x="4046266" y="5266825"/>
            <a:ext cx="2207336"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r>
              <a:rPr lang="de-DE" sz="1700" dirty="0">
                <a:solidFill>
                  <a:schemeClr val="bg2">
                    <a:lumMod val="50000"/>
                  </a:schemeClr>
                </a:solidFill>
              </a:rPr>
              <a:t>Christian Fritsch, SICK</a:t>
            </a:r>
          </a:p>
        </p:txBody>
      </p:sp>
      <p:sp>
        <p:nvSpPr>
          <p:cNvPr id="172" name="Titel 1">
            <a:extLst>
              <a:ext uri="{FF2B5EF4-FFF2-40B4-BE49-F238E27FC236}">
                <a16:creationId xmlns:a16="http://schemas.microsoft.com/office/drawing/2014/main" id="{DAE02C1C-167F-4F0C-B0AF-89911FA76820}"/>
              </a:ext>
            </a:extLst>
          </p:cNvPr>
          <p:cNvSpPr txBox="1">
            <a:spLocks/>
          </p:cNvSpPr>
          <p:nvPr/>
        </p:nvSpPr>
        <p:spPr>
          <a:xfrm>
            <a:off x="4018646" y="4102024"/>
            <a:ext cx="8427354" cy="1022637"/>
          </a:xfrm>
          <a:prstGeom prst="rect">
            <a:avLst/>
          </a:prstGeom>
        </p:spPr>
        <p:txBody>
          <a:bodyPr vert="horz" lIns="0" tIns="0" rIns="0" bIns="62412" rtlCol="0" anchor="ctr">
            <a:noAutofit/>
          </a:bodyPr>
          <a:lstStyle>
            <a:lvl1pPr algn="l" defTabSz="1219444" rtl="0" eaLnBrk="1" latinLnBrk="0" hangingPunct="1">
              <a:spcBef>
                <a:spcPct val="0"/>
              </a:spcBef>
              <a:buNone/>
              <a:defRPr sz="2000" b="0" kern="1200">
                <a:solidFill>
                  <a:schemeClr val="accent2"/>
                </a:solidFill>
                <a:latin typeface="+mj-lt"/>
                <a:ea typeface="+mj-ea"/>
                <a:cs typeface="+mj-cs"/>
              </a:defRPr>
            </a:lvl1pPr>
          </a:lstStyle>
          <a:p>
            <a:pPr lvl="0">
              <a:defRPr/>
            </a:pPr>
            <a:r>
              <a:rPr kumimoji="0" lang="en-US" sz="2000" b="0" i="0" u="none" strike="noStrike" kern="1200" cap="none" spc="0" normalizeH="0" baseline="0" noProof="0" dirty="0">
                <a:ln>
                  <a:noFill/>
                </a:ln>
                <a:solidFill>
                  <a:srgbClr val="97A0A5"/>
                </a:solidFill>
                <a:effectLst/>
                <a:uLnTx/>
                <a:uFillTx/>
                <a:ea typeface="+mj-ea"/>
                <a:cs typeface="+mj-cs"/>
              </a:rPr>
              <a:t>Proposal to extend The Hermes Standard:</a:t>
            </a:r>
            <a:br>
              <a:rPr kumimoji="0" lang="en-US" sz="2000" b="1" i="0" u="none" strike="noStrike" kern="1200" cap="none" spc="0" normalizeH="0" baseline="0" noProof="0" dirty="0">
                <a:ln>
                  <a:noFill/>
                </a:ln>
                <a:solidFill>
                  <a:srgbClr val="97A0A5"/>
                </a:solidFill>
                <a:effectLst/>
                <a:uLnTx/>
                <a:uFillTx/>
                <a:ea typeface="+mj-ea"/>
                <a:cs typeface="+mj-cs"/>
              </a:rPr>
            </a:br>
            <a:r>
              <a:rPr kumimoji="0" lang="en-US" sz="2400" b="1" i="0" u="none" strike="noStrike" kern="1200" cap="none" spc="0" normalizeH="0" baseline="0" noProof="0" dirty="0">
                <a:ln>
                  <a:noFill/>
                </a:ln>
                <a:solidFill>
                  <a:srgbClr val="97A0A5"/>
                </a:solidFill>
                <a:effectLst/>
                <a:uLnTx/>
                <a:uFillTx/>
                <a:ea typeface="+mj-ea"/>
                <a:cs typeface="+mj-cs"/>
              </a:rPr>
              <a:t>Handling of unknown attributes</a:t>
            </a:r>
          </a:p>
        </p:txBody>
      </p:sp>
      <p:sp>
        <p:nvSpPr>
          <p:cNvPr id="173" name="Untertitel 2">
            <a:extLst>
              <a:ext uri="{FF2B5EF4-FFF2-40B4-BE49-F238E27FC236}">
                <a16:creationId xmlns:a16="http://schemas.microsoft.com/office/drawing/2014/main" id="{CE7610FC-6A9E-43B3-A271-F29DB28B5209}"/>
              </a:ext>
            </a:extLst>
          </p:cNvPr>
          <p:cNvSpPr txBox="1">
            <a:spLocks/>
          </p:cNvSpPr>
          <p:nvPr/>
        </p:nvSpPr>
        <p:spPr>
          <a:xfrm>
            <a:off x="4018646" y="5503949"/>
            <a:ext cx="5089325" cy="523321"/>
          </a:xfrm>
          <a:prstGeom prst="rect">
            <a:avLst/>
          </a:prstGeom>
        </p:spPr>
        <p:txBody>
          <a:bodyPr vert="horz" lIns="0" tIns="0" rIns="0" bIns="0" rtlCol="0">
            <a:noAutofit/>
          </a:bodyPr>
          <a:lstStyle>
            <a:lvl1pPr marL="0" indent="0" algn="l" defTabSz="1219444" rtl="0" eaLnBrk="1" latinLnBrk="0" hangingPunct="1">
              <a:spcBef>
                <a:spcPts val="2400"/>
              </a:spcBef>
              <a:spcAft>
                <a:spcPts val="600"/>
              </a:spcAft>
              <a:buFont typeface="Arial" panose="020B0604020202020204" pitchFamily="34" charset="0"/>
              <a:buNone/>
              <a:defRPr sz="1600" b="0" kern="1200">
                <a:solidFill>
                  <a:schemeClr val="tx1">
                    <a:tint val="75000"/>
                  </a:schemeClr>
                </a:solidFill>
                <a:latin typeface="+mn-lt"/>
                <a:ea typeface="+mn-ea"/>
                <a:cs typeface="+mn-cs"/>
              </a:defRPr>
            </a:lvl1pPr>
            <a:lvl2pPr marL="609722" indent="0" algn="ctr" defTabSz="1219444" rtl="0" eaLnBrk="1" latinLnBrk="0" hangingPunct="1">
              <a:spcBef>
                <a:spcPts val="600"/>
              </a:spcBef>
              <a:buFont typeface="+mj-lt"/>
              <a:buNone/>
              <a:defRPr sz="1600" b="1" kern="1200">
                <a:solidFill>
                  <a:schemeClr val="tx1">
                    <a:tint val="75000"/>
                  </a:schemeClr>
                </a:solidFill>
                <a:latin typeface="+mn-lt"/>
                <a:ea typeface="+mn-ea"/>
                <a:cs typeface="+mn-cs"/>
              </a:defRPr>
            </a:lvl2pPr>
            <a:lvl3pPr marL="1219444" indent="0" algn="ctr" defTabSz="1219444" rtl="0" eaLnBrk="1" latinLnBrk="0" hangingPunct="1">
              <a:spcBef>
                <a:spcPts val="480"/>
              </a:spcBef>
              <a:buClr>
                <a:schemeClr val="accent2"/>
              </a:buClr>
              <a:buSzPct val="80000"/>
              <a:buFont typeface="Wingdings" panose="05000000000000000000" pitchFamily="2" charset="2"/>
              <a:buNone/>
              <a:defRPr sz="1600" kern="1200">
                <a:solidFill>
                  <a:schemeClr val="tx1">
                    <a:tint val="75000"/>
                  </a:schemeClr>
                </a:solidFill>
                <a:latin typeface="+mn-lt"/>
                <a:ea typeface="+mn-ea"/>
                <a:cs typeface="+mn-cs"/>
              </a:defRPr>
            </a:lvl3pPr>
            <a:lvl4pPr marL="1829166" indent="0" algn="ctr" defTabSz="1219444" rtl="0" eaLnBrk="1" latinLnBrk="0" hangingPunct="1">
              <a:spcBef>
                <a:spcPts val="480"/>
              </a:spcBef>
              <a:buClr>
                <a:schemeClr val="accent2"/>
              </a:buClr>
              <a:buSzPct val="80000"/>
              <a:buFont typeface="Wingdings" panose="05000000000000000000" pitchFamily="2" charset="2"/>
              <a:buNone/>
              <a:tabLst/>
              <a:defRPr sz="1600" kern="1200">
                <a:solidFill>
                  <a:schemeClr val="tx1">
                    <a:tint val="75000"/>
                  </a:schemeClr>
                </a:solidFill>
                <a:latin typeface="+mn-lt"/>
                <a:ea typeface="+mn-ea"/>
                <a:cs typeface="+mn-cs"/>
              </a:defRPr>
            </a:lvl4pPr>
            <a:lvl5pPr marL="2438888" indent="0" algn="ctr" defTabSz="1219444" rtl="0" eaLnBrk="1" latinLnBrk="0" hangingPunct="1">
              <a:spcBef>
                <a:spcPts val="480"/>
              </a:spcBef>
              <a:buClr>
                <a:schemeClr val="accent2"/>
              </a:buClr>
              <a:buSzPct val="80000"/>
              <a:buFont typeface="Wingdings" panose="05000000000000000000" pitchFamily="2" charset="2"/>
              <a:buNone/>
              <a:defRPr sz="1600" kern="1200">
                <a:solidFill>
                  <a:schemeClr val="tx1">
                    <a:tint val="75000"/>
                  </a:schemeClr>
                </a:solidFill>
                <a:latin typeface="+mn-lt"/>
                <a:ea typeface="+mn-ea"/>
                <a:cs typeface="+mn-cs"/>
              </a:defRPr>
            </a:lvl5pPr>
            <a:lvl6pPr marL="3048610"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6pPr>
            <a:lvl7pPr marL="3658332"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7pPr>
            <a:lvl8pPr marL="4268053"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8pPr>
            <a:lvl9pPr marL="4877775"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9pPr>
          </a:lstStyle>
          <a:p>
            <a:pPr marL="0" marR="0" lvl="0" indent="0" algn="l" defTabSz="1219444" rtl="0" eaLnBrk="1" fontAlgn="auto" latinLnBrk="0" hangingPunct="1">
              <a:lnSpc>
                <a:spcPct val="100000"/>
              </a:lnSpc>
              <a:spcBef>
                <a:spcPts val="2400"/>
              </a:spcBef>
              <a:spcAft>
                <a:spcPts val="600"/>
              </a:spcAft>
              <a:buClrTx/>
              <a:buSzTx/>
              <a:buFont typeface="Arial" panose="020B0604020202020204" pitchFamily="34" charset="0"/>
              <a:buNone/>
              <a:tabLst/>
              <a:defRPr/>
            </a:pPr>
            <a:endParaRPr kumimoji="0" lang="de-DE" sz="1600" b="0" i="0" u="none" strike="noStrike" kern="1200" cap="none" spc="0" normalizeH="0" baseline="0" noProof="0">
              <a:ln>
                <a:noFill/>
              </a:ln>
              <a:solidFill>
                <a:srgbClr val="000000">
                  <a:tint val="75000"/>
                </a:srgbClr>
              </a:solidFill>
              <a:effectLst/>
              <a:uLnTx/>
              <a:uFillTx/>
              <a:latin typeface="Arial"/>
              <a:ea typeface="+mn-ea"/>
              <a:cs typeface="+mn-cs"/>
            </a:endParaRPr>
          </a:p>
        </p:txBody>
      </p:sp>
    </p:spTree>
    <p:extLst>
      <p:ext uri="{BB962C8B-B14F-4D97-AF65-F5344CB8AC3E}">
        <p14:creationId xmlns:p14="http://schemas.microsoft.com/office/powerpoint/2010/main" val="5476945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33D2381F-D5ED-4AA8-8773-E99699C53481}"/>
              </a:ext>
            </a:extLst>
          </p:cNvPr>
          <p:cNvGraphicFramePr>
            <a:graphicFrameLocks noChangeAspect="1"/>
          </p:cNvGraphicFramePr>
          <p:nvPr>
            <p:custDataLst>
              <p:tags r:id="rId1"/>
            </p:custDataLst>
            <p:extLst>
              <p:ext uri="{D42A27DB-BD31-4B8C-83A1-F6EECF244321}">
                <p14:modId xmlns:p14="http://schemas.microsoft.com/office/powerpoint/2010/main" val="254768605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16" imgH="416" progId="TCLayout.ActiveDocument.1">
                  <p:embed/>
                </p:oleObj>
              </mc:Choice>
              <mc:Fallback>
                <p:oleObj name="think-cell Slide" r:id="rId3" imgW="416" imgH="416" progId="TCLayout.ActiveDocument.1">
                  <p:embed/>
                  <p:pic>
                    <p:nvPicPr>
                      <p:cNvPr id="8" name="Object 7" hidden="1">
                        <a:extLst>
                          <a:ext uri="{FF2B5EF4-FFF2-40B4-BE49-F238E27FC236}">
                            <a16:creationId xmlns:a16="http://schemas.microsoft.com/office/drawing/2014/main" id="{33D2381F-D5ED-4AA8-8773-E99699C5348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19949787-0E13-437C-9934-22971AF0329C}"/>
              </a:ext>
            </a:extLst>
          </p:cNvPr>
          <p:cNvSpPr>
            <a:spLocks noGrp="1"/>
          </p:cNvSpPr>
          <p:nvPr>
            <p:ph type="title"/>
          </p:nvPr>
        </p:nvSpPr>
        <p:spPr/>
        <p:txBody>
          <a:bodyPr vert="horz"/>
          <a:lstStyle/>
          <a:p>
            <a:r>
              <a:rPr lang="en-US" dirty="0"/>
              <a:t>Change to The Hermes Standard:</a:t>
            </a:r>
            <a:r>
              <a:rPr kumimoji="0" lang="en-US" sz="2000" b="1" i="0" u="none" strike="noStrike" kern="1200" cap="none" spc="0" normalizeH="0" baseline="0" noProof="0" dirty="0">
                <a:ln>
                  <a:noFill/>
                </a:ln>
                <a:solidFill>
                  <a:srgbClr val="97A0A5"/>
                </a:solidFill>
                <a:effectLst/>
                <a:uLnTx/>
                <a:uFillTx/>
                <a:ea typeface="+mj-ea"/>
                <a:cs typeface="+mj-cs"/>
              </a:rPr>
              <a:t> </a:t>
            </a:r>
            <a:r>
              <a:rPr kumimoji="0" lang="en-US" sz="2000" b="1" i="0" u="none" strike="noStrike" kern="1200" cap="none" spc="0" normalizeH="0" baseline="0" noProof="0" dirty="0">
                <a:ln>
                  <a:noFill/>
                </a:ln>
                <a:effectLst/>
                <a:uLnTx/>
                <a:uFillTx/>
                <a:ea typeface="+mj-ea"/>
                <a:cs typeface="+mj-cs"/>
              </a:rPr>
              <a:t>unknown attributes</a:t>
            </a:r>
            <a:r>
              <a:rPr lang="en-US" dirty="0"/>
              <a:t> </a:t>
            </a:r>
          </a:p>
        </p:txBody>
      </p:sp>
      <p:sp>
        <p:nvSpPr>
          <p:cNvPr id="3" name="Text Placeholder 2">
            <a:extLst>
              <a:ext uri="{FF2B5EF4-FFF2-40B4-BE49-F238E27FC236}">
                <a16:creationId xmlns:a16="http://schemas.microsoft.com/office/drawing/2014/main" id="{84FE3A2B-E294-47F2-8B49-6D5F63BBD394}"/>
              </a:ext>
            </a:extLst>
          </p:cNvPr>
          <p:cNvSpPr>
            <a:spLocks noGrp="1"/>
          </p:cNvSpPr>
          <p:nvPr>
            <p:ph type="body" sz="quarter" idx="13"/>
          </p:nvPr>
        </p:nvSpPr>
        <p:spPr/>
        <p:txBody>
          <a:bodyPr>
            <a:normAutofit fontScale="92500" lnSpcReduction="10000"/>
          </a:bodyPr>
          <a:lstStyle/>
          <a:p>
            <a:r>
              <a:rPr lang="en-US" dirty="0"/>
              <a:t>Background</a:t>
            </a:r>
          </a:p>
          <a:p>
            <a:pPr>
              <a:spcBef>
                <a:spcPts val="1200"/>
              </a:spcBef>
            </a:pPr>
            <a:r>
              <a:rPr lang="en-US" b="0" dirty="0"/>
              <a:t>Chapter 3.1 Message Format currently defines that all machines can discard unknown attributes. Based on that, the lowest Hermes Standard Version supported by one equipment in the line can limit the performance of entire SMT Line.</a:t>
            </a:r>
          </a:p>
          <a:p>
            <a:pPr>
              <a:spcBef>
                <a:spcPts val="1200"/>
              </a:spcBef>
            </a:pPr>
            <a:r>
              <a:rPr lang="en-US" b="0" dirty="0"/>
              <a:t>My recommendation is, that all machines can ignore and discard unknown messages (e.g. </a:t>
            </a:r>
            <a:r>
              <a:rPr lang="en-US" b="0" dirty="0" err="1"/>
              <a:t>BoardForecast</a:t>
            </a:r>
            <a:r>
              <a:rPr lang="en-US" b="0" dirty="0"/>
              <a:t> for V1.1 machines). BUT the machine shall not discard any attributes of known messages (e.g. </a:t>
            </a:r>
            <a:r>
              <a:rPr lang="en-US" b="0" dirty="0" err="1"/>
              <a:t>Subboards</a:t>
            </a:r>
            <a:r>
              <a:rPr lang="en-US" b="0" dirty="0"/>
              <a:t> from </a:t>
            </a:r>
            <a:r>
              <a:rPr lang="en-US" b="0" dirty="0" err="1"/>
              <a:t>BoardAvailable</a:t>
            </a:r>
            <a:r>
              <a:rPr lang="en-US" b="0" dirty="0"/>
              <a:t>) as it is heavily limiting the entire SMT line use cases.</a:t>
            </a:r>
          </a:p>
          <a:p>
            <a:pPr>
              <a:spcBef>
                <a:spcPts val="1200"/>
              </a:spcBef>
            </a:pPr>
            <a:r>
              <a:rPr lang="en-US" dirty="0"/>
              <a:t>Suggested change</a:t>
            </a:r>
          </a:p>
          <a:p>
            <a:pPr>
              <a:spcBef>
                <a:spcPts val="1200"/>
              </a:spcBef>
            </a:pPr>
            <a:r>
              <a:rPr lang="en-US" b="0" dirty="0"/>
              <a:t>Replace the sentence in Chapter 1:</a:t>
            </a:r>
          </a:p>
          <a:p>
            <a:pPr>
              <a:spcBef>
                <a:spcPts val="1200"/>
              </a:spcBef>
            </a:pPr>
            <a:r>
              <a:rPr lang="en-US" b="0" i="1" dirty="0"/>
              <a:t>To keep upward compatibility, any message unknown by an implementation can be ignored and discarded.</a:t>
            </a:r>
          </a:p>
          <a:p>
            <a:pPr>
              <a:spcBef>
                <a:spcPts val="1200"/>
              </a:spcBef>
            </a:pPr>
            <a:r>
              <a:rPr lang="en-US" b="0" dirty="0"/>
              <a:t>by the sentence:</a:t>
            </a:r>
          </a:p>
          <a:p>
            <a:pPr>
              <a:spcBef>
                <a:spcPts val="1200"/>
              </a:spcBef>
            </a:pPr>
            <a:r>
              <a:rPr lang="en-US" b="0" i="1" dirty="0"/>
              <a:t>To keep upward compatibility, any message unknown by an implementation can be ignored and discarded. Known messages containing unknown attributes shall be passed on without discarding this attributes.</a:t>
            </a:r>
            <a:endParaRPr lang="en-US" i="1" dirty="0"/>
          </a:p>
        </p:txBody>
      </p:sp>
      <p:sp>
        <p:nvSpPr>
          <p:cNvPr id="4" name="Date Placeholder 3">
            <a:extLst>
              <a:ext uri="{FF2B5EF4-FFF2-40B4-BE49-F238E27FC236}">
                <a16:creationId xmlns:a16="http://schemas.microsoft.com/office/drawing/2014/main" id="{302CA9E6-BE6C-4C25-8616-D290790EC1FD}"/>
              </a:ext>
            </a:extLst>
          </p:cNvPr>
          <p:cNvSpPr>
            <a:spLocks noGrp="1"/>
          </p:cNvSpPr>
          <p:nvPr>
            <p:ph type="dt" sz="half" idx="10"/>
          </p:nvPr>
        </p:nvSpPr>
        <p:spPr/>
        <p:txBody>
          <a:bodyPr/>
          <a:lstStyle/>
          <a:p>
            <a:r>
              <a:rPr lang="en-US"/>
              <a:t>as of 15-Nov-2021</a:t>
            </a:r>
          </a:p>
        </p:txBody>
      </p:sp>
      <p:sp>
        <p:nvSpPr>
          <p:cNvPr id="5" name="Slide Number Placeholder 4">
            <a:extLst>
              <a:ext uri="{FF2B5EF4-FFF2-40B4-BE49-F238E27FC236}">
                <a16:creationId xmlns:a16="http://schemas.microsoft.com/office/drawing/2014/main" id="{129B4EE5-413D-4921-BD3D-9F5513C45AB4}"/>
              </a:ext>
            </a:extLst>
          </p:cNvPr>
          <p:cNvSpPr>
            <a:spLocks noGrp="1"/>
          </p:cNvSpPr>
          <p:nvPr>
            <p:ph type="sldNum" sz="quarter" idx="12"/>
          </p:nvPr>
        </p:nvSpPr>
        <p:spPr/>
        <p:txBody>
          <a:bodyPr/>
          <a:lstStyle/>
          <a:p>
            <a:r>
              <a:rPr lang="en-US"/>
              <a:t>Page </a:t>
            </a:r>
            <a:fld id="{9204330F-C5AD-4AC0-88A8-9CB1F8F7EBD6}" type="slidenum">
              <a:rPr lang="en-US" smtClean="0"/>
              <a:pPr/>
              <a:t>42</a:t>
            </a:fld>
            <a:endParaRPr lang="en-US"/>
          </a:p>
        </p:txBody>
      </p:sp>
    </p:spTree>
    <p:extLst>
      <p:ext uri="{BB962C8B-B14F-4D97-AF65-F5344CB8AC3E}">
        <p14:creationId xmlns:p14="http://schemas.microsoft.com/office/powerpoint/2010/main" val="31568422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513D9366-9E76-4D84-AD79-4C6B8132E5AC}"/>
              </a:ext>
            </a:extLst>
          </p:cNvPr>
          <p:cNvGraphicFramePr>
            <a:graphicFrameLocks noChangeAspect="1"/>
          </p:cNvGraphicFramePr>
          <p:nvPr>
            <p:custDataLst>
              <p:tags r:id="rId1"/>
            </p:custDataLst>
            <p:extLst>
              <p:ext uri="{D42A27DB-BD31-4B8C-83A1-F6EECF244321}">
                <p14:modId xmlns:p14="http://schemas.microsoft.com/office/powerpoint/2010/main" val="21145824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73" imgH="476" progId="TCLayout.ActiveDocument.1">
                  <p:embed/>
                </p:oleObj>
              </mc:Choice>
              <mc:Fallback>
                <p:oleObj name="think-cell Slide" r:id="rId3" imgW="473" imgH="476" progId="TCLayout.ActiveDocument.1">
                  <p:embed/>
                  <p:pic>
                    <p:nvPicPr>
                      <p:cNvPr id="7" name="Object 6" hidden="1">
                        <a:extLst>
                          <a:ext uri="{FF2B5EF4-FFF2-40B4-BE49-F238E27FC236}">
                            <a16:creationId xmlns:a16="http://schemas.microsoft.com/office/drawing/2014/main" id="{513D9366-9E76-4D84-AD79-4C6B8132E5A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A2389DA4-DB61-4BFC-8BA6-3F7CD45A5DEC}"/>
              </a:ext>
            </a:extLst>
          </p:cNvPr>
          <p:cNvSpPr>
            <a:spLocks noGrp="1"/>
          </p:cNvSpPr>
          <p:nvPr>
            <p:ph type="title"/>
          </p:nvPr>
        </p:nvSpPr>
        <p:spPr/>
        <p:txBody>
          <a:bodyPr vert="horz"/>
          <a:lstStyle/>
          <a:p>
            <a:r>
              <a:rPr lang="en-US" dirty="0"/>
              <a:t>Change to The Hermes Standard:</a:t>
            </a:r>
            <a:r>
              <a:rPr kumimoji="0" lang="en-US" sz="2000" b="1" i="0" u="none" strike="noStrike" kern="1200" cap="none" spc="0" normalizeH="0" baseline="0" noProof="0" dirty="0">
                <a:ln>
                  <a:noFill/>
                </a:ln>
                <a:solidFill>
                  <a:srgbClr val="97A0A5"/>
                </a:solidFill>
                <a:effectLst/>
                <a:uLnTx/>
                <a:uFillTx/>
                <a:ea typeface="+mj-ea"/>
                <a:cs typeface="+mj-cs"/>
              </a:rPr>
              <a:t> </a:t>
            </a:r>
            <a:r>
              <a:rPr kumimoji="0" lang="en-US" sz="2000" b="1" i="0" u="none" strike="noStrike" kern="1200" cap="none" spc="0" normalizeH="0" baseline="0" noProof="0" dirty="0">
                <a:ln>
                  <a:noFill/>
                </a:ln>
                <a:effectLst/>
                <a:uLnTx/>
                <a:uFillTx/>
                <a:ea typeface="+mj-ea"/>
                <a:cs typeface="+mj-cs"/>
              </a:rPr>
              <a:t>unknown attributes</a:t>
            </a:r>
            <a:r>
              <a:rPr lang="en-US" dirty="0"/>
              <a:t> </a:t>
            </a:r>
          </a:p>
        </p:txBody>
      </p:sp>
      <p:sp>
        <p:nvSpPr>
          <p:cNvPr id="3" name="Text Placeholder 2">
            <a:extLst>
              <a:ext uri="{FF2B5EF4-FFF2-40B4-BE49-F238E27FC236}">
                <a16:creationId xmlns:a16="http://schemas.microsoft.com/office/drawing/2014/main" id="{F08CDB96-0F92-4E03-B264-57ED2A597FB1}"/>
              </a:ext>
            </a:extLst>
          </p:cNvPr>
          <p:cNvSpPr>
            <a:spLocks noGrp="1"/>
          </p:cNvSpPr>
          <p:nvPr>
            <p:ph type="body" sz="quarter" idx="13"/>
          </p:nvPr>
        </p:nvSpPr>
        <p:spPr>
          <a:xfrm>
            <a:off x="1872017" y="2679191"/>
            <a:ext cx="9988637" cy="3727325"/>
          </a:xfrm>
        </p:spPr>
        <p:txBody>
          <a:bodyPr>
            <a:normAutofit/>
          </a:bodyPr>
          <a:lstStyle/>
          <a:p>
            <a:r>
              <a:rPr lang="en-US" sz="2400" dirty="0"/>
              <a:t>Vote (Yes / No / Abstain)      .. / .. / ..</a:t>
            </a:r>
          </a:p>
          <a:p>
            <a:endParaRPr lang="en-US" sz="2400" dirty="0"/>
          </a:p>
          <a:p>
            <a:r>
              <a:rPr lang="en-US" sz="2400" dirty="0"/>
              <a:t>Comment: </a:t>
            </a:r>
          </a:p>
        </p:txBody>
      </p:sp>
      <p:sp>
        <p:nvSpPr>
          <p:cNvPr id="4" name="Date Placeholder 3">
            <a:extLst>
              <a:ext uri="{FF2B5EF4-FFF2-40B4-BE49-F238E27FC236}">
                <a16:creationId xmlns:a16="http://schemas.microsoft.com/office/drawing/2014/main" id="{36536640-F5C6-4A64-8442-31FA0BDB1D18}"/>
              </a:ext>
            </a:extLst>
          </p:cNvPr>
          <p:cNvSpPr>
            <a:spLocks noGrp="1"/>
          </p:cNvSpPr>
          <p:nvPr>
            <p:ph type="dt" sz="half" idx="10"/>
          </p:nvPr>
        </p:nvSpPr>
        <p:spPr/>
        <p:txBody>
          <a:bodyPr/>
          <a:lstStyle/>
          <a:p>
            <a:fld id="{97C4600F-AE04-42E4-86BF-83628F3CE8D2}" type="datetime1">
              <a:rPr lang="de-DE" smtClean="0"/>
              <a:t>17.06.2022</a:t>
            </a:fld>
            <a:endParaRPr lang="en-US"/>
          </a:p>
        </p:txBody>
      </p:sp>
      <p:sp>
        <p:nvSpPr>
          <p:cNvPr id="5" name="Slide Number Placeholder 4">
            <a:extLst>
              <a:ext uri="{FF2B5EF4-FFF2-40B4-BE49-F238E27FC236}">
                <a16:creationId xmlns:a16="http://schemas.microsoft.com/office/drawing/2014/main" id="{989DCB4C-6A0D-44DC-AF78-CBA80110DD2E}"/>
              </a:ext>
            </a:extLst>
          </p:cNvPr>
          <p:cNvSpPr>
            <a:spLocks noGrp="1"/>
          </p:cNvSpPr>
          <p:nvPr>
            <p:ph type="sldNum" sz="quarter" idx="12"/>
          </p:nvPr>
        </p:nvSpPr>
        <p:spPr/>
        <p:txBody>
          <a:bodyPr/>
          <a:lstStyle/>
          <a:p>
            <a:r>
              <a:rPr lang="en-US"/>
              <a:t>Page </a:t>
            </a:r>
            <a:fld id="{9204330F-C5AD-4AC0-88A8-9CB1F8F7EBD6}" type="slidenum">
              <a:rPr lang="en-US" smtClean="0"/>
              <a:pPr/>
              <a:t>43</a:t>
            </a:fld>
            <a:endParaRPr lang="en-US"/>
          </a:p>
        </p:txBody>
      </p:sp>
    </p:spTree>
    <p:extLst>
      <p:ext uri="{BB962C8B-B14F-4D97-AF65-F5344CB8AC3E}">
        <p14:creationId xmlns:p14="http://schemas.microsoft.com/office/powerpoint/2010/main" val="21749202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EE24F04F-6B17-449B-A9F7-FDEA53307639}"/>
              </a:ext>
            </a:extLst>
          </p:cNvPr>
          <p:cNvSpPr txBox="1"/>
          <p:nvPr/>
        </p:nvSpPr>
        <p:spPr>
          <a:xfrm>
            <a:off x="933449" y="3298406"/>
            <a:ext cx="10270341" cy="923301"/>
          </a:xfrm>
          <a:prstGeom prst="rect">
            <a:avLst/>
          </a:prstGeom>
          <a:noFill/>
        </p:spPr>
        <p:txBody>
          <a:bodyPr wrap="square" lIns="91416" tIns="45706" rIns="91416" bIns="45706" rtlCol="0">
            <a:spAutoFit/>
          </a:bodyPr>
          <a:lstStyle/>
          <a:p>
            <a:pPr algn="ctr" defTabSz="1219118"/>
            <a:r>
              <a:rPr lang="de-DE" sz="5400" b="1" err="1">
                <a:solidFill>
                  <a:srgbClr val="151517"/>
                </a:solidFill>
                <a:effectLst>
                  <a:glow rad="190500">
                    <a:prstClr val="white"/>
                  </a:glow>
                </a:effectLst>
              </a:rPr>
              <a:t>Our</a:t>
            </a:r>
            <a:r>
              <a:rPr lang="de-DE" sz="5400" b="1">
                <a:solidFill>
                  <a:srgbClr val="151517"/>
                </a:solidFill>
                <a:effectLst>
                  <a:glow rad="190500">
                    <a:prstClr val="white"/>
                  </a:glow>
                </a:effectLst>
              </a:rPr>
              <a:t> World </a:t>
            </a:r>
            <a:r>
              <a:rPr lang="de-DE" sz="5400" b="1" err="1">
                <a:solidFill>
                  <a:srgbClr val="151517"/>
                </a:solidFill>
                <a:effectLst>
                  <a:glow rad="190500">
                    <a:prstClr val="white"/>
                  </a:glow>
                </a:effectLst>
              </a:rPr>
              <a:t>becomes</a:t>
            </a:r>
            <a:r>
              <a:rPr lang="de-DE" sz="5400" b="1">
                <a:solidFill>
                  <a:srgbClr val="151517"/>
                </a:solidFill>
                <a:effectLst>
                  <a:glow rad="190500">
                    <a:prstClr val="white"/>
                  </a:glow>
                </a:effectLst>
              </a:rPr>
              <a:t> digital</a:t>
            </a:r>
          </a:p>
        </p:txBody>
      </p:sp>
      <p:sp>
        <p:nvSpPr>
          <p:cNvPr id="5" name="Rechteck 4">
            <a:extLst>
              <a:ext uri="{FF2B5EF4-FFF2-40B4-BE49-F238E27FC236}">
                <a16:creationId xmlns:a16="http://schemas.microsoft.com/office/drawing/2014/main" id="{CA9E4623-009F-4A6F-BC91-525F63E19ABD}"/>
              </a:ext>
            </a:extLst>
          </p:cNvPr>
          <p:cNvSpPr/>
          <p:nvPr/>
        </p:nvSpPr>
        <p:spPr>
          <a:xfrm>
            <a:off x="1656272" y="3298406"/>
            <a:ext cx="8798943" cy="9233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6" name="Gruppieren 5">
            <a:extLst>
              <a:ext uri="{FF2B5EF4-FFF2-40B4-BE49-F238E27FC236}">
                <a16:creationId xmlns:a16="http://schemas.microsoft.com/office/drawing/2014/main" id="{C330E092-A2B8-41D8-96AB-5E2D810D7B58}"/>
              </a:ext>
            </a:extLst>
          </p:cNvPr>
          <p:cNvGrpSpPr/>
          <p:nvPr/>
        </p:nvGrpSpPr>
        <p:grpSpPr>
          <a:xfrm>
            <a:off x="1903162" y="1728590"/>
            <a:ext cx="10112964" cy="4324831"/>
            <a:chOff x="819425" y="901874"/>
            <a:chExt cx="11196701" cy="4788294"/>
          </a:xfrm>
          <a:solidFill>
            <a:schemeClr val="tx1">
              <a:lumMod val="10000"/>
              <a:lumOff val="90000"/>
            </a:schemeClr>
          </a:solidFill>
        </p:grpSpPr>
        <p:grpSp>
          <p:nvGrpSpPr>
            <p:cNvPr id="7" name="Gruppieren 6">
              <a:extLst>
                <a:ext uri="{FF2B5EF4-FFF2-40B4-BE49-F238E27FC236}">
                  <a16:creationId xmlns:a16="http://schemas.microsoft.com/office/drawing/2014/main" id="{75C45913-BA39-44BA-BF34-C9CE95096130}"/>
                </a:ext>
              </a:extLst>
            </p:cNvPr>
            <p:cNvGrpSpPr/>
            <p:nvPr userDrawn="1"/>
          </p:nvGrpSpPr>
          <p:grpSpPr>
            <a:xfrm>
              <a:off x="3188888" y="901874"/>
              <a:ext cx="8827238" cy="463463"/>
              <a:chOff x="3188888" y="901874"/>
              <a:chExt cx="8827238" cy="463463"/>
            </a:xfrm>
            <a:grpFill/>
          </p:grpSpPr>
          <p:sp>
            <p:nvSpPr>
              <p:cNvPr id="149" name="Rechteck 148">
                <a:extLst>
                  <a:ext uri="{FF2B5EF4-FFF2-40B4-BE49-F238E27FC236}">
                    <a16:creationId xmlns:a16="http://schemas.microsoft.com/office/drawing/2014/main" id="{E11122CC-1FDD-4BFE-8EB3-5EE20B8A94E1}"/>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0" name="Rechteck 149">
                <a:extLst>
                  <a:ext uri="{FF2B5EF4-FFF2-40B4-BE49-F238E27FC236}">
                    <a16:creationId xmlns:a16="http://schemas.microsoft.com/office/drawing/2014/main" id="{081D6F1B-9964-42F5-AE91-DD644FBE21B8}"/>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1" name="Rechteck 150">
                <a:extLst>
                  <a:ext uri="{FF2B5EF4-FFF2-40B4-BE49-F238E27FC236}">
                    <a16:creationId xmlns:a16="http://schemas.microsoft.com/office/drawing/2014/main" id="{A119F9C5-E4DA-441C-961A-E1428F0425F1}"/>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2" name="Rechteck 151">
                <a:extLst>
                  <a:ext uri="{FF2B5EF4-FFF2-40B4-BE49-F238E27FC236}">
                    <a16:creationId xmlns:a16="http://schemas.microsoft.com/office/drawing/2014/main" id="{F990D70A-25A3-48E3-AC82-FA4E5D3E9A97}"/>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3" name="Rechteck 152">
                <a:extLst>
                  <a:ext uri="{FF2B5EF4-FFF2-40B4-BE49-F238E27FC236}">
                    <a16:creationId xmlns:a16="http://schemas.microsoft.com/office/drawing/2014/main" id="{54B89C26-A413-48BF-9121-3BE12F7B49D5}"/>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4" name="Rechteck 153">
                <a:extLst>
                  <a:ext uri="{FF2B5EF4-FFF2-40B4-BE49-F238E27FC236}">
                    <a16:creationId xmlns:a16="http://schemas.microsoft.com/office/drawing/2014/main" id="{AC40423D-E496-423D-9E17-CF1D70D6DAF9}"/>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5" name="Rechteck 154">
                <a:extLst>
                  <a:ext uri="{FF2B5EF4-FFF2-40B4-BE49-F238E27FC236}">
                    <a16:creationId xmlns:a16="http://schemas.microsoft.com/office/drawing/2014/main" id="{DB2C9D30-9E9C-4054-BA4B-C9D856BF1BCD}"/>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6" name="Rechteck 155">
                <a:extLst>
                  <a:ext uri="{FF2B5EF4-FFF2-40B4-BE49-F238E27FC236}">
                    <a16:creationId xmlns:a16="http://schemas.microsoft.com/office/drawing/2014/main" id="{31A9EBEA-2D91-410F-8776-5BBD079BFCB4}"/>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7" name="Rechteck 156">
                <a:extLst>
                  <a:ext uri="{FF2B5EF4-FFF2-40B4-BE49-F238E27FC236}">
                    <a16:creationId xmlns:a16="http://schemas.microsoft.com/office/drawing/2014/main" id="{857E57A0-BFCC-46E5-B170-24E95A4E2505}"/>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8" name="Rechteck 157">
                <a:extLst>
                  <a:ext uri="{FF2B5EF4-FFF2-40B4-BE49-F238E27FC236}">
                    <a16:creationId xmlns:a16="http://schemas.microsoft.com/office/drawing/2014/main" id="{8F194B09-F588-4698-B9AE-7087AE921160}"/>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9" name="Rechteck 158">
                <a:extLst>
                  <a:ext uri="{FF2B5EF4-FFF2-40B4-BE49-F238E27FC236}">
                    <a16:creationId xmlns:a16="http://schemas.microsoft.com/office/drawing/2014/main" id="{1B0A5449-C9BA-48E4-94DF-1F7195EF496E}"/>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0" name="Rechteck 159">
                <a:extLst>
                  <a:ext uri="{FF2B5EF4-FFF2-40B4-BE49-F238E27FC236}">
                    <a16:creationId xmlns:a16="http://schemas.microsoft.com/office/drawing/2014/main" id="{50955E37-9B40-4496-8A0F-67E635D1FEBD}"/>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4" name="Rechteck 163">
                <a:extLst>
                  <a:ext uri="{FF2B5EF4-FFF2-40B4-BE49-F238E27FC236}">
                    <a16:creationId xmlns:a16="http://schemas.microsoft.com/office/drawing/2014/main" id="{E7AC5FD8-8142-4A18-A27D-CDF2E14085D2}"/>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5" name="Rechteck 164">
                <a:extLst>
                  <a:ext uri="{FF2B5EF4-FFF2-40B4-BE49-F238E27FC236}">
                    <a16:creationId xmlns:a16="http://schemas.microsoft.com/office/drawing/2014/main" id="{FDCF299A-3559-44B2-9B53-8E1C52E19602}"/>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6" name="Rechteck 165">
                <a:extLst>
                  <a:ext uri="{FF2B5EF4-FFF2-40B4-BE49-F238E27FC236}">
                    <a16:creationId xmlns:a16="http://schemas.microsoft.com/office/drawing/2014/main" id="{05798E05-8183-4D1D-8C1D-738C74130795}"/>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8" name="Gruppieren 7">
              <a:extLst>
                <a:ext uri="{FF2B5EF4-FFF2-40B4-BE49-F238E27FC236}">
                  <a16:creationId xmlns:a16="http://schemas.microsoft.com/office/drawing/2014/main" id="{14AF15B4-7562-4F3A-AEB1-4277D10DFBA6}"/>
                </a:ext>
              </a:extLst>
            </p:cNvPr>
            <p:cNvGrpSpPr/>
            <p:nvPr userDrawn="1"/>
          </p:nvGrpSpPr>
          <p:grpSpPr>
            <a:xfrm>
              <a:off x="3188888" y="1519707"/>
              <a:ext cx="8827238" cy="463463"/>
              <a:chOff x="3188888" y="901874"/>
              <a:chExt cx="8827238" cy="463463"/>
            </a:xfrm>
            <a:grpFill/>
          </p:grpSpPr>
          <p:sp>
            <p:nvSpPr>
              <p:cNvPr id="130" name="Rechteck 129">
                <a:extLst>
                  <a:ext uri="{FF2B5EF4-FFF2-40B4-BE49-F238E27FC236}">
                    <a16:creationId xmlns:a16="http://schemas.microsoft.com/office/drawing/2014/main" id="{4620E6BD-AD94-4CC0-855A-3E87A52910A4}"/>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1" name="Rechteck 130">
                <a:extLst>
                  <a:ext uri="{FF2B5EF4-FFF2-40B4-BE49-F238E27FC236}">
                    <a16:creationId xmlns:a16="http://schemas.microsoft.com/office/drawing/2014/main" id="{CC44B98F-64EB-4404-BDA6-BEF323EC78F9}"/>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2" name="Rechteck 131">
                <a:extLst>
                  <a:ext uri="{FF2B5EF4-FFF2-40B4-BE49-F238E27FC236}">
                    <a16:creationId xmlns:a16="http://schemas.microsoft.com/office/drawing/2014/main" id="{8F31F5FD-8891-4392-A162-884490D844AE}"/>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3" name="Rechteck 132">
                <a:extLst>
                  <a:ext uri="{FF2B5EF4-FFF2-40B4-BE49-F238E27FC236}">
                    <a16:creationId xmlns:a16="http://schemas.microsoft.com/office/drawing/2014/main" id="{88D266D7-05E6-4A63-B670-74E84A5A25E1}"/>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4" name="Rechteck 133">
                <a:extLst>
                  <a:ext uri="{FF2B5EF4-FFF2-40B4-BE49-F238E27FC236}">
                    <a16:creationId xmlns:a16="http://schemas.microsoft.com/office/drawing/2014/main" id="{829A074B-7DD4-4AB2-BB4D-0C2B2721886A}"/>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5" name="Rechteck 134">
                <a:extLst>
                  <a:ext uri="{FF2B5EF4-FFF2-40B4-BE49-F238E27FC236}">
                    <a16:creationId xmlns:a16="http://schemas.microsoft.com/office/drawing/2014/main" id="{00B1D5BA-1B9D-49B0-9A62-B0755AFCF114}"/>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6" name="Rechteck 135">
                <a:extLst>
                  <a:ext uri="{FF2B5EF4-FFF2-40B4-BE49-F238E27FC236}">
                    <a16:creationId xmlns:a16="http://schemas.microsoft.com/office/drawing/2014/main" id="{E9B24AC7-7499-466C-8A06-5B3D670081E9}"/>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7" name="Rechteck 136">
                <a:extLst>
                  <a:ext uri="{FF2B5EF4-FFF2-40B4-BE49-F238E27FC236}">
                    <a16:creationId xmlns:a16="http://schemas.microsoft.com/office/drawing/2014/main" id="{E74C4ABF-6193-47F7-B8CC-4FD5620881FD}"/>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8" name="Rechteck 137">
                <a:extLst>
                  <a:ext uri="{FF2B5EF4-FFF2-40B4-BE49-F238E27FC236}">
                    <a16:creationId xmlns:a16="http://schemas.microsoft.com/office/drawing/2014/main" id="{73472F13-29B6-42F2-9D13-892F0C05260B}"/>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9" name="Rechteck 138">
                <a:extLst>
                  <a:ext uri="{FF2B5EF4-FFF2-40B4-BE49-F238E27FC236}">
                    <a16:creationId xmlns:a16="http://schemas.microsoft.com/office/drawing/2014/main" id="{E1A94568-9AE4-4B8C-A976-D9459CD7103A}"/>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0" name="Rechteck 139">
                <a:extLst>
                  <a:ext uri="{FF2B5EF4-FFF2-40B4-BE49-F238E27FC236}">
                    <a16:creationId xmlns:a16="http://schemas.microsoft.com/office/drawing/2014/main" id="{242259DA-BD09-495D-9C68-F82166794285}"/>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1" name="Rechteck 140">
                <a:extLst>
                  <a:ext uri="{FF2B5EF4-FFF2-40B4-BE49-F238E27FC236}">
                    <a16:creationId xmlns:a16="http://schemas.microsoft.com/office/drawing/2014/main" id="{C15ED136-93A2-40AF-A31F-B808779E206E}"/>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5" name="Rechteck 144">
                <a:extLst>
                  <a:ext uri="{FF2B5EF4-FFF2-40B4-BE49-F238E27FC236}">
                    <a16:creationId xmlns:a16="http://schemas.microsoft.com/office/drawing/2014/main" id="{942469AC-AF33-4E4E-B803-2600FF806156}"/>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6" name="Rechteck 145">
                <a:extLst>
                  <a:ext uri="{FF2B5EF4-FFF2-40B4-BE49-F238E27FC236}">
                    <a16:creationId xmlns:a16="http://schemas.microsoft.com/office/drawing/2014/main" id="{33FBCD1C-42A3-4C13-B863-EFC1B81EA133}"/>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7" name="Rechteck 146">
                <a:extLst>
                  <a:ext uri="{FF2B5EF4-FFF2-40B4-BE49-F238E27FC236}">
                    <a16:creationId xmlns:a16="http://schemas.microsoft.com/office/drawing/2014/main" id="{47976A95-9C11-44AA-9C11-5F98E23E516B}"/>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9" name="Gruppieren 8">
              <a:extLst>
                <a:ext uri="{FF2B5EF4-FFF2-40B4-BE49-F238E27FC236}">
                  <a16:creationId xmlns:a16="http://schemas.microsoft.com/office/drawing/2014/main" id="{13A7A5C2-A170-415E-98CE-24312B209A01}"/>
                </a:ext>
              </a:extLst>
            </p:cNvPr>
            <p:cNvGrpSpPr/>
            <p:nvPr userDrawn="1"/>
          </p:nvGrpSpPr>
          <p:grpSpPr>
            <a:xfrm>
              <a:off x="2591476" y="2137540"/>
              <a:ext cx="9424650" cy="463463"/>
              <a:chOff x="2591476" y="901874"/>
              <a:chExt cx="9424650" cy="463463"/>
            </a:xfrm>
            <a:grpFill/>
          </p:grpSpPr>
          <p:sp>
            <p:nvSpPr>
              <p:cNvPr id="111" name="Rechteck 110">
                <a:extLst>
                  <a:ext uri="{FF2B5EF4-FFF2-40B4-BE49-F238E27FC236}">
                    <a16:creationId xmlns:a16="http://schemas.microsoft.com/office/drawing/2014/main" id="{A223898A-C4A3-4D7C-8B66-C9EF18D95AE4}"/>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2" name="Rechteck 111">
                <a:extLst>
                  <a:ext uri="{FF2B5EF4-FFF2-40B4-BE49-F238E27FC236}">
                    <a16:creationId xmlns:a16="http://schemas.microsoft.com/office/drawing/2014/main" id="{6F1D08D3-BCDD-4806-8D28-4333DE8A77B1}"/>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3" name="Rechteck 112">
                <a:extLst>
                  <a:ext uri="{FF2B5EF4-FFF2-40B4-BE49-F238E27FC236}">
                    <a16:creationId xmlns:a16="http://schemas.microsoft.com/office/drawing/2014/main" id="{6A41A270-F991-49F6-8CB8-5E59BE08AE48}"/>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4" name="Rechteck 113">
                <a:extLst>
                  <a:ext uri="{FF2B5EF4-FFF2-40B4-BE49-F238E27FC236}">
                    <a16:creationId xmlns:a16="http://schemas.microsoft.com/office/drawing/2014/main" id="{D011359C-FD4E-4F86-A7B9-C11CE871A092}"/>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5" name="Rechteck 114">
                <a:extLst>
                  <a:ext uri="{FF2B5EF4-FFF2-40B4-BE49-F238E27FC236}">
                    <a16:creationId xmlns:a16="http://schemas.microsoft.com/office/drawing/2014/main" id="{9592BA2A-6A8F-408A-93F3-F81D4314163B}"/>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6" name="Rechteck 115">
                <a:extLst>
                  <a:ext uri="{FF2B5EF4-FFF2-40B4-BE49-F238E27FC236}">
                    <a16:creationId xmlns:a16="http://schemas.microsoft.com/office/drawing/2014/main" id="{EC74F707-5319-416F-909C-E1A8618FB4DC}"/>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7" name="Rechteck 116">
                <a:extLst>
                  <a:ext uri="{FF2B5EF4-FFF2-40B4-BE49-F238E27FC236}">
                    <a16:creationId xmlns:a16="http://schemas.microsoft.com/office/drawing/2014/main" id="{DA3DE94D-6C66-4F32-89FB-D8FAF583F063}"/>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8" name="Rechteck 117">
                <a:extLst>
                  <a:ext uri="{FF2B5EF4-FFF2-40B4-BE49-F238E27FC236}">
                    <a16:creationId xmlns:a16="http://schemas.microsoft.com/office/drawing/2014/main" id="{140A84FB-BDF0-4674-93D5-F227B3A1C020}"/>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9" name="Rechteck 118">
                <a:extLst>
                  <a:ext uri="{FF2B5EF4-FFF2-40B4-BE49-F238E27FC236}">
                    <a16:creationId xmlns:a16="http://schemas.microsoft.com/office/drawing/2014/main" id="{51156931-7CF8-4CFB-90D3-CB71DCE3D926}"/>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0" name="Rechteck 119">
                <a:extLst>
                  <a:ext uri="{FF2B5EF4-FFF2-40B4-BE49-F238E27FC236}">
                    <a16:creationId xmlns:a16="http://schemas.microsoft.com/office/drawing/2014/main" id="{109A69FC-EE61-4532-837D-B5697F61D69D}"/>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1" name="Rechteck 120">
                <a:extLst>
                  <a:ext uri="{FF2B5EF4-FFF2-40B4-BE49-F238E27FC236}">
                    <a16:creationId xmlns:a16="http://schemas.microsoft.com/office/drawing/2014/main" id="{2ED00A1F-1557-405C-94B9-F570E00E121E}"/>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2" name="Rechteck 121">
                <a:extLst>
                  <a:ext uri="{FF2B5EF4-FFF2-40B4-BE49-F238E27FC236}">
                    <a16:creationId xmlns:a16="http://schemas.microsoft.com/office/drawing/2014/main" id="{1FC72888-1A4F-48C4-A380-12D26546C5E0}"/>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5" name="Rechteck 124">
                <a:extLst>
                  <a:ext uri="{FF2B5EF4-FFF2-40B4-BE49-F238E27FC236}">
                    <a16:creationId xmlns:a16="http://schemas.microsoft.com/office/drawing/2014/main" id="{2CBF1968-B395-42D3-9DA9-0B275C1A2CCD}"/>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6" name="Rechteck 125">
                <a:extLst>
                  <a:ext uri="{FF2B5EF4-FFF2-40B4-BE49-F238E27FC236}">
                    <a16:creationId xmlns:a16="http://schemas.microsoft.com/office/drawing/2014/main" id="{33B0FE75-2350-46D5-A8F1-D54A4733E5B1}"/>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7" name="Rechteck 126">
                <a:extLst>
                  <a:ext uri="{FF2B5EF4-FFF2-40B4-BE49-F238E27FC236}">
                    <a16:creationId xmlns:a16="http://schemas.microsoft.com/office/drawing/2014/main" id="{835822FD-3A48-4848-A0D1-BE4C53C8E70C}"/>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8" name="Rechteck 127">
                <a:extLst>
                  <a:ext uri="{FF2B5EF4-FFF2-40B4-BE49-F238E27FC236}">
                    <a16:creationId xmlns:a16="http://schemas.microsoft.com/office/drawing/2014/main" id="{85CA8985-D9EF-4C31-AAA2-5D5C0A4E2B1C}"/>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 name="Gruppieren 9">
              <a:extLst>
                <a:ext uri="{FF2B5EF4-FFF2-40B4-BE49-F238E27FC236}">
                  <a16:creationId xmlns:a16="http://schemas.microsoft.com/office/drawing/2014/main" id="{22589292-1863-48D1-BE40-A34DF54C255C}"/>
                </a:ext>
              </a:extLst>
            </p:cNvPr>
            <p:cNvGrpSpPr/>
            <p:nvPr userDrawn="1"/>
          </p:nvGrpSpPr>
          <p:grpSpPr>
            <a:xfrm>
              <a:off x="819425" y="2755373"/>
              <a:ext cx="11196701" cy="463463"/>
              <a:chOff x="819425" y="901874"/>
              <a:chExt cx="11196701" cy="463463"/>
            </a:xfrm>
            <a:grpFill/>
          </p:grpSpPr>
          <p:sp>
            <p:nvSpPr>
              <p:cNvPr id="91" name="Rechteck 90">
                <a:extLst>
                  <a:ext uri="{FF2B5EF4-FFF2-40B4-BE49-F238E27FC236}">
                    <a16:creationId xmlns:a16="http://schemas.microsoft.com/office/drawing/2014/main" id="{0F4FEA0F-0510-432E-8FB4-E0B7752A3A24}"/>
                  </a:ext>
                </a:extLst>
              </p:cNvPr>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2" name="Rechteck 91">
                <a:extLst>
                  <a:ext uri="{FF2B5EF4-FFF2-40B4-BE49-F238E27FC236}">
                    <a16:creationId xmlns:a16="http://schemas.microsoft.com/office/drawing/2014/main" id="{847ABA98-FE90-48C1-9B14-318657264D04}"/>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3" name="Rechteck 92">
                <a:extLst>
                  <a:ext uri="{FF2B5EF4-FFF2-40B4-BE49-F238E27FC236}">
                    <a16:creationId xmlns:a16="http://schemas.microsoft.com/office/drawing/2014/main" id="{B3F87301-F014-4FB0-AB65-7A664851A3D5}"/>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4" name="Rechteck 93">
                <a:extLst>
                  <a:ext uri="{FF2B5EF4-FFF2-40B4-BE49-F238E27FC236}">
                    <a16:creationId xmlns:a16="http://schemas.microsoft.com/office/drawing/2014/main" id="{12DBB61A-8620-4320-AAC4-DD0C1804C362}"/>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5" name="Rechteck 94">
                <a:extLst>
                  <a:ext uri="{FF2B5EF4-FFF2-40B4-BE49-F238E27FC236}">
                    <a16:creationId xmlns:a16="http://schemas.microsoft.com/office/drawing/2014/main" id="{2AD4DB1A-45BC-4609-A63C-0FDBA3294BAA}"/>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6" name="Rechteck 95">
                <a:extLst>
                  <a:ext uri="{FF2B5EF4-FFF2-40B4-BE49-F238E27FC236}">
                    <a16:creationId xmlns:a16="http://schemas.microsoft.com/office/drawing/2014/main" id="{8106A08B-E74A-46A2-B113-A4EE105D1325}"/>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7" name="Rechteck 96">
                <a:extLst>
                  <a:ext uri="{FF2B5EF4-FFF2-40B4-BE49-F238E27FC236}">
                    <a16:creationId xmlns:a16="http://schemas.microsoft.com/office/drawing/2014/main" id="{5569B777-1258-4CC3-861E-7170A12E317B}"/>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8" name="Rechteck 97">
                <a:extLst>
                  <a:ext uri="{FF2B5EF4-FFF2-40B4-BE49-F238E27FC236}">
                    <a16:creationId xmlns:a16="http://schemas.microsoft.com/office/drawing/2014/main" id="{46CC107A-F608-4413-A556-2260841D217B}"/>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9" name="Rechteck 98">
                <a:extLst>
                  <a:ext uri="{FF2B5EF4-FFF2-40B4-BE49-F238E27FC236}">
                    <a16:creationId xmlns:a16="http://schemas.microsoft.com/office/drawing/2014/main" id="{371243D3-A417-4B8A-B85C-741A964EEA41}"/>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0" name="Rechteck 99">
                <a:extLst>
                  <a:ext uri="{FF2B5EF4-FFF2-40B4-BE49-F238E27FC236}">
                    <a16:creationId xmlns:a16="http://schemas.microsoft.com/office/drawing/2014/main" id="{6EF39C03-173F-4DF6-86F4-08AC2C75E30D}"/>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1" name="Rechteck 100">
                <a:extLst>
                  <a:ext uri="{FF2B5EF4-FFF2-40B4-BE49-F238E27FC236}">
                    <a16:creationId xmlns:a16="http://schemas.microsoft.com/office/drawing/2014/main" id="{5EFBF218-7C62-41C4-91E6-03F194422F0E}"/>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2" name="Rechteck 101">
                <a:extLst>
                  <a:ext uri="{FF2B5EF4-FFF2-40B4-BE49-F238E27FC236}">
                    <a16:creationId xmlns:a16="http://schemas.microsoft.com/office/drawing/2014/main" id="{9F53585F-E291-4CD8-BFE3-EE71498B822D}"/>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3" name="Rechteck 102">
                <a:extLst>
                  <a:ext uri="{FF2B5EF4-FFF2-40B4-BE49-F238E27FC236}">
                    <a16:creationId xmlns:a16="http://schemas.microsoft.com/office/drawing/2014/main" id="{B16A78DD-87F2-4EA9-BC57-263D6AF874EC}"/>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4" name="Rechteck 103">
                <a:extLst>
                  <a:ext uri="{FF2B5EF4-FFF2-40B4-BE49-F238E27FC236}">
                    <a16:creationId xmlns:a16="http://schemas.microsoft.com/office/drawing/2014/main" id="{D9879D51-2786-4A10-85C0-8CBE5BB2E149}"/>
                  </a:ext>
                </a:extLst>
              </p:cNvPr>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5" name="Rechteck 104">
                <a:extLst>
                  <a:ext uri="{FF2B5EF4-FFF2-40B4-BE49-F238E27FC236}">
                    <a16:creationId xmlns:a16="http://schemas.microsoft.com/office/drawing/2014/main" id="{B821322C-7DED-4778-8CD3-93E7665B0357}"/>
                  </a:ext>
                </a:extLst>
              </p:cNvPr>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6" name="Rechteck 105">
                <a:extLst>
                  <a:ext uri="{FF2B5EF4-FFF2-40B4-BE49-F238E27FC236}">
                    <a16:creationId xmlns:a16="http://schemas.microsoft.com/office/drawing/2014/main" id="{6EFCB776-D9C6-49C7-81B7-A9FA5FC4940B}"/>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7" name="Rechteck 106">
                <a:extLst>
                  <a:ext uri="{FF2B5EF4-FFF2-40B4-BE49-F238E27FC236}">
                    <a16:creationId xmlns:a16="http://schemas.microsoft.com/office/drawing/2014/main" id="{8321A9DC-0FE6-4CFA-96B6-A43BA418B0F9}"/>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8" name="Rechteck 107">
                <a:extLst>
                  <a:ext uri="{FF2B5EF4-FFF2-40B4-BE49-F238E27FC236}">
                    <a16:creationId xmlns:a16="http://schemas.microsoft.com/office/drawing/2014/main" id="{0A742D20-7C4A-4D37-ABE8-0E46ED2DE043}"/>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9" name="Rechteck 108">
                <a:extLst>
                  <a:ext uri="{FF2B5EF4-FFF2-40B4-BE49-F238E27FC236}">
                    <a16:creationId xmlns:a16="http://schemas.microsoft.com/office/drawing/2014/main" id="{B78FA8F0-AAF4-4122-AC68-BCE6665ED7E8}"/>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1" name="Gruppieren 10">
              <a:extLst>
                <a:ext uri="{FF2B5EF4-FFF2-40B4-BE49-F238E27FC236}">
                  <a16:creationId xmlns:a16="http://schemas.microsoft.com/office/drawing/2014/main" id="{4210BBA3-6741-418C-8705-0F2EFC88236E}"/>
                </a:ext>
              </a:extLst>
            </p:cNvPr>
            <p:cNvGrpSpPr/>
            <p:nvPr userDrawn="1"/>
          </p:nvGrpSpPr>
          <p:grpSpPr>
            <a:xfrm>
              <a:off x="819425" y="3373206"/>
              <a:ext cx="11196701" cy="463463"/>
              <a:chOff x="819425" y="901874"/>
              <a:chExt cx="11196701" cy="463463"/>
            </a:xfrm>
            <a:grpFill/>
          </p:grpSpPr>
          <p:sp>
            <p:nvSpPr>
              <p:cNvPr id="72" name="Rechteck 71">
                <a:extLst>
                  <a:ext uri="{FF2B5EF4-FFF2-40B4-BE49-F238E27FC236}">
                    <a16:creationId xmlns:a16="http://schemas.microsoft.com/office/drawing/2014/main" id="{17072CCC-C509-4BD1-B506-DF5BCED1BFB2}"/>
                  </a:ext>
                </a:extLst>
              </p:cNvPr>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3" name="Rechteck 72">
                <a:extLst>
                  <a:ext uri="{FF2B5EF4-FFF2-40B4-BE49-F238E27FC236}">
                    <a16:creationId xmlns:a16="http://schemas.microsoft.com/office/drawing/2014/main" id="{3D92587E-83AE-4C48-AB5B-6A0A64DB015F}"/>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4" name="Rechteck 73">
                <a:extLst>
                  <a:ext uri="{FF2B5EF4-FFF2-40B4-BE49-F238E27FC236}">
                    <a16:creationId xmlns:a16="http://schemas.microsoft.com/office/drawing/2014/main" id="{8831D680-52CB-420F-85D1-B85FD8D485BD}"/>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5" name="Rechteck 74">
                <a:extLst>
                  <a:ext uri="{FF2B5EF4-FFF2-40B4-BE49-F238E27FC236}">
                    <a16:creationId xmlns:a16="http://schemas.microsoft.com/office/drawing/2014/main" id="{4BD9B631-3DE2-4C8F-9C73-C5E760B0C3E7}"/>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6" name="Rechteck 75">
                <a:extLst>
                  <a:ext uri="{FF2B5EF4-FFF2-40B4-BE49-F238E27FC236}">
                    <a16:creationId xmlns:a16="http://schemas.microsoft.com/office/drawing/2014/main" id="{F2DE3075-F7E7-4525-9DCC-0188151E2960}"/>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7" name="Rechteck 76">
                <a:extLst>
                  <a:ext uri="{FF2B5EF4-FFF2-40B4-BE49-F238E27FC236}">
                    <a16:creationId xmlns:a16="http://schemas.microsoft.com/office/drawing/2014/main" id="{0D23D911-A683-4300-A19B-6EAA904C8A16}"/>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8" name="Rechteck 77">
                <a:extLst>
                  <a:ext uri="{FF2B5EF4-FFF2-40B4-BE49-F238E27FC236}">
                    <a16:creationId xmlns:a16="http://schemas.microsoft.com/office/drawing/2014/main" id="{20602FA0-8F03-436A-8E5D-011B38BED952}"/>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9" name="Rechteck 78">
                <a:extLst>
                  <a:ext uri="{FF2B5EF4-FFF2-40B4-BE49-F238E27FC236}">
                    <a16:creationId xmlns:a16="http://schemas.microsoft.com/office/drawing/2014/main" id="{252A746D-624F-4E64-BB6C-AD508A1BCA6A}"/>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0" name="Rechteck 79">
                <a:extLst>
                  <a:ext uri="{FF2B5EF4-FFF2-40B4-BE49-F238E27FC236}">
                    <a16:creationId xmlns:a16="http://schemas.microsoft.com/office/drawing/2014/main" id="{24417371-5D11-4428-ADEF-6D1225074470}"/>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1" name="Rechteck 80">
                <a:extLst>
                  <a:ext uri="{FF2B5EF4-FFF2-40B4-BE49-F238E27FC236}">
                    <a16:creationId xmlns:a16="http://schemas.microsoft.com/office/drawing/2014/main" id="{538FF316-2E9B-48BD-8BCE-C62BA205B6F8}"/>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2" name="Rechteck 81">
                <a:extLst>
                  <a:ext uri="{FF2B5EF4-FFF2-40B4-BE49-F238E27FC236}">
                    <a16:creationId xmlns:a16="http://schemas.microsoft.com/office/drawing/2014/main" id="{E671EDDB-1E07-46D9-AF62-A05B63A24143}"/>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3" name="Rechteck 82">
                <a:extLst>
                  <a:ext uri="{FF2B5EF4-FFF2-40B4-BE49-F238E27FC236}">
                    <a16:creationId xmlns:a16="http://schemas.microsoft.com/office/drawing/2014/main" id="{4044C880-A461-494A-95D2-67F4B64DC697}"/>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4" name="Rechteck 83">
                <a:extLst>
                  <a:ext uri="{FF2B5EF4-FFF2-40B4-BE49-F238E27FC236}">
                    <a16:creationId xmlns:a16="http://schemas.microsoft.com/office/drawing/2014/main" id="{31FC77BC-57D4-4DF3-A358-A2B0B160B306}"/>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5" name="Rechteck 84">
                <a:extLst>
                  <a:ext uri="{FF2B5EF4-FFF2-40B4-BE49-F238E27FC236}">
                    <a16:creationId xmlns:a16="http://schemas.microsoft.com/office/drawing/2014/main" id="{D676220E-9008-49D1-A6D0-A2877F8C9DD2}"/>
                  </a:ext>
                </a:extLst>
              </p:cNvPr>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6" name="Rechteck 85">
                <a:extLst>
                  <a:ext uri="{FF2B5EF4-FFF2-40B4-BE49-F238E27FC236}">
                    <a16:creationId xmlns:a16="http://schemas.microsoft.com/office/drawing/2014/main" id="{CE27312D-8620-46DD-A443-35C5CFD571A3}"/>
                  </a:ext>
                </a:extLst>
              </p:cNvPr>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7" name="Rechteck 86">
                <a:extLst>
                  <a:ext uri="{FF2B5EF4-FFF2-40B4-BE49-F238E27FC236}">
                    <a16:creationId xmlns:a16="http://schemas.microsoft.com/office/drawing/2014/main" id="{398B66EA-1345-4181-B2FB-4BBFE759F27C}"/>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8" name="Rechteck 87">
                <a:extLst>
                  <a:ext uri="{FF2B5EF4-FFF2-40B4-BE49-F238E27FC236}">
                    <a16:creationId xmlns:a16="http://schemas.microsoft.com/office/drawing/2014/main" id="{8417D5CC-FBCD-4594-B884-5565D672CF5C}"/>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9" name="Rechteck 88">
                <a:extLst>
                  <a:ext uri="{FF2B5EF4-FFF2-40B4-BE49-F238E27FC236}">
                    <a16:creationId xmlns:a16="http://schemas.microsoft.com/office/drawing/2014/main" id="{CAEBD2C3-02C6-4DF5-BD50-174E94F97D52}"/>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0" name="Rechteck 89">
                <a:extLst>
                  <a:ext uri="{FF2B5EF4-FFF2-40B4-BE49-F238E27FC236}">
                    <a16:creationId xmlns:a16="http://schemas.microsoft.com/office/drawing/2014/main" id="{94792242-12EA-4FEB-89B0-A97AC6DDAF1E}"/>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2" name="Gruppieren 11">
              <a:extLst>
                <a:ext uri="{FF2B5EF4-FFF2-40B4-BE49-F238E27FC236}">
                  <a16:creationId xmlns:a16="http://schemas.microsoft.com/office/drawing/2014/main" id="{67454C74-164E-49A4-B4F5-149E818FC535}"/>
                </a:ext>
              </a:extLst>
            </p:cNvPr>
            <p:cNvGrpSpPr/>
            <p:nvPr userDrawn="1"/>
          </p:nvGrpSpPr>
          <p:grpSpPr>
            <a:xfrm>
              <a:off x="819425" y="3991039"/>
              <a:ext cx="11196701" cy="463463"/>
              <a:chOff x="819425" y="901874"/>
              <a:chExt cx="11196701" cy="463463"/>
            </a:xfrm>
            <a:grpFill/>
          </p:grpSpPr>
          <p:sp>
            <p:nvSpPr>
              <p:cNvPr id="53" name="Rechteck 52">
                <a:extLst>
                  <a:ext uri="{FF2B5EF4-FFF2-40B4-BE49-F238E27FC236}">
                    <a16:creationId xmlns:a16="http://schemas.microsoft.com/office/drawing/2014/main" id="{1BAC92A9-8C79-44BE-9F16-1905C3E9C5BB}"/>
                  </a:ext>
                </a:extLst>
              </p:cNvPr>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 name="Rechteck 53">
                <a:extLst>
                  <a:ext uri="{FF2B5EF4-FFF2-40B4-BE49-F238E27FC236}">
                    <a16:creationId xmlns:a16="http://schemas.microsoft.com/office/drawing/2014/main" id="{362917C1-FCB2-4440-9DF6-AB5FA9642955}"/>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Rechteck 54">
                <a:extLst>
                  <a:ext uri="{FF2B5EF4-FFF2-40B4-BE49-F238E27FC236}">
                    <a16:creationId xmlns:a16="http://schemas.microsoft.com/office/drawing/2014/main" id="{6E371DD3-B2A3-41D3-B5BC-423966BEDF73}"/>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 name="Rechteck 55">
                <a:extLst>
                  <a:ext uri="{FF2B5EF4-FFF2-40B4-BE49-F238E27FC236}">
                    <a16:creationId xmlns:a16="http://schemas.microsoft.com/office/drawing/2014/main" id="{60F9C6DF-4EF4-4038-9D21-E2221CB22734}"/>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 name="Rechteck 56">
                <a:extLst>
                  <a:ext uri="{FF2B5EF4-FFF2-40B4-BE49-F238E27FC236}">
                    <a16:creationId xmlns:a16="http://schemas.microsoft.com/office/drawing/2014/main" id="{308BEF21-5FAA-49B6-BE67-FD5640258F6B}"/>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 name="Rechteck 57">
                <a:extLst>
                  <a:ext uri="{FF2B5EF4-FFF2-40B4-BE49-F238E27FC236}">
                    <a16:creationId xmlns:a16="http://schemas.microsoft.com/office/drawing/2014/main" id="{153497F6-6958-47A6-A327-024C40B84EDB}"/>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Rechteck 58">
                <a:extLst>
                  <a:ext uri="{FF2B5EF4-FFF2-40B4-BE49-F238E27FC236}">
                    <a16:creationId xmlns:a16="http://schemas.microsoft.com/office/drawing/2014/main" id="{DD3D037A-7856-404B-9B61-4068A60F7BFF}"/>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 name="Rechteck 59">
                <a:extLst>
                  <a:ext uri="{FF2B5EF4-FFF2-40B4-BE49-F238E27FC236}">
                    <a16:creationId xmlns:a16="http://schemas.microsoft.com/office/drawing/2014/main" id="{72066168-03E8-4DE1-BB8E-B5A26F7F641C}"/>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1" name="Rechteck 60">
                <a:extLst>
                  <a:ext uri="{FF2B5EF4-FFF2-40B4-BE49-F238E27FC236}">
                    <a16:creationId xmlns:a16="http://schemas.microsoft.com/office/drawing/2014/main" id="{8AD4411B-3823-4F44-871F-7D851A465594}"/>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2" name="Rechteck 61">
                <a:extLst>
                  <a:ext uri="{FF2B5EF4-FFF2-40B4-BE49-F238E27FC236}">
                    <a16:creationId xmlns:a16="http://schemas.microsoft.com/office/drawing/2014/main" id="{D94E0036-5C46-4F02-B728-FAA411E0B52B}"/>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 name="Rechteck 62">
                <a:extLst>
                  <a:ext uri="{FF2B5EF4-FFF2-40B4-BE49-F238E27FC236}">
                    <a16:creationId xmlns:a16="http://schemas.microsoft.com/office/drawing/2014/main" id="{DEFE502A-1316-48DB-91B6-4C6DB1145B7D}"/>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4" name="Rechteck 63">
                <a:extLst>
                  <a:ext uri="{FF2B5EF4-FFF2-40B4-BE49-F238E27FC236}">
                    <a16:creationId xmlns:a16="http://schemas.microsoft.com/office/drawing/2014/main" id="{5A168048-C964-4FF5-9B6F-B67337B3B76F}"/>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5" name="Rechteck 64">
                <a:extLst>
                  <a:ext uri="{FF2B5EF4-FFF2-40B4-BE49-F238E27FC236}">
                    <a16:creationId xmlns:a16="http://schemas.microsoft.com/office/drawing/2014/main" id="{DC6F6E4F-65A0-4F6C-9EFF-BB28A64772B2}"/>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6" name="Rechteck 65">
                <a:extLst>
                  <a:ext uri="{FF2B5EF4-FFF2-40B4-BE49-F238E27FC236}">
                    <a16:creationId xmlns:a16="http://schemas.microsoft.com/office/drawing/2014/main" id="{B4190189-B2EA-46A3-AAF0-2BE2B815EBAF}"/>
                  </a:ext>
                </a:extLst>
              </p:cNvPr>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7" name="Rechteck 66">
                <a:extLst>
                  <a:ext uri="{FF2B5EF4-FFF2-40B4-BE49-F238E27FC236}">
                    <a16:creationId xmlns:a16="http://schemas.microsoft.com/office/drawing/2014/main" id="{7578AD18-69CD-4AD7-8873-7196C70B3551}"/>
                  </a:ext>
                </a:extLst>
              </p:cNvPr>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8" name="Rechteck 67">
                <a:extLst>
                  <a:ext uri="{FF2B5EF4-FFF2-40B4-BE49-F238E27FC236}">
                    <a16:creationId xmlns:a16="http://schemas.microsoft.com/office/drawing/2014/main" id="{4C033845-8F1B-4EBC-9DDA-C40922CA0E31}"/>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Rechteck 68">
                <a:extLst>
                  <a:ext uri="{FF2B5EF4-FFF2-40B4-BE49-F238E27FC236}">
                    <a16:creationId xmlns:a16="http://schemas.microsoft.com/office/drawing/2014/main" id="{028E47D6-EE2A-4F11-BAEF-0479FC299EFB}"/>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0" name="Rechteck 69">
                <a:extLst>
                  <a:ext uri="{FF2B5EF4-FFF2-40B4-BE49-F238E27FC236}">
                    <a16:creationId xmlns:a16="http://schemas.microsoft.com/office/drawing/2014/main" id="{CF2E28CD-1258-440F-9CA7-5CEBD7C0E4F7}"/>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1" name="Rechteck 70">
                <a:extLst>
                  <a:ext uri="{FF2B5EF4-FFF2-40B4-BE49-F238E27FC236}">
                    <a16:creationId xmlns:a16="http://schemas.microsoft.com/office/drawing/2014/main" id="{9837372D-F833-43BA-BA96-71C24A437821}"/>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3" name="Gruppieren 12">
              <a:extLst>
                <a:ext uri="{FF2B5EF4-FFF2-40B4-BE49-F238E27FC236}">
                  <a16:creationId xmlns:a16="http://schemas.microsoft.com/office/drawing/2014/main" id="{517DB8F7-322B-44A2-AE17-0B414B1F6EB7}"/>
                </a:ext>
              </a:extLst>
            </p:cNvPr>
            <p:cNvGrpSpPr/>
            <p:nvPr userDrawn="1"/>
          </p:nvGrpSpPr>
          <p:grpSpPr>
            <a:xfrm>
              <a:off x="819425" y="4608872"/>
              <a:ext cx="11196701" cy="463463"/>
              <a:chOff x="819425" y="901874"/>
              <a:chExt cx="11196701" cy="463463"/>
            </a:xfrm>
            <a:grpFill/>
          </p:grpSpPr>
          <p:sp>
            <p:nvSpPr>
              <p:cNvPr id="34" name="Rechteck 33">
                <a:extLst>
                  <a:ext uri="{FF2B5EF4-FFF2-40B4-BE49-F238E27FC236}">
                    <a16:creationId xmlns:a16="http://schemas.microsoft.com/office/drawing/2014/main" id="{65684C71-9A47-4C21-84E5-2D29CC6BF798}"/>
                  </a:ext>
                </a:extLst>
              </p:cNvPr>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 name="Rechteck 34">
                <a:extLst>
                  <a:ext uri="{FF2B5EF4-FFF2-40B4-BE49-F238E27FC236}">
                    <a16:creationId xmlns:a16="http://schemas.microsoft.com/office/drawing/2014/main" id="{8B03EE2E-ACAE-4644-9380-31AFD737AA2A}"/>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 name="Rechteck 35">
                <a:extLst>
                  <a:ext uri="{FF2B5EF4-FFF2-40B4-BE49-F238E27FC236}">
                    <a16:creationId xmlns:a16="http://schemas.microsoft.com/office/drawing/2014/main" id="{757D1689-3D77-464A-BEFA-6DD0F3E83A00}"/>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Rechteck 36">
                <a:extLst>
                  <a:ext uri="{FF2B5EF4-FFF2-40B4-BE49-F238E27FC236}">
                    <a16:creationId xmlns:a16="http://schemas.microsoft.com/office/drawing/2014/main" id="{20C1DB29-E94C-4D98-8869-EF7CFF262EE6}"/>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hteck 37">
                <a:extLst>
                  <a:ext uri="{FF2B5EF4-FFF2-40B4-BE49-F238E27FC236}">
                    <a16:creationId xmlns:a16="http://schemas.microsoft.com/office/drawing/2014/main" id="{D6FA8191-D26C-4356-99BA-6A2FA2D4BC33}"/>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Rechteck 38">
                <a:extLst>
                  <a:ext uri="{FF2B5EF4-FFF2-40B4-BE49-F238E27FC236}">
                    <a16:creationId xmlns:a16="http://schemas.microsoft.com/office/drawing/2014/main" id="{5BB6B6B7-E665-4AB7-9424-2191B04C07F5}"/>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Rechteck 39">
                <a:extLst>
                  <a:ext uri="{FF2B5EF4-FFF2-40B4-BE49-F238E27FC236}">
                    <a16:creationId xmlns:a16="http://schemas.microsoft.com/office/drawing/2014/main" id="{9014E121-9188-4398-9E26-BCBDA129FE71}"/>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1" name="Rechteck 40">
                <a:extLst>
                  <a:ext uri="{FF2B5EF4-FFF2-40B4-BE49-F238E27FC236}">
                    <a16:creationId xmlns:a16="http://schemas.microsoft.com/office/drawing/2014/main" id="{A6910424-8002-4458-8978-9C1128CBEF9C}"/>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2" name="Rechteck 41">
                <a:extLst>
                  <a:ext uri="{FF2B5EF4-FFF2-40B4-BE49-F238E27FC236}">
                    <a16:creationId xmlns:a16="http://schemas.microsoft.com/office/drawing/2014/main" id="{D8EECD96-F1D5-44A3-85B3-1713AD112336}"/>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3" name="Rechteck 42">
                <a:extLst>
                  <a:ext uri="{FF2B5EF4-FFF2-40B4-BE49-F238E27FC236}">
                    <a16:creationId xmlns:a16="http://schemas.microsoft.com/office/drawing/2014/main" id="{9E72CB6C-42A0-4C4F-880B-C9961FD8A197}"/>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eck 43">
                <a:extLst>
                  <a:ext uri="{FF2B5EF4-FFF2-40B4-BE49-F238E27FC236}">
                    <a16:creationId xmlns:a16="http://schemas.microsoft.com/office/drawing/2014/main" id="{A539720C-C0F2-42A7-90B3-5BBA4ACE5345}"/>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Rechteck 44">
                <a:extLst>
                  <a:ext uri="{FF2B5EF4-FFF2-40B4-BE49-F238E27FC236}">
                    <a16:creationId xmlns:a16="http://schemas.microsoft.com/office/drawing/2014/main" id="{80F2C6E4-7D92-47B0-A637-88CF04B303B3}"/>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6" name="Rechteck 45">
                <a:extLst>
                  <a:ext uri="{FF2B5EF4-FFF2-40B4-BE49-F238E27FC236}">
                    <a16:creationId xmlns:a16="http://schemas.microsoft.com/office/drawing/2014/main" id="{50E6709F-8BD0-4349-B4F6-E8212C883366}"/>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Rechteck 46">
                <a:extLst>
                  <a:ext uri="{FF2B5EF4-FFF2-40B4-BE49-F238E27FC236}">
                    <a16:creationId xmlns:a16="http://schemas.microsoft.com/office/drawing/2014/main" id="{AF80560A-F4F2-4519-B5DC-64A8FBECBCEC}"/>
                  </a:ext>
                </a:extLst>
              </p:cNvPr>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hteck 47">
                <a:extLst>
                  <a:ext uri="{FF2B5EF4-FFF2-40B4-BE49-F238E27FC236}">
                    <a16:creationId xmlns:a16="http://schemas.microsoft.com/office/drawing/2014/main" id="{6547088C-1FB6-4DBA-8775-0B5C6039E4DB}"/>
                  </a:ext>
                </a:extLst>
              </p:cNvPr>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Rechteck 48">
                <a:extLst>
                  <a:ext uri="{FF2B5EF4-FFF2-40B4-BE49-F238E27FC236}">
                    <a16:creationId xmlns:a16="http://schemas.microsoft.com/office/drawing/2014/main" id="{9397F934-C0F2-4B31-A7DA-DAA10717FADE}"/>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Rechteck 49">
                <a:extLst>
                  <a:ext uri="{FF2B5EF4-FFF2-40B4-BE49-F238E27FC236}">
                    <a16:creationId xmlns:a16="http://schemas.microsoft.com/office/drawing/2014/main" id="{AF05B29B-9D9F-417E-9F21-FE451D878E03}"/>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 name="Rechteck 50">
                <a:extLst>
                  <a:ext uri="{FF2B5EF4-FFF2-40B4-BE49-F238E27FC236}">
                    <a16:creationId xmlns:a16="http://schemas.microsoft.com/office/drawing/2014/main" id="{A9AD68C7-00CC-488A-BDB0-31B9F65C6C72}"/>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 name="Rechteck 51">
                <a:extLst>
                  <a:ext uri="{FF2B5EF4-FFF2-40B4-BE49-F238E27FC236}">
                    <a16:creationId xmlns:a16="http://schemas.microsoft.com/office/drawing/2014/main" id="{A53D30B2-E9B2-4869-A43E-3AAC8C5DBC7C}"/>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4" name="Gruppieren 13">
              <a:extLst>
                <a:ext uri="{FF2B5EF4-FFF2-40B4-BE49-F238E27FC236}">
                  <a16:creationId xmlns:a16="http://schemas.microsoft.com/office/drawing/2014/main" id="{EF6C6B99-C94A-4E5E-A0C9-EA97E4FD46AB}"/>
                </a:ext>
              </a:extLst>
            </p:cNvPr>
            <p:cNvGrpSpPr/>
            <p:nvPr userDrawn="1"/>
          </p:nvGrpSpPr>
          <p:grpSpPr>
            <a:xfrm>
              <a:off x="819425" y="5226705"/>
              <a:ext cx="11196701" cy="463463"/>
              <a:chOff x="819425" y="901874"/>
              <a:chExt cx="11196701" cy="463463"/>
            </a:xfrm>
            <a:grpFill/>
          </p:grpSpPr>
          <p:sp>
            <p:nvSpPr>
              <p:cNvPr id="15" name="Rechteck 14">
                <a:extLst>
                  <a:ext uri="{FF2B5EF4-FFF2-40B4-BE49-F238E27FC236}">
                    <a16:creationId xmlns:a16="http://schemas.microsoft.com/office/drawing/2014/main" id="{3764C028-4A31-46C0-93AC-78AB46CA640C}"/>
                  </a:ext>
                </a:extLst>
              </p:cNvPr>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a:extLst>
                  <a:ext uri="{FF2B5EF4-FFF2-40B4-BE49-F238E27FC236}">
                    <a16:creationId xmlns:a16="http://schemas.microsoft.com/office/drawing/2014/main" id="{13B39275-E4F5-4D90-88A7-52CB3E089ADC}"/>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16">
                <a:extLst>
                  <a:ext uri="{FF2B5EF4-FFF2-40B4-BE49-F238E27FC236}">
                    <a16:creationId xmlns:a16="http://schemas.microsoft.com/office/drawing/2014/main" id="{8E0E0CC4-3217-4010-B7E3-6B4B2B1258CB}"/>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85517CB6-7514-4BC2-8D9C-9C0E957C64B5}"/>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a:extLst>
                  <a:ext uri="{FF2B5EF4-FFF2-40B4-BE49-F238E27FC236}">
                    <a16:creationId xmlns:a16="http://schemas.microsoft.com/office/drawing/2014/main" id="{788BF9E0-5CCC-46B4-892B-4794A0EF3BA3}"/>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Rechteck 19">
                <a:extLst>
                  <a:ext uri="{FF2B5EF4-FFF2-40B4-BE49-F238E27FC236}">
                    <a16:creationId xmlns:a16="http://schemas.microsoft.com/office/drawing/2014/main" id="{3905437D-83B9-41AD-90B9-7CC22153D126}"/>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a:extLst>
                  <a:ext uri="{FF2B5EF4-FFF2-40B4-BE49-F238E27FC236}">
                    <a16:creationId xmlns:a16="http://schemas.microsoft.com/office/drawing/2014/main" id="{95E4CE45-CED1-4DC2-A8EA-C95C7DBD1325}"/>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a:extLst>
                  <a:ext uri="{FF2B5EF4-FFF2-40B4-BE49-F238E27FC236}">
                    <a16:creationId xmlns:a16="http://schemas.microsoft.com/office/drawing/2014/main" id="{A51EC1BC-F93A-4381-A6ED-5652598A19C5}"/>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9F5559EC-C00E-46E5-AE00-8FBF5078027D}"/>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a:extLst>
                  <a:ext uri="{FF2B5EF4-FFF2-40B4-BE49-F238E27FC236}">
                    <a16:creationId xmlns:a16="http://schemas.microsoft.com/office/drawing/2014/main" id="{2EDDB370-F53E-469D-A38C-EA5FEC9253BD}"/>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a:extLst>
                  <a:ext uri="{FF2B5EF4-FFF2-40B4-BE49-F238E27FC236}">
                    <a16:creationId xmlns:a16="http://schemas.microsoft.com/office/drawing/2014/main" id="{9D75559A-B318-46A2-99E6-A3A6F5AEF86D}"/>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a:extLst>
                  <a:ext uri="{FF2B5EF4-FFF2-40B4-BE49-F238E27FC236}">
                    <a16:creationId xmlns:a16="http://schemas.microsoft.com/office/drawing/2014/main" id="{F51EBF9B-2F01-4BAB-B99F-FB9AB366FDBE}"/>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hteck 26">
                <a:extLst>
                  <a:ext uri="{FF2B5EF4-FFF2-40B4-BE49-F238E27FC236}">
                    <a16:creationId xmlns:a16="http://schemas.microsoft.com/office/drawing/2014/main" id="{1AE92FB1-5AF8-4D15-9FDC-7D0612FA7019}"/>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27">
                <a:extLst>
                  <a:ext uri="{FF2B5EF4-FFF2-40B4-BE49-F238E27FC236}">
                    <a16:creationId xmlns:a16="http://schemas.microsoft.com/office/drawing/2014/main" id="{B6778DA7-8905-46FB-951B-D76451A35CDE}"/>
                  </a:ext>
                </a:extLst>
              </p:cNvPr>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Rechteck 28">
                <a:extLst>
                  <a:ext uri="{FF2B5EF4-FFF2-40B4-BE49-F238E27FC236}">
                    <a16:creationId xmlns:a16="http://schemas.microsoft.com/office/drawing/2014/main" id="{54BB2D26-AA30-40AF-B4A7-0FFDFCBDB7A8}"/>
                  </a:ext>
                </a:extLst>
              </p:cNvPr>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Rechteck 29">
                <a:extLst>
                  <a:ext uri="{FF2B5EF4-FFF2-40B4-BE49-F238E27FC236}">
                    <a16:creationId xmlns:a16="http://schemas.microsoft.com/office/drawing/2014/main" id="{189FE06C-8526-40B0-8D15-40D5A31BA781}"/>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Rechteck 30">
                <a:extLst>
                  <a:ext uri="{FF2B5EF4-FFF2-40B4-BE49-F238E27FC236}">
                    <a16:creationId xmlns:a16="http://schemas.microsoft.com/office/drawing/2014/main" id="{B4C47877-2245-40FA-AC8A-C519F656E983}"/>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Rechteck 31">
                <a:extLst>
                  <a:ext uri="{FF2B5EF4-FFF2-40B4-BE49-F238E27FC236}">
                    <a16:creationId xmlns:a16="http://schemas.microsoft.com/office/drawing/2014/main" id="{DD459FEF-EFF8-41AA-BAD7-F5F59D9415FC}"/>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Rechteck 32">
                <a:extLst>
                  <a:ext uri="{FF2B5EF4-FFF2-40B4-BE49-F238E27FC236}">
                    <a16:creationId xmlns:a16="http://schemas.microsoft.com/office/drawing/2014/main" id="{B1AA3120-F01E-4046-8A04-F8154E677CE3}"/>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3" name="Textfeld 2"/>
          <p:cNvSpPr txBox="1"/>
          <p:nvPr/>
        </p:nvSpPr>
        <p:spPr>
          <a:xfrm>
            <a:off x="4046266" y="5266825"/>
            <a:ext cx="5402120"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r>
              <a:rPr lang="de-DE" sz="1700" dirty="0">
                <a:solidFill>
                  <a:schemeClr val="bg2">
                    <a:lumMod val="50000"/>
                  </a:schemeClr>
                </a:solidFill>
              </a:rPr>
              <a:t>Håkan Sandell, Initiative Chair &amp; Christian Fritsch, SICK</a:t>
            </a:r>
          </a:p>
        </p:txBody>
      </p:sp>
      <p:sp>
        <p:nvSpPr>
          <p:cNvPr id="172" name="Titel 1">
            <a:extLst>
              <a:ext uri="{FF2B5EF4-FFF2-40B4-BE49-F238E27FC236}">
                <a16:creationId xmlns:a16="http://schemas.microsoft.com/office/drawing/2014/main" id="{DAE02C1C-167F-4F0C-B0AF-89911FA76820}"/>
              </a:ext>
            </a:extLst>
          </p:cNvPr>
          <p:cNvSpPr txBox="1">
            <a:spLocks/>
          </p:cNvSpPr>
          <p:nvPr/>
        </p:nvSpPr>
        <p:spPr>
          <a:xfrm>
            <a:off x="4018646" y="4102024"/>
            <a:ext cx="8427354" cy="1022637"/>
          </a:xfrm>
          <a:prstGeom prst="rect">
            <a:avLst/>
          </a:prstGeom>
        </p:spPr>
        <p:txBody>
          <a:bodyPr vert="horz" lIns="0" tIns="0" rIns="0" bIns="62412" rtlCol="0" anchor="ctr">
            <a:noAutofit/>
          </a:bodyPr>
          <a:lstStyle>
            <a:lvl1pPr algn="l" defTabSz="1219444" rtl="0" eaLnBrk="1" latinLnBrk="0" hangingPunct="1">
              <a:spcBef>
                <a:spcPct val="0"/>
              </a:spcBef>
              <a:buNone/>
              <a:defRPr sz="2000" b="0" kern="1200">
                <a:solidFill>
                  <a:schemeClr val="accent2"/>
                </a:solidFill>
                <a:latin typeface="+mj-lt"/>
                <a:ea typeface="+mj-ea"/>
                <a:cs typeface="+mj-cs"/>
              </a:defRPr>
            </a:lvl1pPr>
          </a:lstStyle>
          <a:p>
            <a:pPr lvl="0">
              <a:defRPr/>
            </a:pPr>
            <a:r>
              <a:rPr kumimoji="0" lang="en-US" sz="2000" b="0" i="0" u="none" strike="noStrike" kern="1200" cap="none" spc="0" normalizeH="0" baseline="0" noProof="0" dirty="0">
                <a:ln>
                  <a:noFill/>
                </a:ln>
                <a:solidFill>
                  <a:srgbClr val="97A0A5"/>
                </a:solidFill>
                <a:effectLst/>
                <a:uLnTx/>
                <a:uFillTx/>
                <a:ea typeface="+mj-ea"/>
                <a:cs typeface="+mj-cs"/>
              </a:rPr>
              <a:t>Proposal to extend The Hermes Standard:</a:t>
            </a:r>
            <a:br>
              <a:rPr kumimoji="0" lang="en-US" sz="2000" b="1" i="0" u="none" strike="noStrike" kern="1200" cap="none" spc="0" normalizeH="0" baseline="0" noProof="0" dirty="0">
                <a:ln>
                  <a:noFill/>
                </a:ln>
                <a:solidFill>
                  <a:srgbClr val="97A0A5"/>
                </a:solidFill>
                <a:effectLst/>
                <a:uLnTx/>
                <a:uFillTx/>
                <a:ea typeface="+mj-ea"/>
                <a:cs typeface="+mj-cs"/>
              </a:rPr>
            </a:br>
            <a:r>
              <a:rPr kumimoji="0" lang="en-US" sz="2400" b="1" i="0" u="none" strike="noStrike" kern="1200" cap="none" spc="0" normalizeH="0" baseline="0" noProof="0" dirty="0">
                <a:ln>
                  <a:noFill/>
                </a:ln>
                <a:solidFill>
                  <a:srgbClr val="97A0A5"/>
                </a:solidFill>
                <a:effectLst/>
                <a:uLnTx/>
                <a:uFillTx/>
                <a:ea typeface="+mj-ea"/>
                <a:cs typeface="+mj-cs"/>
              </a:rPr>
              <a:t>Editorial issues - “Machine” instead of “equipment”</a:t>
            </a:r>
          </a:p>
        </p:txBody>
      </p:sp>
      <p:sp>
        <p:nvSpPr>
          <p:cNvPr id="173" name="Untertitel 2">
            <a:extLst>
              <a:ext uri="{FF2B5EF4-FFF2-40B4-BE49-F238E27FC236}">
                <a16:creationId xmlns:a16="http://schemas.microsoft.com/office/drawing/2014/main" id="{CE7610FC-6A9E-43B3-A271-F29DB28B5209}"/>
              </a:ext>
            </a:extLst>
          </p:cNvPr>
          <p:cNvSpPr txBox="1">
            <a:spLocks/>
          </p:cNvSpPr>
          <p:nvPr/>
        </p:nvSpPr>
        <p:spPr>
          <a:xfrm>
            <a:off x="4018646" y="5503949"/>
            <a:ext cx="5089325" cy="523321"/>
          </a:xfrm>
          <a:prstGeom prst="rect">
            <a:avLst/>
          </a:prstGeom>
        </p:spPr>
        <p:txBody>
          <a:bodyPr vert="horz" lIns="0" tIns="0" rIns="0" bIns="0" rtlCol="0">
            <a:noAutofit/>
          </a:bodyPr>
          <a:lstStyle>
            <a:lvl1pPr marL="0" indent="0" algn="l" defTabSz="1219444" rtl="0" eaLnBrk="1" latinLnBrk="0" hangingPunct="1">
              <a:spcBef>
                <a:spcPts val="2400"/>
              </a:spcBef>
              <a:spcAft>
                <a:spcPts val="600"/>
              </a:spcAft>
              <a:buFont typeface="Arial" panose="020B0604020202020204" pitchFamily="34" charset="0"/>
              <a:buNone/>
              <a:defRPr sz="1600" b="0" kern="1200">
                <a:solidFill>
                  <a:schemeClr val="tx1">
                    <a:tint val="75000"/>
                  </a:schemeClr>
                </a:solidFill>
                <a:latin typeface="+mn-lt"/>
                <a:ea typeface="+mn-ea"/>
                <a:cs typeface="+mn-cs"/>
              </a:defRPr>
            </a:lvl1pPr>
            <a:lvl2pPr marL="609722" indent="0" algn="ctr" defTabSz="1219444" rtl="0" eaLnBrk="1" latinLnBrk="0" hangingPunct="1">
              <a:spcBef>
                <a:spcPts val="600"/>
              </a:spcBef>
              <a:buFont typeface="+mj-lt"/>
              <a:buNone/>
              <a:defRPr sz="1600" b="1" kern="1200">
                <a:solidFill>
                  <a:schemeClr val="tx1">
                    <a:tint val="75000"/>
                  </a:schemeClr>
                </a:solidFill>
                <a:latin typeface="+mn-lt"/>
                <a:ea typeface="+mn-ea"/>
                <a:cs typeface="+mn-cs"/>
              </a:defRPr>
            </a:lvl2pPr>
            <a:lvl3pPr marL="1219444" indent="0" algn="ctr" defTabSz="1219444" rtl="0" eaLnBrk="1" latinLnBrk="0" hangingPunct="1">
              <a:spcBef>
                <a:spcPts val="480"/>
              </a:spcBef>
              <a:buClr>
                <a:schemeClr val="accent2"/>
              </a:buClr>
              <a:buSzPct val="80000"/>
              <a:buFont typeface="Wingdings" panose="05000000000000000000" pitchFamily="2" charset="2"/>
              <a:buNone/>
              <a:defRPr sz="1600" kern="1200">
                <a:solidFill>
                  <a:schemeClr val="tx1">
                    <a:tint val="75000"/>
                  </a:schemeClr>
                </a:solidFill>
                <a:latin typeface="+mn-lt"/>
                <a:ea typeface="+mn-ea"/>
                <a:cs typeface="+mn-cs"/>
              </a:defRPr>
            </a:lvl3pPr>
            <a:lvl4pPr marL="1829166" indent="0" algn="ctr" defTabSz="1219444" rtl="0" eaLnBrk="1" latinLnBrk="0" hangingPunct="1">
              <a:spcBef>
                <a:spcPts val="480"/>
              </a:spcBef>
              <a:buClr>
                <a:schemeClr val="accent2"/>
              </a:buClr>
              <a:buSzPct val="80000"/>
              <a:buFont typeface="Wingdings" panose="05000000000000000000" pitchFamily="2" charset="2"/>
              <a:buNone/>
              <a:tabLst/>
              <a:defRPr sz="1600" kern="1200">
                <a:solidFill>
                  <a:schemeClr val="tx1">
                    <a:tint val="75000"/>
                  </a:schemeClr>
                </a:solidFill>
                <a:latin typeface="+mn-lt"/>
                <a:ea typeface="+mn-ea"/>
                <a:cs typeface="+mn-cs"/>
              </a:defRPr>
            </a:lvl4pPr>
            <a:lvl5pPr marL="2438888" indent="0" algn="ctr" defTabSz="1219444" rtl="0" eaLnBrk="1" latinLnBrk="0" hangingPunct="1">
              <a:spcBef>
                <a:spcPts val="480"/>
              </a:spcBef>
              <a:buClr>
                <a:schemeClr val="accent2"/>
              </a:buClr>
              <a:buSzPct val="80000"/>
              <a:buFont typeface="Wingdings" panose="05000000000000000000" pitchFamily="2" charset="2"/>
              <a:buNone/>
              <a:defRPr sz="1600" kern="1200">
                <a:solidFill>
                  <a:schemeClr val="tx1">
                    <a:tint val="75000"/>
                  </a:schemeClr>
                </a:solidFill>
                <a:latin typeface="+mn-lt"/>
                <a:ea typeface="+mn-ea"/>
                <a:cs typeface="+mn-cs"/>
              </a:defRPr>
            </a:lvl5pPr>
            <a:lvl6pPr marL="3048610"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6pPr>
            <a:lvl7pPr marL="3658332"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7pPr>
            <a:lvl8pPr marL="4268053"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8pPr>
            <a:lvl9pPr marL="4877775"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9pPr>
          </a:lstStyle>
          <a:p>
            <a:pPr marL="0" marR="0" lvl="0" indent="0" algn="l" defTabSz="1219444" rtl="0" eaLnBrk="1" fontAlgn="auto" latinLnBrk="0" hangingPunct="1">
              <a:lnSpc>
                <a:spcPct val="100000"/>
              </a:lnSpc>
              <a:spcBef>
                <a:spcPts val="2400"/>
              </a:spcBef>
              <a:spcAft>
                <a:spcPts val="600"/>
              </a:spcAft>
              <a:buClrTx/>
              <a:buSzTx/>
              <a:buFont typeface="Arial" panose="020B0604020202020204" pitchFamily="34" charset="0"/>
              <a:buNone/>
              <a:tabLst/>
              <a:defRPr/>
            </a:pPr>
            <a:endParaRPr kumimoji="0" lang="de-DE" sz="1600" b="0" i="0" u="none" strike="noStrike" kern="1200" cap="none" spc="0" normalizeH="0" baseline="0" noProof="0">
              <a:ln>
                <a:noFill/>
              </a:ln>
              <a:solidFill>
                <a:srgbClr val="000000">
                  <a:tint val="75000"/>
                </a:srgbClr>
              </a:solidFill>
              <a:effectLst/>
              <a:uLnTx/>
              <a:uFillTx/>
              <a:latin typeface="Arial"/>
              <a:ea typeface="+mn-ea"/>
              <a:cs typeface="+mn-cs"/>
            </a:endParaRPr>
          </a:p>
        </p:txBody>
      </p:sp>
    </p:spTree>
    <p:extLst>
      <p:ext uri="{BB962C8B-B14F-4D97-AF65-F5344CB8AC3E}">
        <p14:creationId xmlns:p14="http://schemas.microsoft.com/office/powerpoint/2010/main" val="36247493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33D2381F-D5ED-4AA8-8773-E99699C53481}"/>
              </a:ext>
            </a:extLst>
          </p:cNvPr>
          <p:cNvGraphicFramePr>
            <a:graphicFrameLocks noChangeAspect="1"/>
          </p:cNvGraphicFramePr>
          <p:nvPr>
            <p:custDataLst>
              <p:tags r:id="rId1"/>
            </p:custDataLst>
            <p:extLst>
              <p:ext uri="{D42A27DB-BD31-4B8C-83A1-F6EECF244321}">
                <p14:modId xmlns:p14="http://schemas.microsoft.com/office/powerpoint/2010/main" val="65812627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16" imgH="416" progId="TCLayout.ActiveDocument.1">
                  <p:embed/>
                </p:oleObj>
              </mc:Choice>
              <mc:Fallback>
                <p:oleObj name="think-cell Slide" r:id="rId3" imgW="416" imgH="416" progId="TCLayout.ActiveDocument.1">
                  <p:embed/>
                  <p:pic>
                    <p:nvPicPr>
                      <p:cNvPr id="8" name="Object 7" hidden="1">
                        <a:extLst>
                          <a:ext uri="{FF2B5EF4-FFF2-40B4-BE49-F238E27FC236}">
                            <a16:creationId xmlns:a16="http://schemas.microsoft.com/office/drawing/2014/main" id="{33D2381F-D5ED-4AA8-8773-E99699C5348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19949787-0E13-437C-9934-22971AF0329C}"/>
              </a:ext>
            </a:extLst>
          </p:cNvPr>
          <p:cNvSpPr>
            <a:spLocks noGrp="1"/>
          </p:cNvSpPr>
          <p:nvPr>
            <p:ph type="title"/>
          </p:nvPr>
        </p:nvSpPr>
        <p:spPr/>
        <p:txBody>
          <a:bodyPr vert="horz"/>
          <a:lstStyle/>
          <a:p>
            <a:r>
              <a:rPr lang="en-US" dirty="0"/>
              <a:t>Change to The Hermes Standard:</a:t>
            </a:r>
            <a:r>
              <a:rPr kumimoji="0" lang="en-US" sz="2000" b="1" i="0" u="none" strike="noStrike" kern="1200" cap="none" spc="0" normalizeH="0" baseline="0" noProof="0" dirty="0">
                <a:ln>
                  <a:noFill/>
                </a:ln>
                <a:solidFill>
                  <a:srgbClr val="97A0A5"/>
                </a:solidFill>
                <a:effectLst/>
                <a:uLnTx/>
                <a:uFillTx/>
                <a:ea typeface="+mj-ea"/>
                <a:cs typeface="+mj-cs"/>
              </a:rPr>
              <a:t> </a:t>
            </a:r>
            <a:r>
              <a:rPr kumimoji="0" lang="en-US" sz="2000" b="1" i="0" u="none" strike="noStrike" kern="1200" cap="none" spc="0" normalizeH="0" baseline="0" noProof="0" dirty="0">
                <a:ln>
                  <a:noFill/>
                </a:ln>
                <a:effectLst/>
                <a:uLnTx/>
                <a:uFillTx/>
                <a:ea typeface="+mj-ea"/>
                <a:cs typeface="+mj-cs"/>
              </a:rPr>
              <a:t>Editorial updates</a:t>
            </a:r>
            <a:endParaRPr lang="en-US" dirty="0"/>
          </a:p>
        </p:txBody>
      </p:sp>
      <p:sp>
        <p:nvSpPr>
          <p:cNvPr id="3" name="Text Placeholder 2">
            <a:extLst>
              <a:ext uri="{FF2B5EF4-FFF2-40B4-BE49-F238E27FC236}">
                <a16:creationId xmlns:a16="http://schemas.microsoft.com/office/drawing/2014/main" id="{84FE3A2B-E294-47F2-8B49-6D5F63BBD394}"/>
              </a:ext>
            </a:extLst>
          </p:cNvPr>
          <p:cNvSpPr>
            <a:spLocks noGrp="1"/>
          </p:cNvSpPr>
          <p:nvPr>
            <p:ph type="body" sz="quarter" idx="13"/>
          </p:nvPr>
        </p:nvSpPr>
        <p:spPr/>
        <p:txBody>
          <a:bodyPr>
            <a:normAutofit/>
          </a:bodyPr>
          <a:lstStyle/>
          <a:p>
            <a:r>
              <a:rPr lang="en-US" dirty="0"/>
              <a:t>Background</a:t>
            </a:r>
          </a:p>
          <a:p>
            <a:pPr>
              <a:spcBef>
                <a:spcPts val="1200"/>
              </a:spcBef>
            </a:pPr>
            <a:r>
              <a:rPr lang="en-US" b="0" dirty="0"/>
              <a:t>In V1.4 multiple new chapters have been added. In some sentences the term equipment is used instead of machine, even chapter 1 explains that this standard consistently uses machine for any kind of equipment.</a:t>
            </a:r>
          </a:p>
          <a:p>
            <a:pPr>
              <a:spcBef>
                <a:spcPts val="1200"/>
              </a:spcBef>
            </a:pPr>
            <a:r>
              <a:rPr lang="en-US" b="0" dirty="0"/>
              <a:t>There was also missing captions found during the release of the IPC-version that has been added together with some minor spelling corrections.</a:t>
            </a:r>
          </a:p>
          <a:p>
            <a:pPr>
              <a:spcBef>
                <a:spcPts val="1200"/>
              </a:spcBef>
            </a:pPr>
            <a:r>
              <a:rPr lang="en-US" dirty="0"/>
              <a:t>Suggestion</a:t>
            </a:r>
          </a:p>
          <a:p>
            <a:pPr>
              <a:spcBef>
                <a:spcPts val="1200"/>
              </a:spcBef>
            </a:pPr>
            <a:r>
              <a:rPr lang="en-US" b="0" dirty="0"/>
              <a:t>Make editorial corrections regarding replacement of “equipment” and to introduce corrections made in IPC version</a:t>
            </a:r>
            <a:endParaRPr lang="en-US" dirty="0"/>
          </a:p>
        </p:txBody>
      </p:sp>
      <p:sp>
        <p:nvSpPr>
          <p:cNvPr id="4" name="Date Placeholder 3">
            <a:extLst>
              <a:ext uri="{FF2B5EF4-FFF2-40B4-BE49-F238E27FC236}">
                <a16:creationId xmlns:a16="http://schemas.microsoft.com/office/drawing/2014/main" id="{302CA9E6-BE6C-4C25-8616-D290790EC1FD}"/>
              </a:ext>
            </a:extLst>
          </p:cNvPr>
          <p:cNvSpPr>
            <a:spLocks noGrp="1"/>
          </p:cNvSpPr>
          <p:nvPr>
            <p:ph type="dt" sz="half" idx="10"/>
          </p:nvPr>
        </p:nvSpPr>
        <p:spPr/>
        <p:txBody>
          <a:bodyPr/>
          <a:lstStyle/>
          <a:p>
            <a:r>
              <a:rPr lang="en-US"/>
              <a:t>as of 15-Nov-2021</a:t>
            </a:r>
          </a:p>
        </p:txBody>
      </p:sp>
      <p:sp>
        <p:nvSpPr>
          <p:cNvPr id="5" name="Slide Number Placeholder 4">
            <a:extLst>
              <a:ext uri="{FF2B5EF4-FFF2-40B4-BE49-F238E27FC236}">
                <a16:creationId xmlns:a16="http://schemas.microsoft.com/office/drawing/2014/main" id="{129B4EE5-413D-4921-BD3D-9F5513C45AB4}"/>
              </a:ext>
            </a:extLst>
          </p:cNvPr>
          <p:cNvSpPr>
            <a:spLocks noGrp="1"/>
          </p:cNvSpPr>
          <p:nvPr>
            <p:ph type="sldNum" sz="quarter" idx="12"/>
          </p:nvPr>
        </p:nvSpPr>
        <p:spPr/>
        <p:txBody>
          <a:bodyPr/>
          <a:lstStyle/>
          <a:p>
            <a:r>
              <a:rPr lang="en-US"/>
              <a:t>Page </a:t>
            </a:r>
            <a:fld id="{9204330F-C5AD-4AC0-88A8-9CB1F8F7EBD6}" type="slidenum">
              <a:rPr lang="en-US" smtClean="0"/>
              <a:pPr/>
              <a:t>45</a:t>
            </a:fld>
            <a:endParaRPr lang="en-US"/>
          </a:p>
        </p:txBody>
      </p:sp>
      <p:pic>
        <p:nvPicPr>
          <p:cNvPr id="10" name="Picture 9">
            <a:extLst>
              <a:ext uri="{FF2B5EF4-FFF2-40B4-BE49-F238E27FC236}">
                <a16:creationId xmlns:a16="http://schemas.microsoft.com/office/drawing/2014/main" id="{E48CF542-004A-458D-AA6C-9F11B4C2A55F}"/>
              </a:ext>
            </a:extLst>
          </p:cNvPr>
          <p:cNvPicPr>
            <a:picLocks noChangeAspect="1"/>
          </p:cNvPicPr>
          <p:nvPr/>
        </p:nvPicPr>
        <p:blipFill>
          <a:blip r:embed="rId5"/>
          <a:stretch>
            <a:fillRect/>
          </a:stretch>
        </p:blipFill>
        <p:spPr>
          <a:xfrm>
            <a:off x="5940743" y="4863984"/>
            <a:ext cx="6254432" cy="14703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2512586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513D9366-9E76-4D84-AD79-4C6B8132E5AC}"/>
              </a:ext>
            </a:extLst>
          </p:cNvPr>
          <p:cNvGraphicFramePr>
            <a:graphicFrameLocks noChangeAspect="1"/>
          </p:cNvGraphicFramePr>
          <p:nvPr>
            <p:custDataLst>
              <p:tags r:id="rId1"/>
            </p:custDataLst>
            <p:extLst>
              <p:ext uri="{D42A27DB-BD31-4B8C-83A1-F6EECF244321}">
                <p14:modId xmlns:p14="http://schemas.microsoft.com/office/powerpoint/2010/main" val="123736937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73" imgH="476" progId="TCLayout.ActiveDocument.1">
                  <p:embed/>
                </p:oleObj>
              </mc:Choice>
              <mc:Fallback>
                <p:oleObj name="think-cell Slide" r:id="rId3" imgW="473" imgH="476" progId="TCLayout.ActiveDocument.1">
                  <p:embed/>
                  <p:pic>
                    <p:nvPicPr>
                      <p:cNvPr id="7" name="Object 6" hidden="1">
                        <a:extLst>
                          <a:ext uri="{FF2B5EF4-FFF2-40B4-BE49-F238E27FC236}">
                            <a16:creationId xmlns:a16="http://schemas.microsoft.com/office/drawing/2014/main" id="{513D9366-9E76-4D84-AD79-4C6B8132E5A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A2389DA4-DB61-4BFC-8BA6-3F7CD45A5DEC}"/>
              </a:ext>
            </a:extLst>
          </p:cNvPr>
          <p:cNvSpPr>
            <a:spLocks noGrp="1"/>
          </p:cNvSpPr>
          <p:nvPr>
            <p:ph type="title"/>
          </p:nvPr>
        </p:nvSpPr>
        <p:spPr/>
        <p:txBody>
          <a:bodyPr vert="horz"/>
          <a:lstStyle/>
          <a:p>
            <a:r>
              <a:rPr lang="en-US" dirty="0"/>
              <a:t>Change to The Hermes Standard:</a:t>
            </a:r>
            <a:r>
              <a:rPr kumimoji="0" lang="en-US" sz="2000" b="1" i="0" u="none" strike="noStrike" kern="1200" cap="none" spc="0" normalizeH="0" baseline="0" noProof="0" dirty="0">
                <a:ln>
                  <a:noFill/>
                </a:ln>
                <a:solidFill>
                  <a:srgbClr val="97A0A5"/>
                </a:solidFill>
                <a:effectLst/>
                <a:uLnTx/>
                <a:uFillTx/>
                <a:ea typeface="+mj-ea"/>
                <a:cs typeface="+mj-cs"/>
              </a:rPr>
              <a:t> </a:t>
            </a:r>
            <a:r>
              <a:rPr kumimoji="0" lang="en-US" sz="2000" b="1" i="0" u="none" strike="noStrike" kern="1200" cap="none" spc="0" normalizeH="0" baseline="0" noProof="0" dirty="0">
                <a:ln>
                  <a:noFill/>
                </a:ln>
                <a:effectLst/>
                <a:uLnTx/>
                <a:uFillTx/>
                <a:ea typeface="+mj-ea"/>
                <a:cs typeface="+mj-cs"/>
              </a:rPr>
              <a:t>Editorial updates</a:t>
            </a:r>
            <a:endParaRPr lang="en-US" dirty="0"/>
          </a:p>
        </p:txBody>
      </p:sp>
      <p:sp>
        <p:nvSpPr>
          <p:cNvPr id="3" name="Text Placeholder 2">
            <a:extLst>
              <a:ext uri="{FF2B5EF4-FFF2-40B4-BE49-F238E27FC236}">
                <a16:creationId xmlns:a16="http://schemas.microsoft.com/office/drawing/2014/main" id="{F08CDB96-0F92-4E03-B264-57ED2A597FB1}"/>
              </a:ext>
            </a:extLst>
          </p:cNvPr>
          <p:cNvSpPr>
            <a:spLocks noGrp="1"/>
          </p:cNvSpPr>
          <p:nvPr>
            <p:ph type="body" sz="quarter" idx="13"/>
          </p:nvPr>
        </p:nvSpPr>
        <p:spPr>
          <a:xfrm>
            <a:off x="1872017" y="2679191"/>
            <a:ext cx="9988637" cy="3727325"/>
          </a:xfrm>
        </p:spPr>
        <p:txBody>
          <a:bodyPr>
            <a:normAutofit/>
          </a:bodyPr>
          <a:lstStyle/>
          <a:p>
            <a:r>
              <a:rPr lang="en-US" sz="2400" dirty="0"/>
              <a:t>Vote (Yes / No / Abstain)      .. / .. / ..</a:t>
            </a:r>
          </a:p>
          <a:p>
            <a:endParaRPr lang="en-US" sz="2400" dirty="0"/>
          </a:p>
          <a:p>
            <a:r>
              <a:rPr lang="en-US" sz="2400" dirty="0"/>
              <a:t>Comment: </a:t>
            </a:r>
          </a:p>
        </p:txBody>
      </p:sp>
      <p:sp>
        <p:nvSpPr>
          <p:cNvPr id="4" name="Date Placeholder 3">
            <a:extLst>
              <a:ext uri="{FF2B5EF4-FFF2-40B4-BE49-F238E27FC236}">
                <a16:creationId xmlns:a16="http://schemas.microsoft.com/office/drawing/2014/main" id="{36536640-F5C6-4A64-8442-31FA0BDB1D18}"/>
              </a:ext>
            </a:extLst>
          </p:cNvPr>
          <p:cNvSpPr>
            <a:spLocks noGrp="1"/>
          </p:cNvSpPr>
          <p:nvPr>
            <p:ph type="dt" sz="half" idx="10"/>
          </p:nvPr>
        </p:nvSpPr>
        <p:spPr/>
        <p:txBody>
          <a:bodyPr/>
          <a:lstStyle/>
          <a:p>
            <a:fld id="{97C4600F-AE04-42E4-86BF-83628F3CE8D2}" type="datetime1">
              <a:rPr lang="de-DE" smtClean="0"/>
              <a:t>17.06.2022</a:t>
            </a:fld>
            <a:endParaRPr lang="en-US"/>
          </a:p>
        </p:txBody>
      </p:sp>
      <p:sp>
        <p:nvSpPr>
          <p:cNvPr id="5" name="Slide Number Placeholder 4">
            <a:extLst>
              <a:ext uri="{FF2B5EF4-FFF2-40B4-BE49-F238E27FC236}">
                <a16:creationId xmlns:a16="http://schemas.microsoft.com/office/drawing/2014/main" id="{989DCB4C-6A0D-44DC-AF78-CBA80110DD2E}"/>
              </a:ext>
            </a:extLst>
          </p:cNvPr>
          <p:cNvSpPr>
            <a:spLocks noGrp="1"/>
          </p:cNvSpPr>
          <p:nvPr>
            <p:ph type="sldNum" sz="quarter" idx="12"/>
          </p:nvPr>
        </p:nvSpPr>
        <p:spPr/>
        <p:txBody>
          <a:bodyPr/>
          <a:lstStyle/>
          <a:p>
            <a:r>
              <a:rPr lang="en-US"/>
              <a:t>Page </a:t>
            </a:r>
            <a:fld id="{9204330F-C5AD-4AC0-88A8-9CB1F8F7EBD6}" type="slidenum">
              <a:rPr lang="en-US" smtClean="0"/>
              <a:pPr/>
              <a:t>46</a:t>
            </a:fld>
            <a:endParaRPr lang="en-US"/>
          </a:p>
        </p:txBody>
      </p:sp>
    </p:spTree>
    <p:extLst>
      <p:ext uri="{BB962C8B-B14F-4D97-AF65-F5344CB8AC3E}">
        <p14:creationId xmlns:p14="http://schemas.microsoft.com/office/powerpoint/2010/main" val="16767052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EE24F04F-6B17-449B-A9F7-FDEA53307639}"/>
              </a:ext>
            </a:extLst>
          </p:cNvPr>
          <p:cNvSpPr txBox="1"/>
          <p:nvPr/>
        </p:nvSpPr>
        <p:spPr>
          <a:xfrm>
            <a:off x="933449" y="3298406"/>
            <a:ext cx="10270341" cy="923301"/>
          </a:xfrm>
          <a:prstGeom prst="rect">
            <a:avLst/>
          </a:prstGeom>
          <a:noFill/>
        </p:spPr>
        <p:txBody>
          <a:bodyPr wrap="square" lIns="91416" tIns="45706" rIns="91416" bIns="45706" rtlCol="0">
            <a:spAutoFit/>
          </a:bodyPr>
          <a:lstStyle/>
          <a:p>
            <a:pPr algn="ctr" defTabSz="1219118"/>
            <a:r>
              <a:rPr lang="de-DE" sz="5400" b="1" err="1">
                <a:solidFill>
                  <a:srgbClr val="151517"/>
                </a:solidFill>
                <a:effectLst>
                  <a:glow rad="190500">
                    <a:prstClr val="white"/>
                  </a:glow>
                </a:effectLst>
              </a:rPr>
              <a:t>Our</a:t>
            </a:r>
            <a:r>
              <a:rPr lang="de-DE" sz="5400" b="1">
                <a:solidFill>
                  <a:srgbClr val="151517"/>
                </a:solidFill>
                <a:effectLst>
                  <a:glow rad="190500">
                    <a:prstClr val="white"/>
                  </a:glow>
                </a:effectLst>
              </a:rPr>
              <a:t> World </a:t>
            </a:r>
            <a:r>
              <a:rPr lang="de-DE" sz="5400" b="1" err="1">
                <a:solidFill>
                  <a:srgbClr val="151517"/>
                </a:solidFill>
                <a:effectLst>
                  <a:glow rad="190500">
                    <a:prstClr val="white"/>
                  </a:glow>
                </a:effectLst>
              </a:rPr>
              <a:t>becomes</a:t>
            </a:r>
            <a:r>
              <a:rPr lang="de-DE" sz="5400" b="1">
                <a:solidFill>
                  <a:srgbClr val="151517"/>
                </a:solidFill>
                <a:effectLst>
                  <a:glow rad="190500">
                    <a:prstClr val="white"/>
                  </a:glow>
                </a:effectLst>
              </a:rPr>
              <a:t> digital</a:t>
            </a:r>
          </a:p>
        </p:txBody>
      </p:sp>
      <p:sp>
        <p:nvSpPr>
          <p:cNvPr id="5" name="Rechteck 4">
            <a:extLst>
              <a:ext uri="{FF2B5EF4-FFF2-40B4-BE49-F238E27FC236}">
                <a16:creationId xmlns:a16="http://schemas.microsoft.com/office/drawing/2014/main" id="{CA9E4623-009F-4A6F-BC91-525F63E19ABD}"/>
              </a:ext>
            </a:extLst>
          </p:cNvPr>
          <p:cNvSpPr/>
          <p:nvPr/>
        </p:nvSpPr>
        <p:spPr>
          <a:xfrm>
            <a:off x="1656272" y="3298406"/>
            <a:ext cx="8798943" cy="9233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6" name="Gruppieren 5">
            <a:extLst>
              <a:ext uri="{FF2B5EF4-FFF2-40B4-BE49-F238E27FC236}">
                <a16:creationId xmlns:a16="http://schemas.microsoft.com/office/drawing/2014/main" id="{C330E092-A2B8-41D8-96AB-5E2D810D7B58}"/>
              </a:ext>
            </a:extLst>
          </p:cNvPr>
          <p:cNvGrpSpPr/>
          <p:nvPr/>
        </p:nvGrpSpPr>
        <p:grpSpPr>
          <a:xfrm>
            <a:off x="1903162" y="1728590"/>
            <a:ext cx="10112964" cy="4324831"/>
            <a:chOff x="819425" y="901874"/>
            <a:chExt cx="11196701" cy="4788294"/>
          </a:xfrm>
          <a:solidFill>
            <a:schemeClr val="tx1">
              <a:lumMod val="10000"/>
              <a:lumOff val="90000"/>
            </a:schemeClr>
          </a:solidFill>
        </p:grpSpPr>
        <p:grpSp>
          <p:nvGrpSpPr>
            <p:cNvPr id="7" name="Gruppieren 6">
              <a:extLst>
                <a:ext uri="{FF2B5EF4-FFF2-40B4-BE49-F238E27FC236}">
                  <a16:creationId xmlns:a16="http://schemas.microsoft.com/office/drawing/2014/main" id="{75C45913-BA39-44BA-BF34-C9CE95096130}"/>
                </a:ext>
              </a:extLst>
            </p:cNvPr>
            <p:cNvGrpSpPr/>
            <p:nvPr userDrawn="1"/>
          </p:nvGrpSpPr>
          <p:grpSpPr>
            <a:xfrm>
              <a:off x="3188888" y="901874"/>
              <a:ext cx="8827238" cy="463463"/>
              <a:chOff x="3188888" y="901874"/>
              <a:chExt cx="8827238" cy="463463"/>
            </a:xfrm>
            <a:grpFill/>
          </p:grpSpPr>
          <p:sp>
            <p:nvSpPr>
              <p:cNvPr id="149" name="Rechteck 148">
                <a:extLst>
                  <a:ext uri="{FF2B5EF4-FFF2-40B4-BE49-F238E27FC236}">
                    <a16:creationId xmlns:a16="http://schemas.microsoft.com/office/drawing/2014/main" id="{E11122CC-1FDD-4BFE-8EB3-5EE20B8A94E1}"/>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0" name="Rechteck 149">
                <a:extLst>
                  <a:ext uri="{FF2B5EF4-FFF2-40B4-BE49-F238E27FC236}">
                    <a16:creationId xmlns:a16="http://schemas.microsoft.com/office/drawing/2014/main" id="{081D6F1B-9964-42F5-AE91-DD644FBE21B8}"/>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1" name="Rechteck 150">
                <a:extLst>
                  <a:ext uri="{FF2B5EF4-FFF2-40B4-BE49-F238E27FC236}">
                    <a16:creationId xmlns:a16="http://schemas.microsoft.com/office/drawing/2014/main" id="{A119F9C5-E4DA-441C-961A-E1428F0425F1}"/>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2" name="Rechteck 151">
                <a:extLst>
                  <a:ext uri="{FF2B5EF4-FFF2-40B4-BE49-F238E27FC236}">
                    <a16:creationId xmlns:a16="http://schemas.microsoft.com/office/drawing/2014/main" id="{F990D70A-25A3-48E3-AC82-FA4E5D3E9A97}"/>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3" name="Rechteck 152">
                <a:extLst>
                  <a:ext uri="{FF2B5EF4-FFF2-40B4-BE49-F238E27FC236}">
                    <a16:creationId xmlns:a16="http://schemas.microsoft.com/office/drawing/2014/main" id="{54B89C26-A413-48BF-9121-3BE12F7B49D5}"/>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4" name="Rechteck 153">
                <a:extLst>
                  <a:ext uri="{FF2B5EF4-FFF2-40B4-BE49-F238E27FC236}">
                    <a16:creationId xmlns:a16="http://schemas.microsoft.com/office/drawing/2014/main" id="{AC40423D-E496-423D-9E17-CF1D70D6DAF9}"/>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5" name="Rechteck 154">
                <a:extLst>
                  <a:ext uri="{FF2B5EF4-FFF2-40B4-BE49-F238E27FC236}">
                    <a16:creationId xmlns:a16="http://schemas.microsoft.com/office/drawing/2014/main" id="{DB2C9D30-9E9C-4054-BA4B-C9D856BF1BCD}"/>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6" name="Rechteck 155">
                <a:extLst>
                  <a:ext uri="{FF2B5EF4-FFF2-40B4-BE49-F238E27FC236}">
                    <a16:creationId xmlns:a16="http://schemas.microsoft.com/office/drawing/2014/main" id="{31A9EBEA-2D91-410F-8776-5BBD079BFCB4}"/>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7" name="Rechteck 156">
                <a:extLst>
                  <a:ext uri="{FF2B5EF4-FFF2-40B4-BE49-F238E27FC236}">
                    <a16:creationId xmlns:a16="http://schemas.microsoft.com/office/drawing/2014/main" id="{857E57A0-BFCC-46E5-B170-24E95A4E2505}"/>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8" name="Rechteck 157">
                <a:extLst>
                  <a:ext uri="{FF2B5EF4-FFF2-40B4-BE49-F238E27FC236}">
                    <a16:creationId xmlns:a16="http://schemas.microsoft.com/office/drawing/2014/main" id="{8F194B09-F588-4698-B9AE-7087AE921160}"/>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9" name="Rechteck 158">
                <a:extLst>
                  <a:ext uri="{FF2B5EF4-FFF2-40B4-BE49-F238E27FC236}">
                    <a16:creationId xmlns:a16="http://schemas.microsoft.com/office/drawing/2014/main" id="{1B0A5449-C9BA-48E4-94DF-1F7195EF496E}"/>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0" name="Rechteck 159">
                <a:extLst>
                  <a:ext uri="{FF2B5EF4-FFF2-40B4-BE49-F238E27FC236}">
                    <a16:creationId xmlns:a16="http://schemas.microsoft.com/office/drawing/2014/main" id="{50955E37-9B40-4496-8A0F-67E635D1FEBD}"/>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4" name="Rechteck 163">
                <a:extLst>
                  <a:ext uri="{FF2B5EF4-FFF2-40B4-BE49-F238E27FC236}">
                    <a16:creationId xmlns:a16="http://schemas.microsoft.com/office/drawing/2014/main" id="{E7AC5FD8-8142-4A18-A27D-CDF2E14085D2}"/>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5" name="Rechteck 164">
                <a:extLst>
                  <a:ext uri="{FF2B5EF4-FFF2-40B4-BE49-F238E27FC236}">
                    <a16:creationId xmlns:a16="http://schemas.microsoft.com/office/drawing/2014/main" id="{FDCF299A-3559-44B2-9B53-8E1C52E19602}"/>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6" name="Rechteck 165">
                <a:extLst>
                  <a:ext uri="{FF2B5EF4-FFF2-40B4-BE49-F238E27FC236}">
                    <a16:creationId xmlns:a16="http://schemas.microsoft.com/office/drawing/2014/main" id="{05798E05-8183-4D1D-8C1D-738C74130795}"/>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8" name="Gruppieren 7">
              <a:extLst>
                <a:ext uri="{FF2B5EF4-FFF2-40B4-BE49-F238E27FC236}">
                  <a16:creationId xmlns:a16="http://schemas.microsoft.com/office/drawing/2014/main" id="{14AF15B4-7562-4F3A-AEB1-4277D10DFBA6}"/>
                </a:ext>
              </a:extLst>
            </p:cNvPr>
            <p:cNvGrpSpPr/>
            <p:nvPr userDrawn="1"/>
          </p:nvGrpSpPr>
          <p:grpSpPr>
            <a:xfrm>
              <a:off x="3188888" y="1519707"/>
              <a:ext cx="8827238" cy="463463"/>
              <a:chOff x="3188888" y="901874"/>
              <a:chExt cx="8827238" cy="463463"/>
            </a:xfrm>
            <a:grpFill/>
          </p:grpSpPr>
          <p:sp>
            <p:nvSpPr>
              <p:cNvPr id="130" name="Rechteck 129">
                <a:extLst>
                  <a:ext uri="{FF2B5EF4-FFF2-40B4-BE49-F238E27FC236}">
                    <a16:creationId xmlns:a16="http://schemas.microsoft.com/office/drawing/2014/main" id="{4620E6BD-AD94-4CC0-855A-3E87A52910A4}"/>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1" name="Rechteck 130">
                <a:extLst>
                  <a:ext uri="{FF2B5EF4-FFF2-40B4-BE49-F238E27FC236}">
                    <a16:creationId xmlns:a16="http://schemas.microsoft.com/office/drawing/2014/main" id="{CC44B98F-64EB-4404-BDA6-BEF323EC78F9}"/>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2" name="Rechteck 131">
                <a:extLst>
                  <a:ext uri="{FF2B5EF4-FFF2-40B4-BE49-F238E27FC236}">
                    <a16:creationId xmlns:a16="http://schemas.microsoft.com/office/drawing/2014/main" id="{8F31F5FD-8891-4392-A162-884490D844AE}"/>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3" name="Rechteck 132">
                <a:extLst>
                  <a:ext uri="{FF2B5EF4-FFF2-40B4-BE49-F238E27FC236}">
                    <a16:creationId xmlns:a16="http://schemas.microsoft.com/office/drawing/2014/main" id="{88D266D7-05E6-4A63-B670-74E84A5A25E1}"/>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4" name="Rechteck 133">
                <a:extLst>
                  <a:ext uri="{FF2B5EF4-FFF2-40B4-BE49-F238E27FC236}">
                    <a16:creationId xmlns:a16="http://schemas.microsoft.com/office/drawing/2014/main" id="{829A074B-7DD4-4AB2-BB4D-0C2B2721886A}"/>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5" name="Rechteck 134">
                <a:extLst>
                  <a:ext uri="{FF2B5EF4-FFF2-40B4-BE49-F238E27FC236}">
                    <a16:creationId xmlns:a16="http://schemas.microsoft.com/office/drawing/2014/main" id="{00B1D5BA-1B9D-49B0-9A62-B0755AFCF114}"/>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6" name="Rechteck 135">
                <a:extLst>
                  <a:ext uri="{FF2B5EF4-FFF2-40B4-BE49-F238E27FC236}">
                    <a16:creationId xmlns:a16="http://schemas.microsoft.com/office/drawing/2014/main" id="{E9B24AC7-7499-466C-8A06-5B3D670081E9}"/>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7" name="Rechteck 136">
                <a:extLst>
                  <a:ext uri="{FF2B5EF4-FFF2-40B4-BE49-F238E27FC236}">
                    <a16:creationId xmlns:a16="http://schemas.microsoft.com/office/drawing/2014/main" id="{E74C4ABF-6193-47F7-B8CC-4FD5620881FD}"/>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8" name="Rechteck 137">
                <a:extLst>
                  <a:ext uri="{FF2B5EF4-FFF2-40B4-BE49-F238E27FC236}">
                    <a16:creationId xmlns:a16="http://schemas.microsoft.com/office/drawing/2014/main" id="{73472F13-29B6-42F2-9D13-892F0C05260B}"/>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9" name="Rechteck 138">
                <a:extLst>
                  <a:ext uri="{FF2B5EF4-FFF2-40B4-BE49-F238E27FC236}">
                    <a16:creationId xmlns:a16="http://schemas.microsoft.com/office/drawing/2014/main" id="{E1A94568-9AE4-4B8C-A976-D9459CD7103A}"/>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0" name="Rechteck 139">
                <a:extLst>
                  <a:ext uri="{FF2B5EF4-FFF2-40B4-BE49-F238E27FC236}">
                    <a16:creationId xmlns:a16="http://schemas.microsoft.com/office/drawing/2014/main" id="{242259DA-BD09-495D-9C68-F82166794285}"/>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1" name="Rechteck 140">
                <a:extLst>
                  <a:ext uri="{FF2B5EF4-FFF2-40B4-BE49-F238E27FC236}">
                    <a16:creationId xmlns:a16="http://schemas.microsoft.com/office/drawing/2014/main" id="{C15ED136-93A2-40AF-A31F-B808779E206E}"/>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5" name="Rechteck 144">
                <a:extLst>
                  <a:ext uri="{FF2B5EF4-FFF2-40B4-BE49-F238E27FC236}">
                    <a16:creationId xmlns:a16="http://schemas.microsoft.com/office/drawing/2014/main" id="{942469AC-AF33-4E4E-B803-2600FF806156}"/>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6" name="Rechteck 145">
                <a:extLst>
                  <a:ext uri="{FF2B5EF4-FFF2-40B4-BE49-F238E27FC236}">
                    <a16:creationId xmlns:a16="http://schemas.microsoft.com/office/drawing/2014/main" id="{33FBCD1C-42A3-4C13-B863-EFC1B81EA133}"/>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7" name="Rechteck 146">
                <a:extLst>
                  <a:ext uri="{FF2B5EF4-FFF2-40B4-BE49-F238E27FC236}">
                    <a16:creationId xmlns:a16="http://schemas.microsoft.com/office/drawing/2014/main" id="{47976A95-9C11-44AA-9C11-5F98E23E516B}"/>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9" name="Gruppieren 8">
              <a:extLst>
                <a:ext uri="{FF2B5EF4-FFF2-40B4-BE49-F238E27FC236}">
                  <a16:creationId xmlns:a16="http://schemas.microsoft.com/office/drawing/2014/main" id="{13A7A5C2-A170-415E-98CE-24312B209A01}"/>
                </a:ext>
              </a:extLst>
            </p:cNvPr>
            <p:cNvGrpSpPr/>
            <p:nvPr userDrawn="1"/>
          </p:nvGrpSpPr>
          <p:grpSpPr>
            <a:xfrm>
              <a:off x="2591476" y="2137540"/>
              <a:ext cx="9424650" cy="463463"/>
              <a:chOff x="2591476" y="901874"/>
              <a:chExt cx="9424650" cy="463463"/>
            </a:xfrm>
            <a:grpFill/>
          </p:grpSpPr>
          <p:sp>
            <p:nvSpPr>
              <p:cNvPr id="111" name="Rechteck 110">
                <a:extLst>
                  <a:ext uri="{FF2B5EF4-FFF2-40B4-BE49-F238E27FC236}">
                    <a16:creationId xmlns:a16="http://schemas.microsoft.com/office/drawing/2014/main" id="{A223898A-C4A3-4D7C-8B66-C9EF18D95AE4}"/>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2" name="Rechteck 111">
                <a:extLst>
                  <a:ext uri="{FF2B5EF4-FFF2-40B4-BE49-F238E27FC236}">
                    <a16:creationId xmlns:a16="http://schemas.microsoft.com/office/drawing/2014/main" id="{6F1D08D3-BCDD-4806-8D28-4333DE8A77B1}"/>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3" name="Rechteck 112">
                <a:extLst>
                  <a:ext uri="{FF2B5EF4-FFF2-40B4-BE49-F238E27FC236}">
                    <a16:creationId xmlns:a16="http://schemas.microsoft.com/office/drawing/2014/main" id="{6A41A270-F991-49F6-8CB8-5E59BE08AE48}"/>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4" name="Rechteck 113">
                <a:extLst>
                  <a:ext uri="{FF2B5EF4-FFF2-40B4-BE49-F238E27FC236}">
                    <a16:creationId xmlns:a16="http://schemas.microsoft.com/office/drawing/2014/main" id="{D011359C-FD4E-4F86-A7B9-C11CE871A092}"/>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5" name="Rechteck 114">
                <a:extLst>
                  <a:ext uri="{FF2B5EF4-FFF2-40B4-BE49-F238E27FC236}">
                    <a16:creationId xmlns:a16="http://schemas.microsoft.com/office/drawing/2014/main" id="{9592BA2A-6A8F-408A-93F3-F81D4314163B}"/>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6" name="Rechteck 115">
                <a:extLst>
                  <a:ext uri="{FF2B5EF4-FFF2-40B4-BE49-F238E27FC236}">
                    <a16:creationId xmlns:a16="http://schemas.microsoft.com/office/drawing/2014/main" id="{EC74F707-5319-416F-909C-E1A8618FB4DC}"/>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7" name="Rechteck 116">
                <a:extLst>
                  <a:ext uri="{FF2B5EF4-FFF2-40B4-BE49-F238E27FC236}">
                    <a16:creationId xmlns:a16="http://schemas.microsoft.com/office/drawing/2014/main" id="{DA3DE94D-6C66-4F32-89FB-D8FAF583F063}"/>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8" name="Rechteck 117">
                <a:extLst>
                  <a:ext uri="{FF2B5EF4-FFF2-40B4-BE49-F238E27FC236}">
                    <a16:creationId xmlns:a16="http://schemas.microsoft.com/office/drawing/2014/main" id="{140A84FB-BDF0-4674-93D5-F227B3A1C020}"/>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9" name="Rechteck 118">
                <a:extLst>
                  <a:ext uri="{FF2B5EF4-FFF2-40B4-BE49-F238E27FC236}">
                    <a16:creationId xmlns:a16="http://schemas.microsoft.com/office/drawing/2014/main" id="{51156931-7CF8-4CFB-90D3-CB71DCE3D926}"/>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0" name="Rechteck 119">
                <a:extLst>
                  <a:ext uri="{FF2B5EF4-FFF2-40B4-BE49-F238E27FC236}">
                    <a16:creationId xmlns:a16="http://schemas.microsoft.com/office/drawing/2014/main" id="{109A69FC-EE61-4532-837D-B5697F61D69D}"/>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1" name="Rechteck 120">
                <a:extLst>
                  <a:ext uri="{FF2B5EF4-FFF2-40B4-BE49-F238E27FC236}">
                    <a16:creationId xmlns:a16="http://schemas.microsoft.com/office/drawing/2014/main" id="{2ED00A1F-1557-405C-94B9-F570E00E121E}"/>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2" name="Rechteck 121">
                <a:extLst>
                  <a:ext uri="{FF2B5EF4-FFF2-40B4-BE49-F238E27FC236}">
                    <a16:creationId xmlns:a16="http://schemas.microsoft.com/office/drawing/2014/main" id="{1FC72888-1A4F-48C4-A380-12D26546C5E0}"/>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5" name="Rechteck 124">
                <a:extLst>
                  <a:ext uri="{FF2B5EF4-FFF2-40B4-BE49-F238E27FC236}">
                    <a16:creationId xmlns:a16="http://schemas.microsoft.com/office/drawing/2014/main" id="{2CBF1968-B395-42D3-9DA9-0B275C1A2CCD}"/>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6" name="Rechteck 125">
                <a:extLst>
                  <a:ext uri="{FF2B5EF4-FFF2-40B4-BE49-F238E27FC236}">
                    <a16:creationId xmlns:a16="http://schemas.microsoft.com/office/drawing/2014/main" id="{33B0FE75-2350-46D5-A8F1-D54A4733E5B1}"/>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7" name="Rechteck 126">
                <a:extLst>
                  <a:ext uri="{FF2B5EF4-FFF2-40B4-BE49-F238E27FC236}">
                    <a16:creationId xmlns:a16="http://schemas.microsoft.com/office/drawing/2014/main" id="{835822FD-3A48-4848-A0D1-BE4C53C8E70C}"/>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8" name="Rechteck 127">
                <a:extLst>
                  <a:ext uri="{FF2B5EF4-FFF2-40B4-BE49-F238E27FC236}">
                    <a16:creationId xmlns:a16="http://schemas.microsoft.com/office/drawing/2014/main" id="{85CA8985-D9EF-4C31-AAA2-5D5C0A4E2B1C}"/>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 name="Gruppieren 9">
              <a:extLst>
                <a:ext uri="{FF2B5EF4-FFF2-40B4-BE49-F238E27FC236}">
                  <a16:creationId xmlns:a16="http://schemas.microsoft.com/office/drawing/2014/main" id="{22589292-1863-48D1-BE40-A34DF54C255C}"/>
                </a:ext>
              </a:extLst>
            </p:cNvPr>
            <p:cNvGrpSpPr/>
            <p:nvPr userDrawn="1"/>
          </p:nvGrpSpPr>
          <p:grpSpPr>
            <a:xfrm>
              <a:off x="819425" y="2755373"/>
              <a:ext cx="11196701" cy="463463"/>
              <a:chOff x="819425" y="901874"/>
              <a:chExt cx="11196701" cy="463463"/>
            </a:xfrm>
            <a:grpFill/>
          </p:grpSpPr>
          <p:sp>
            <p:nvSpPr>
              <p:cNvPr id="91" name="Rechteck 90">
                <a:extLst>
                  <a:ext uri="{FF2B5EF4-FFF2-40B4-BE49-F238E27FC236}">
                    <a16:creationId xmlns:a16="http://schemas.microsoft.com/office/drawing/2014/main" id="{0F4FEA0F-0510-432E-8FB4-E0B7752A3A24}"/>
                  </a:ext>
                </a:extLst>
              </p:cNvPr>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2" name="Rechteck 91">
                <a:extLst>
                  <a:ext uri="{FF2B5EF4-FFF2-40B4-BE49-F238E27FC236}">
                    <a16:creationId xmlns:a16="http://schemas.microsoft.com/office/drawing/2014/main" id="{847ABA98-FE90-48C1-9B14-318657264D04}"/>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3" name="Rechteck 92">
                <a:extLst>
                  <a:ext uri="{FF2B5EF4-FFF2-40B4-BE49-F238E27FC236}">
                    <a16:creationId xmlns:a16="http://schemas.microsoft.com/office/drawing/2014/main" id="{B3F87301-F014-4FB0-AB65-7A664851A3D5}"/>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4" name="Rechteck 93">
                <a:extLst>
                  <a:ext uri="{FF2B5EF4-FFF2-40B4-BE49-F238E27FC236}">
                    <a16:creationId xmlns:a16="http://schemas.microsoft.com/office/drawing/2014/main" id="{12DBB61A-8620-4320-AAC4-DD0C1804C362}"/>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5" name="Rechteck 94">
                <a:extLst>
                  <a:ext uri="{FF2B5EF4-FFF2-40B4-BE49-F238E27FC236}">
                    <a16:creationId xmlns:a16="http://schemas.microsoft.com/office/drawing/2014/main" id="{2AD4DB1A-45BC-4609-A63C-0FDBA3294BAA}"/>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6" name="Rechteck 95">
                <a:extLst>
                  <a:ext uri="{FF2B5EF4-FFF2-40B4-BE49-F238E27FC236}">
                    <a16:creationId xmlns:a16="http://schemas.microsoft.com/office/drawing/2014/main" id="{8106A08B-E74A-46A2-B113-A4EE105D1325}"/>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7" name="Rechteck 96">
                <a:extLst>
                  <a:ext uri="{FF2B5EF4-FFF2-40B4-BE49-F238E27FC236}">
                    <a16:creationId xmlns:a16="http://schemas.microsoft.com/office/drawing/2014/main" id="{5569B777-1258-4CC3-861E-7170A12E317B}"/>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8" name="Rechteck 97">
                <a:extLst>
                  <a:ext uri="{FF2B5EF4-FFF2-40B4-BE49-F238E27FC236}">
                    <a16:creationId xmlns:a16="http://schemas.microsoft.com/office/drawing/2014/main" id="{46CC107A-F608-4413-A556-2260841D217B}"/>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9" name="Rechteck 98">
                <a:extLst>
                  <a:ext uri="{FF2B5EF4-FFF2-40B4-BE49-F238E27FC236}">
                    <a16:creationId xmlns:a16="http://schemas.microsoft.com/office/drawing/2014/main" id="{371243D3-A417-4B8A-B85C-741A964EEA41}"/>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0" name="Rechteck 99">
                <a:extLst>
                  <a:ext uri="{FF2B5EF4-FFF2-40B4-BE49-F238E27FC236}">
                    <a16:creationId xmlns:a16="http://schemas.microsoft.com/office/drawing/2014/main" id="{6EF39C03-173F-4DF6-86F4-08AC2C75E30D}"/>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1" name="Rechteck 100">
                <a:extLst>
                  <a:ext uri="{FF2B5EF4-FFF2-40B4-BE49-F238E27FC236}">
                    <a16:creationId xmlns:a16="http://schemas.microsoft.com/office/drawing/2014/main" id="{5EFBF218-7C62-41C4-91E6-03F194422F0E}"/>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2" name="Rechteck 101">
                <a:extLst>
                  <a:ext uri="{FF2B5EF4-FFF2-40B4-BE49-F238E27FC236}">
                    <a16:creationId xmlns:a16="http://schemas.microsoft.com/office/drawing/2014/main" id="{9F53585F-E291-4CD8-BFE3-EE71498B822D}"/>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3" name="Rechteck 102">
                <a:extLst>
                  <a:ext uri="{FF2B5EF4-FFF2-40B4-BE49-F238E27FC236}">
                    <a16:creationId xmlns:a16="http://schemas.microsoft.com/office/drawing/2014/main" id="{B16A78DD-87F2-4EA9-BC57-263D6AF874EC}"/>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4" name="Rechteck 103">
                <a:extLst>
                  <a:ext uri="{FF2B5EF4-FFF2-40B4-BE49-F238E27FC236}">
                    <a16:creationId xmlns:a16="http://schemas.microsoft.com/office/drawing/2014/main" id="{D9879D51-2786-4A10-85C0-8CBE5BB2E149}"/>
                  </a:ext>
                </a:extLst>
              </p:cNvPr>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5" name="Rechteck 104">
                <a:extLst>
                  <a:ext uri="{FF2B5EF4-FFF2-40B4-BE49-F238E27FC236}">
                    <a16:creationId xmlns:a16="http://schemas.microsoft.com/office/drawing/2014/main" id="{B821322C-7DED-4778-8CD3-93E7665B0357}"/>
                  </a:ext>
                </a:extLst>
              </p:cNvPr>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6" name="Rechteck 105">
                <a:extLst>
                  <a:ext uri="{FF2B5EF4-FFF2-40B4-BE49-F238E27FC236}">
                    <a16:creationId xmlns:a16="http://schemas.microsoft.com/office/drawing/2014/main" id="{6EFCB776-D9C6-49C7-81B7-A9FA5FC4940B}"/>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7" name="Rechteck 106">
                <a:extLst>
                  <a:ext uri="{FF2B5EF4-FFF2-40B4-BE49-F238E27FC236}">
                    <a16:creationId xmlns:a16="http://schemas.microsoft.com/office/drawing/2014/main" id="{8321A9DC-0FE6-4CFA-96B6-A43BA418B0F9}"/>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8" name="Rechteck 107">
                <a:extLst>
                  <a:ext uri="{FF2B5EF4-FFF2-40B4-BE49-F238E27FC236}">
                    <a16:creationId xmlns:a16="http://schemas.microsoft.com/office/drawing/2014/main" id="{0A742D20-7C4A-4D37-ABE8-0E46ED2DE043}"/>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9" name="Rechteck 108">
                <a:extLst>
                  <a:ext uri="{FF2B5EF4-FFF2-40B4-BE49-F238E27FC236}">
                    <a16:creationId xmlns:a16="http://schemas.microsoft.com/office/drawing/2014/main" id="{B78FA8F0-AAF4-4122-AC68-BCE6665ED7E8}"/>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1" name="Gruppieren 10">
              <a:extLst>
                <a:ext uri="{FF2B5EF4-FFF2-40B4-BE49-F238E27FC236}">
                  <a16:creationId xmlns:a16="http://schemas.microsoft.com/office/drawing/2014/main" id="{4210BBA3-6741-418C-8705-0F2EFC88236E}"/>
                </a:ext>
              </a:extLst>
            </p:cNvPr>
            <p:cNvGrpSpPr/>
            <p:nvPr userDrawn="1"/>
          </p:nvGrpSpPr>
          <p:grpSpPr>
            <a:xfrm>
              <a:off x="819425" y="3373206"/>
              <a:ext cx="11196701" cy="463463"/>
              <a:chOff x="819425" y="901874"/>
              <a:chExt cx="11196701" cy="463463"/>
            </a:xfrm>
            <a:grpFill/>
          </p:grpSpPr>
          <p:sp>
            <p:nvSpPr>
              <p:cNvPr id="72" name="Rechteck 71">
                <a:extLst>
                  <a:ext uri="{FF2B5EF4-FFF2-40B4-BE49-F238E27FC236}">
                    <a16:creationId xmlns:a16="http://schemas.microsoft.com/office/drawing/2014/main" id="{17072CCC-C509-4BD1-B506-DF5BCED1BFB2}"/>
                  </a:ext>
                </a:extLst>
              </p:cNvPr>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3" name="Rechteck 72">
                <a:extLst>
                  <a:ext uri="{FF2B5EF4-FFF2-40B4-BE49-F238E27FC236}">
                    <a16:creationId xmlns:a16="http://schemas.microsoft.com/office/drawing/2014/main" id="{3D92587E-83AE-4C48-AB5B-6A0A64DB015F}"/>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4" name="Rechteck 73">
                <a:extLst>
                  <a:ext uri="{FF2B5EF4-FFF2-40B4-BE49-F238E27FC236}">
                    <a16:creationId xmlns:a16="http://schemas.microsoft.com/office/drawing/2014/main" id="{8831D680-52CB-420F-85D1-B85FD8D485BD}"/>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5" name="Rechteck 74">
                <a:extLst>
                  <a:ext uri="{FF2B5EF4-FFF2-40B4-BE49-F238E27FC236}">
                    <a16:creationId xmlns:a16="http://schemas.microsoft.com/office/drawing/2014/main" id="{4BD9B631-3DE2-4C8F-9C73-C5E760B0C3E7}"/>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6" name="Rechteck 75">
                <a:extLst>
                  <a:ext uri="{FF2B5EF4-FFF2-40B4-BE49-F238E27FC236}">
                    <a16:creationId xmlns:a16="http://schemas.microsoft.com/office/drawing/2014/main" id="{F2DE3075-F7E7-4525-9DCC-0188151E2960}"/>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7" name="Rechteck 76">
                <a:extLst>
                  <a:ext uri="{FF2B5EF4-FFF2-40B4-BE49-F238E27FC236}">
                    <a16:creationId xmlns:a16="http://schemas.microsoft.com/office/drawing/2014/main" id="{0D23D911-A683-4300-A19B-6EAA904C8A16}"/>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8" name="Rechteck 77">
                <a:extLst>
                  <a:ext uri="{FF2B5EF4-FFF2-40B4-BE49-F238E27FC236}">
                    <a16:creationId xmlns:a16="http://schemas.microsoft.com/office/drawing/2014/main" id="{20602FA0-8F03-436A-8E5D-011B38BED952}"/>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9" name="Rechteck 78">
                <a:extLst>
                  <a:ext uri="{FF2B5EF4-FFF2-40B4-BE49-F238E27FC236}">
                    <a16:creationId xmlns:a16="http://schemas.microsoft.com/office/drawing/2014/main" id="{252A746D-624F-4E64-BB6C-AD508A1BCA6A}"/>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0" name="Rechteck 79">
                <a:extLst>
                  <a:ext uri="{FF2B5EF4-FFF2-40B4-BE49-F238E27FC236}">
                    <a16:creationId xmlns:a16="http://schemas.microsoft.com/office/drawing/2014/main" id="{24417371-5D11-4428-ADEF-6D1225074470}"/>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1" name="Rechteck 80">
                <a:extLst>
                  <a:ext uri="{FF2B5EF4-FFF2-40B4-BE49-F238E27FC236}">
                    <a16:creationId xmlns:a16="http://schemas.microsoft.com/office/drawing/2014/main" id="{538FF316-2E9B-48BD-8BCE-C62BA205B6F8}"/>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2" name="Rechteck 81">
                <a:extLst>
                  <a:ext uri="{FF2B5EF4-FFF2-40B4-BE49-F238E27FC236}">
                    <a16:creationId xmlns:a16="http://schemas.microsoft.com/office/drawing/2014/main" id="{E671EDDB-1E07-46D9-AF62-A05B63A24143}"/>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3" name="Rechteck 82">
                <a:extLst>
                  <a:ext uri="{FF2B5EF4-FFF2-40B4-BE49-F238E27FC236}">
                    <a16:creationId xmlns:a16="http://schemas.microsoft.com/office/drawing/2014/main" id="{4044C880-A461-494A-95D2-67F4B64DC697}"/>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4" name="Rechteck 83">
                <a:extLst>
                  <a:ext uri="{FF2B5EF4-FFF2-40B4-BE49-F238E27FC236}">
                    <a16:creationId xmlns:a16="http://schemas.microsoft.com/office/drawing/2014/main" id="{31FC77BC-57D4-4DF3-A358-A2B0B160B306}"/>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5" name="Rechteck 84">
                <a:extLst>
                  <a:ext uri="{FF2B5EF4-FFF2-40B4-BE49-F238E27FC236}">
                    <a16:creationId xmlns:a16="http://schemas.microsoft.com/office/drawing/2014/main" id="{D676220E-9008-49D1-A6D0-A2877F8C9DD2}"/>
                  </a:ext>
                </a:extLst>
              </p:cNvPr>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6" name="Rechteck 85">
                <a:extLst>
                  <a:ext uri="{FF2B5EF4-FFF2-40B4-BE49-F238E27FC236}">
                    <a16:creationId xmlns:a16="http://schemas.microsoft.com/office/drawing/2014/main" id="{CE27312D-8620-46DD-A443-35C5CFD571A3}"/>
                  </a:ext>
                </a:extLst>
              </p:cNvPr>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7" name="Rechteck 86">
                <a:extLst>
                  <a:ext uri="{FF2B5EF4-FFF2-40B4-BE49-F238E27FC236}">
                    <a16:creationId xmlns:a16="http://schemas.microsoft.com/office/drawing/2014/main" id="{398B66EA-1345-4181-B2FB-4BBFE759F27C}"/>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8" name="Rechteck 87">
                <a:extLst>
                  <a:ext uri="{FF2B5EF4-FFF2-40B4-BE49-F238E27FC236}">
                    <a16:creationId xmlns:a16="http://schemas.microsoft.com/office/drawing/2014/main" id="{8417D5CC-FBCD-4594-B884-5565D672CF5C}"/>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9" name="Rechteck 88">
                <a:extLst>
                  <a:ext uri="{FF2B5EF4-FFF2-40B4-BE49-F238E27FC236}">
                    <a16:creationId xmlns:a16="http://schemas.microsoft.com/office/drawing/2014/main" id="{CAEBD2C3-02C6-4DF5-BD50-174E94F97D52}"/>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0" name="Rechteck 89">
                <a:extLst>
                  <a:ext uri="{FF2B5EF4-FFF2-40B4-BE49-F238E27FC236}">
                    <a16:creationId xmlns:a16="http://schemas.microsoft.com/office/drawing/2014/main" id="{94792242-12EA-4FEB-89B0-A97AC6DDAF1E}"/>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2" name="Gruppieren 11">
              <a:extLst>
                <a:ext uri="{FF2B5EF4-FFF2-40B4-BE49-F238E27FC236}">
                  <a16:creationId xmlns:a16="http://schemas.microsoft.com/office/drawing/2014/main" id="{67454C74-164E-49A4-B4F5-149E818FC535}"/>
                </a:ext>
              </a:extLst>
            </p:cNvPr>
            <p:cNvGrpSpPr/>
            <p:nvPr userDrawn="1"/>
          </p:nvGrpSpPr>
          <p:grpSpPr>
            <a:xfrm>
              <a:off x="819425" y="3991039"/>
              <a:ext cx="11196701" cy="463463"/>
              <a:chOff x="819425" y="901874"/>
              <a:chExt cx="11196701" cy="463463"/>
            </a:xfrm>
            <a:grpFill/>
          </p:grpSpPr>
          <p:sp>
            <p:nvSpPr>
              <p:cNvPr id="53" name="Rechteck 52">
                <a:extLst>
                  <a:ext uri="{FF2B5EF4-FFF2-40B4-BE49-F238E27FC236}">
                    <a16:creationId xmlns:a16="http://schemas.microsoft.com/office/drawing/2014/main" id="{1BAC92A9-8C79-44BE-9F16-1905C3E9C5BB}"/>
                  </a:ext>
                </a:extLst>
              </p:cNvPr>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 name="Rechteck 53">
                <a:extLst>
                  <a:ext uri="{FF2B5EF4-FFF2-40B4-BE49-F238E27FC236}">
                    <a16:creationId xmlns:a16="http://schemas.microsoft.com/office/drawing/2014/main" id="{362917C1-FCB2-4440-9DF6-AB5FA9642955}"/>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Rechteck 54">
                <a:extLst>
                  <a:ext uri="{FF2B5EF4-FFF2-40B4-BE49-F238E27FC236}">
                    <a16:creationId xmlns:a16="http://schemas.microsoft.com/office/drawing/2014/main" id="{6E371DD3-B2A3-41D3-B5BC-423966BEDF73}"/>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 name="Rechteck 55">
                <a:extLst>
                  <a:ext uri="{FF2B5EF4-FFF2-40B4-BE49-F238E27FC236}">
                    <a16:creationId xmlns:a16="http://schemas.microsoft.com/office/drawing/2014/main" id="{60F9C6DF-4EF4-4038-9D21-E2221CB22734}"/>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 name="Rechteck 56">
                <a:extLst>
                  <a:ext uri="{FF2B5EF4-FFF2-40B4-BE49-F238E27FC236}">
                    <a16:creationId xmlns:a16="http://schemas.microsoft.com/office/drawing/2014/main" id="{308BEF21-5FAA-49B6-BE67-FD5640258F6B}"/>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 name="Rechteck 57">
                <a:extLst>
                  <a:ext uri="{FF2B5EF4-FFF2-40B4-BE49-F238E27FC236}">
                    <a16:creationId xmlns:a16="http://schemas.microsoft.com/office/drawing/2014/main" id="{153497F6-6958-47A6-A327-024C40B84EDB}"/>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Rechteck 58">
                <a:extLst>
                  <a:ext uri="{FF2B5EF4-FFF2-40B4-BE49-F238E27FC236}">
                    <a16:creationId xmlns:a16="http://schemas.microsoft.com/office/drawing/2014/main" id="{DD3D037A-7856-404B-9B61-4068A60F7BFF}"/>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 name="Rechteck 59">
                <a:extLst>
                  <a:ext uri="{FF2B5EF4-FFF2-40B4-BE49-F238E27FC236}">
                    <a16:creationId xmlns:a16="http://schemas.microsoft.com/office/drawing/2014/main" id="{72066168-03E8-4DE1-BB8E-B5A26F7F641C}"/>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1" name="Rechteck 60">
                <a:extLst>
                  <a:ext uri="{FF2B5EF4-FFF2-40B4-BE49-F238E27FC236}">
                    <a16:creationId xmlns:a16="http://schemas.microsoft.com/office/drawing/2014/main" id="{8AD4411B-3823-4F44-871F-7D851A465594}"/>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2" name="Rechteck 61">
                <a:extLst>
                  <a:ext uri="{FF2B5EF4-FFF2-40B4-BE49-F238E27FC236}">
                    <a16:creationId xmlns:a16="http://schemas.microsoft.com/office/drawing/2014/main" id="{D94E0036-5C46-4F02-B728-FAA411E0B52B}"/>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 name="Rechteck 62">
                <a:extLst>
                  <a:ext uri="{FF2B5EF4-FFF2-40B4-BE49-F238E27FC236}">
                    <a16:creationId xmlns:a16="http://schemas.microsoft.com/office/drawing/2014/main" id="{DEFE502A-1316-48DB-91B6-4C6DB1145B7D}"/>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4" name="Rechteck 63">
                <a:extLst>
                  <a:ext uri="{FF2B5EF4-FFF2-40B4-BE49-F238E27FC236}">
                    <a16:creationId xmlns:a16="http://schemas.microsoft.com/office/drawing/2014/main" id="{5A168048-C964-4FF5-9B6F-B67337B3B76F}"/>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5" name="Rechteck 64">
                <a:extLst>
                  <a:ext uri="{FF2B5EF4-FFF2-40B4-BE49-F238E27FC236}">
                    <a16:creationId xmlns:a16="http://schemas.microsoft.com/office/drawing/2014/main" id="{DC6F6E4F-65A0-4F6C-9EFF-BB28A64772B2}"/>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6" name="Rechteck 65">
                <a:extLst>
                  <a:ext uri="{FF2B5EF4-FFF2-40B4-BE49-F238E27FC236}">
                    <a16:creationId xmlns:a16="http://schemas.microsoft.com/office/drawing/2014/main" id="{B4190189-B2EA-46A3-AAF0-2BE2B815EBAF}"/>
                  </a:ext>
                </a:extLst>
              </p:cNvPr>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7" name="Rechteck 66">
                <a:extLst>
                  <a:ext uri="{FF2B5EF4-FFF2-40B4-BE49-F238E27FC236}">
                    <a16:creationId xmlns:a16="http://schemas.microsoft.com/office/drawing/2014/main" id="{7578AD18-69CD-4AD7-8873-7196C70B3551}"/>
                  </a:ext>
                </a:extLst>
              </p:cNvPr>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8" name="Rechteck 67">
                <a:extLst>
                  <a:ext uri="{FF2B5EF4-FFF2-40B4-BE49-F238E27FC236}">
                    <a16:creationId xmlns:a16="http://schemas.microsoft.com/office/drawing/2014/main" id="{4C033845-8F1B-4EBC-9DDA-C40922CA0E31}"/>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Rechteck 68">
                <a:extLst>
                  <a:ext uri="{FF2B5EF4-FFF2-40B4-BE49-F238E27FC236}">
                    <a16:creationId xmlns:a16="http://schemas.microsoft.com/office/drawing/2014/main" id="{028E47D6-EE2A-4F11-BAEF-0479FC299EFB}"/>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0" name="Rechteck 69">
                <a:extLst>
                  <a:ext uri="{FF2B5EF4-FFF2-40B4-BE49-F238E27FC236}">
                    <a16:creationId xmlns:a16="http://schemas.microsoft.com/office/drawing/2014/main" id="{CF2E28CD-1258-440F-9CA7-5CEBD7C0E4F7}"/>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1" name="Rechteck 70">
                <a:extLst>
                  <a:ext uri="{FF2B5EF4-FFF2-40B4-BE49-F238E27FC236}">
                    <a16:creationId xmlns:a16="http://schemas.microsoft.com/office/drawing/2014/main" id="{9837372D-F833-43BA-BA96-71C24A437821}"/>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3" name="Gruppieren 12">
              <a:extLst>
                <a:ext uri="{FF2B5EF4-FFF2-40B4-BE49-F238E27FC236}">
                  <a16:creationId xmlns:a16="http://schemas.microsoft.com/office/drawing/2014/main" id="{517DB8F7-322B-44A2-AE17-0B414B1F6EB7}"/>
                </a:ext>
              </a:extLst>
            </p:cNvPr>
            <p:cNvGrpSpPr/>
            <p:nvPr userDrawn="1"/>
          </p:nvGrpSpPr>
          <p:grpSpPr>
            <a:xfrm>
              <a:off x="819425" y="4608872"/>
              <a:ext cx="11196701" cy="463463"/>
              <a:chOff x="819425" y="901874"/>
              <a:chExt cx="11196701" cy="463463"/>
            </a:xfrm>
            <a:grpFill/>
          </p:grpSpPr>
          <p:sp>
            <p:nvSpPr>
              <p:cNvPr id="34" name="Rechteck 33">
                <a:extLst>
                  <a:ext uri="{FF2B5EF4-FFF2-40B4-BE49-F238E27FC236}">
                    <a16:creationId xmlns:a16="http://schemas.microsoft.com/office/drawing/2014/main" id="{65684C71-9A47-4C21-84E5-2D29CC6BF798}"/>
                  </a:ext>
                </a:extLst>
              </p:cNvPr>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 name="Rechteck 34">
                <a:extLst>
                  <a:ext uri="{FF2B5EF4-FFF2-40B4-BE49-F238E27FC236}">
                    <a16:creationId xmlns:a16="http://schemas.microsoft.com/office/drawing/2014/main" id="{8B03EE2E-ACAE-4644-9380-31AFD737AA2A}"/>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 name="Rechteck 35">
                <a:extLst>
                  <a:ext uri="{FF2B5EF4-FFF2-40B4-BE49-F238E27FC236}">
                    <a16:creationId xmlns:a16="http://schemas.microsoft.com/office/drawing/2014/main" id="{757D1689-3D77-464A-BEFA-6DD0F3E83A00}"/>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Rechteck 36">
                <a:extLst>
                  <a:ext uri="{FF2B5EF4-FFF2-40B4-BE49-F238E27FC236}">
                    <a16:creationId xmlns:a16="http://schemas.microsoft.com/office/drawing/2014/main" id="{20C1DB29-E94C-4D98-8869-EF7CFF262EE6}"/>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hteck 37">
                <a:extLst>
                  <a:ext uri="{FF2B5EF4-FFF2-40B4-BE49-F238E27FC236}">
                    <a16:creationId xmlns:a16="http://schemas.microsoft.com/office/drawing/2014/main" id="{D6FA8191-D26C-4356-99BA-6A2FA2D4BC33}"/>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Rechteck 38">
                <a:extLst>
                  <a:ext uri="{FF2B5EF4-FFF2-40B4-BE49-F238E27FC236}">
                    <a16:creationId xmlns:a16="http://schemas.microsoft.com/office/drawing/2014/main" id="{5BB6B6B7-E665-4AB7-9424-2191B04C07F5}"/>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Rechteck 39">
                <a:extLst>
                  <a:ext uri="{FF2B5EF4-FFF2-40B4-BE49-F238E27FC236}">
                    <a16:creationId xmlns:a16="http://schemas.microsoft.com/office/drawing/2014/main" id="{9014E121-9188-4398-9E26-BCBDA129FE71}"/>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1" name="Rechteck 40">
                <a:extLst>
                  <a:ext uri="{FF2B5EF4-FFF2-40B4-BE49-F238E27FC236}">
                    <a16:creationId xmlns:a16="http://schemas.microsoft.com/office/drawing/2014/main" id="{A6910424-8002-4458-8978-9C1128CBEF9C}"/>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2" name="Rechteck 41">
                <a:extLst>
                  <a:ext uri="{FF2B5EF4-FFF2-40B4-BE49-F238E27FC236}">
                    <a16:creationId xmlns:a16="http://schemas.microsoft.com/office/drawing/2014/main" id="{D8EECD96-F1D5-44A3-85B3-1713AD112336}"/>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3" name="Rechteck 42">
                <a:extLst>
                  <a:ext uri="{FF2B5EF4-FFF2-40B4-BE49-F238E27FC236}">
                    <a16:creationId xmlns:a16="http://schemas.microsoft.com/office/drawing/2014/main" id="{9E72CB6C-42A0-4C4F-880B-C9961FD8A197}"/>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eck 43">
                <a:extLst>
                  <a:ext uri="{FF2B5EF4-FFF2-40B4-BE49-F238E27FC236}">
                    <a16:creationId xmlns:a16="http://schemas.microsoft.com/office/drawing/2014/main" id="{A539720C-C0F2-42A7-90B3-5BBA4ACE5345}"/>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Rechteck 44">
                <a:extLst>
                  <a:ext uri="{FF2B5EF4-FFF2-40B4-BE49-F238E27FC236}">
                    <a16:creationId xmlns:a16="http://schemas.microsoft.com/office/drawing/2014/main" id="{80F2C6E4-7D92-47B0-A637-88CF04B303B3}"/>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6" name="Rechteck 45">
                <a:extLst>
                  <a:ext uri="{FF2B5EF4-FFF2-40B4-BE49-F238E27FC236}">
                    <a16:creationId xmlns:a16="http://schemas.microsoft.com/office/drawing/2014/main" id="{50E6709F-8BD0-4349-B4F6-E8212C883366}"/>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Rechteck 46">
                <a:extLst>
                  <a:ext uri="{FF2B5EF4-FFF2-40B4-BE49-F238E27FC236}">
                    <a16:creationId xmlns:a16="http://schemas.microsoft.com/office/drawing/2014/main" id="{AF80560A-F4F2-4519-B5DC-64A8FBECBCEC}"/>
                  </a:ext>
                </a:extLst>
              </p:cNvPr>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hteck 47">
                <a:extLst>
                  <a:ext uri="{FF2B5EF4-FFF2-40B4-BE49-F238E27FC236}">
                    <a16:creationId xmlns:a16="http://schemas.microsoft.com/office/drawing/2014/main" id="{6547088C-1FB6-4DBA-8775-0B5C6039E4DB}"/>
                  </a:ext>
                </a:extLst>
              </p:cNvPr>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Rechteck 48">
                <a:extLst>
                  <a:ext uri="{FF2B5EF4-FFF2-40B4-BE49-F238E27FC236}">
                    <a16:creationId xmlns:a16="http://schemas.microsoft.com/office/drawing/2014/main" id="{9397F934-C0F2-4B31-A7DA-DAA10717FADE}"/>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Rechteck 49">
                <a:extLst>
                  <a:ext uri="{FF2B5EF4-FFF2-40B4-BE49-F238E27FC236}">
                    <a16:creationId xmlns:a16="http://schemas.microsoft.com/office/drawing/2014/main" id="{AF05B29B-9D9F-417E-9F21-FE451D878E03}"/>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 name="Rechteck 50">
                <a:extLst>
                  <a:ext uri="{FF2B5EF4-FFF2-40B4-BE49-F238E27FC236}">
                    <a16:creationId xmlns:a16="http://schemas.microsoft.com/office/drawing/2014/main" id="{A9AD68C7-00CC-488A-BDB0-31B9F65C6C72}"/>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 name="Rechteck 51">
                <a:extLst>
                  <a:ext uri="{FF2B5EF4-FFF2-40B4-BE49-F238E27FC236}">
                    <a16:creationId xmlns:a16="http://schemas.microsoft.com/office/drawing/2014/main" id="{A53D30B2-E9B2-4869-A43E-3AAC8C5DBC7C}"/>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4" name="Gruppieren 13">
              <a:extLst>
                <a:ext uri="{FF2B5EF4-FFF2-40B4-BE49-F238E27FC236}">
                  <a16:creationId xmlns:a16="http://schemas.microsoft.com/office/drawing/2014/main" id="{EF6C6B99-C94A-4E5E-A0C9-EA97E4FD46AB}"/>
                </a:ext>
              </a:extLst>
            </p:cNvPr>
            <p:cNvGrpSpPr/>
            <p:nvPr userDrawn="1"/>
          </p:nvGrpSpPr>
          <p:grpSpPr>
            <a:xfrm>
              <a:off x="819425" y="5226705"/>
              <a:ext cx="11196701" cy="463463"/>
              <a:chOff x="819425" y="901874"/>
              <a:chExt cx="11196701" cy="463463"/>
            </a:xfrm>
            <a:grpFill/>
          </p:grpSpPr>
          <p:sp>
            <p:nvSpPr>
              <p:cNvPr id="15" name="Rechteck 14">
                <a:extLst>
                  <a:ext uri="{FF2B5EF4-FFF2-40B4-BE49-F238E27FC236}">
                    <a16:creationId xmlns:a16="http://schemas.microsoft.com/office/drawing/2014/main" id="{3764C028-4A31-46C0-93AC-78AB46CA640C}"/>
                  </a:ext>
                </a:extLst>
              </p:cNvPr>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Rechteck 15">
                <a:extLst>
                  <a:ext uri="{FF2B5EF4-FFF2-40B4-BE49-F238E27FC236}">
                    <a16:creationId xmlns:a16="http://schemas.microsoft.com/office/drawing/2014/main" id="{13B39275-E4F5-4D90-88A7-52CB3E089ADC}"/>
                  </a:ext>
                </a:extLst>
              </p:cNvPr>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16">
                <a:extLst>
                  <a:ext uri="{FF2B5EF4-FFF2-40B4-BE49-F238E27FC236}">
                    <a16:creationId xmlns:a16="http://schemas.microsoft.com/office/drawing/2014/main" id="{8E0E0CC4-3217-4010-B7E3-6B4B2B1258CB}"/>
                  </a:ext>
                </a:extLst>
              </p:cNvPr>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85517CB6-7514-4BC2-8D9C-9C0E957C64B5}"/>
                  </a:ext>
                </a:extLst>
              </p:cNvPr>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 name="Rechteck 18">
                <a:extLst>
                  <a:ext uri="{FF2B5EF4-FFF2-40B4-BE49-F238E27FC236}">
                    <a16:creationId xmlns:a16="http://schemas.microsoft.com/office/drawing/2014/main" id="{788BF9E0-5CCC-46B4-892B-4794A0EF3BA3}"/>
                  </a:ext>
                </a:extLst>
              </p:cNvPr>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Rechteck 19">
                <a:extLst>
                  <a:ext uri="{FF2B5EF4-FFF2-40B4-BE49-F238E27FC236}">
                    <a16:creationId xmlns:a16="http://schemas.microsoft.com/office/drawing/2014/main" id="{3905437D-83B9-41AD-90B9-7CC22153D126}"/>
                  </a:ext>
                </a:extLst>
              </p:cNvPr>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Rechteck 20">
                <a:extLst>
                  <a:ext uri="{FF2B5EF4-FFF2-40B4-BE49-F238E27FC236}">
                    <a16:creationId xmlns:a16="http://schemas.microsoft.com/office/drawing/2014/main" id="{95E4CE45-CED1-4DC2-A8EA-C95C7DBD1325}"/>
                  </a:ext>
                </a:extLst>
              </p:cNvPr>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21">
                <a:extLst>
                  <a:ext uri="{FF2B5EF4-FFF2-40B4-BE49-F238E27FC236}">
                    <a16:creationId xmlns:a16="http://schemas.microsoft.com/office/drawing/2014/main" id="{A51EC1BC-F93A-4381-A6ED-5652598A19C5}"/>
                  </a:ext>
                </a:extLst>
              </p:cNvPr>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Rechteck 22">
                <a:extLst>
                  <a:ext uri="{FF2B5EF4-FFF2-40B4-BE49-F238E27FC236}">
                    <a16:creationId xmlns:a16="http://schemas.microsoft.com/office/drawing/2014/main" id="{9F5559EC-C00E-46E5-AE00-8FBF5078027D}"/>
                  </a:ext>
                </a:extLst>
              </p:cNvPr>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a:extLst>
                  <a:ext uri="{FF2B5EF4-FFF2-40B4-BE49-F238E27FC236}">
                    <a16:creationId xmlns:a16="http://schemas.microsoft.com/office/drawing/2014/main" id="{2EDDB370-F53E-469D-A38C-EA5FEC9253BD}"/>
                  </a:ext>
                </a:extLst>
              </p:cNvPr>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a:extLst>
                  <a:ext uri="{FF2B5EF4-FFF2-40B4-BE49-F238E27FC236}">
                    <a16:creationId xmlns:a16="http://schemas.microsoft.com/office/drawing/2014/main" id="{9D75559A-B318-46A2-99E6-A3A6F5AEF86D}"/>
                  </a:ext>
                </a:extLst>
              </p:cNvPr>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a:extLst>
                  <a:ext uri="{FF2B5EF4-FFF2-40B4-BE49-F238E27FC236}">
                    <a16:creationId xmlns:a16="http://schemas.microsoft.com/office/drawing/2014/main" id="{F51EBF9B-2F01-4BAB-B99F-FB9AB366FDBE}"/>
                  </a:ext>
                </a:extLst>
              </p:cNvPr>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hteck 26">
                <a:extLst>
                  <a:ext uri="{FF2B5EF4-FFF2-40B4-BE49-F238E27FC236}">
                    <a16:creationId xmlns:a16="http://schemas.microsoft.com/office/drawing/2014/main" id="{1AE92FB1-5AF8-4D15-9FDC-7D0612FA7019}"/>
                  </a:ext>
                </a:extLst>
              </p:cNvPr>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27">
                <a:extLst>
                  <a:ext uri="{FF2B5EF4-FFF2-40B4-BE49-F238E27FC236}">
                    <a16:creationId xmlns:a16="http://schemas.microsoft.com/office/drawing/2014/main" id="{B6778DA7-8905-46FB-951B-D76451A35CDE}"/>
                  </a:ext>
                </a:extLst>
              </p:cNvPr>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Rechteck 28">
                <a:extLst>
                  <a:ext uri="{FF2B5EF4-FFF2-40B4-BE49-F238E27FC236}">
                    <a16:creationId xmlns:a16="http://schemas.microsoft.com/office/drawing/2014/main" id="{54BB2D26-AA30-40AF-B4A7-0FFDFCBDB7A8}"/>
                  </a:ext>
                </a:extLst>
              </p:cNvPr>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Rechteck 29">
                <a:extLst>
                  <a:ext uri="{FF2B5EF4-FFF2-40B4-BE49-F238E27FC236}">
                    <a16:creationId xmlns:a16="http://schemas.microsoft.com/office/drawing/2014/main" id="{189FE06C-8526-40B0-8D15-40D5A31BA781}"/>
                  </a:ext>
                </a:extLst>
              </p:cNvPr>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Rechteck 30">
                <a:extLst>
                  <a:ext uri="{FF2B5EF4-FFF2-40B4-BE49-F238E27FC236}">
                    <a16:creationId xmlns:a16="http://schemas.microsoft.com/office/drawing/2014/main" id="{B4C47877-2245-40FA-AC8A-C519F656E983}"/>
                  </a:ext>
                </a:extLst>
              </p:cNvPr>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Rechteck 31">
                <a:extLst>
                  <a:ext uri="{FF2B5EF4-FFF2-40B4-BE49-F238E27FC236}">
                    <a16:creationId xmlns:a16="http://schemas.microsoft.com/office/drawing/2014/main" id="{DD459FEF-EFF8-41AA-BAD7-F5F59D9415FC}"/>
                  </a:ext>
                </a:extLst>
              </p:cNvPr>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Rechteck 32">
                <a:extLst>
                  <a:ext uri="{FF2B5EF4-FFF2-40B4-BE49-F238E27FC236}">
                    <a16:creationId xmlns:a16="http://schemas.microsoft.com/office/drawing/2014/main" id="{B1AA3120-F01E-4046-8A04-F8154E677CE3}"/>
                  </a:ext>
                </a:extLst>
              </p:cNvPr>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3" name="Textfeld 2"/>
          <p:cNvSpPr txBox="1"/>
          <p:nvPr/>
        </p:nvSpPr>
        <p:spPr>
          <a:xfrm>
            <a:off x="4046266" y="5266825"/>
            <a:ext cx="506388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r>
              <a:rPr lang="de-DE" sz="1700" dirty="0">
                <a:solidFill>
                  <a:schemeClr val="bg2">
                    <a:lumMod val="50000"/>
                  </a:schemeClr>
                </a:solidFill>
              </a:rPr>
              <a:t>Håkan Sandell, Initiative Chair &amp; David Graham, 4IR</a:t>
            </a:r>
          </a:p>
        </p:txBody>
      </p:sp>
      <p:sp>
        <p:nvSpPr>
          <p:cNvPr id="172" name="Titel 1">
            <a:extLst>
              <a:ext uri="{FF2B5EF4-FFF2-40B4-BE49-F238E27FC236}">
                <a16:creationId xmlns:a16="http://schemas.microsoft.com/office/drawing/2014/main" id="{DAE02C1C-167F-4F0C-B0AF-89911FA76820}"/>
              </a:ext>
            </a:extLst>
          </p:cNvPr>
          <p:cNvSpPr txBox="1">
            <a:spLocks/>
          </p:cNvSpPr>
          <p:nvPr/>
        </p:nvSpPr>
        <p:spPr>
          <a:xfrm>
            <a:off x="4018646" y="4102024"/>
            <a:ext cx="8427354" cy="1022637"/>
          </a:xfrm>
          <a:prstGeom prst="rect">
            <a:avLst/>
          </a:prstGeom>
        </p:spPr>
        <p:txBody>
          <a:bodyPr vert="horz" lIns="0" tIns="0" rIns="0" bIns="62412" rtlCol="0" anchor="ctr">
            <a:noAutofit/>
          </a:bodyPr>
          <a:lstStyle>
            <a:lvl1pPr algn="l" defTabSz="1219444" rtl="0" eaLnBrk="1" latinLnBrk="0" hangingPunct="1">
              <a:spcBef>
                <a:spcPct val="0"/>
              </a:spcBef>
              <a:buNone/>
              <a:defRPr sz="2000" b="0" kern="1200">
                <a:solidFill>
                  <a:schemeClr val="accent2"/>
                </a:solidFill>
                <a:latin typeface="+mj-lt"/>
                <a:ea typeface="+mj-ea"/>
                <a:cs typeface="+mj-cs"/>
              </a:defRPr>
            </a:lvl1pPr>
          </a:lstStyle>
          <a:p>
            <a:pPr lvl="0">
              <a:defRPr/>
            </a:pPr>
            <a:r>
              <a:rPr kumimoji="0" lang="en-US" sz="2000" b="0" i="0" u="none" strike="noStrike" kern="1200" cap="none" spc="0" normalizeH="0" baseline="0" noProof="0" dirty="0">
                <a:ln>
                  <a:noFill/>
                </a:ln>
                <a:solidFill>
                  <a:srgbClr val="97A0A5"/>
                </a:solidFill>
                <a:effectLst/>
                <a:uLnTx/>
                <a:uFillTx/>
                <a:ea typeface="+mj-ea"/>
                <a:cs typeface="+mj-cs"/>
              </a:rPr>
              <a:t>Proposal to extend The Hermes Standard:</a:t>
            </a:r>
            <a:br>
              <a:rPr kumimoji="0" lang="en-US" sz="2000" b="1" i="0" u="none" strike="noStrike" kern="1200" cap="none" spc="0" normalizeH="0" baseline="0" noProof="0" dirty="0">
                <a:ln>
                  <a:noFill/>
                </a:ln>
                <a:solidFill>
                  <a:srgbClr val="97A0A5"/>
                </a:solidFill>
                <a:effectLst/>
                <a:uLnTx/>
                <a:uFillTx/>
                <a:ea typeface="+mj-ea"/>
                <a:cs typeface="+mj-cs"/>
              </a:rPr>
            </a:br>
            <a:r>
              <a:rPr kumimoji="0" lang="en-US" sz="2000" b="1" i="0" u="none" strike="noStrike" kern="1200" cap="none" spc="0" normalizeH="0" baseline="0" noProof="0" dirty="0">
                <a:ln>
                  <a:noFill/>
                </a:ln>
                <a:solidFill>
                  <a:srgbClr val="97A0A5"/>
                </a:solidFill>
                <a:effectLst/>
                <a:uLnTx/>
                <a:uFillTx/>
                <a:ea typeface="+mj-ea"/>
                <a:cs typeface="+mj-cs"/>
              </a:rPr>
              <a:t>“Scope of Hermes Standard”</a:t>
            </a:r>
          </a:p>
        </p:txBody>
      </p:sp>
      <p:sp>
        <p:nvSpPr>
          <p:cNvPr id="173" name="Untertitel 2">
            <a:extLst>
              <a:ext uri="{FF2B5EF4-FFF2-40B4-BE49-F238E27FC236}">
                <a16:creationId xmlns:a16="http://schemas.microsoft.com/office/drawing/2014/main" id="{CE7610FC-6A9E-43B3-A271-F29DB28B5209}"/>
              </a:ext>
            </a:extLst>
          </p:cNvPr>
          <p:cNvSpPr txBox="1">
            <a:spLocks/>
          </p:cNvSpPr>
          <p:nvPr/>
        </p:nvSpPr>
        <p:spPr>
          <a:xfrm>
            <a:off x="4018646" y="5503949"/>
            <a:ext cx="5089325" cy="523321"/>
          </a:xfrm>
          <a:prstGeom prst="rect">
            <a:avLst/>
          </a:prstGeom>
        </p:spPr>
        <p:txBody>
          <a:bodyPr vert="horz" lIns="0" tIns="0" rIns="0" bIns="0" rtlCol="0">
            <a:noAutofit/>
          </a:bodyPr>
          <a:lstStyle>
            <a:lvl1pPr marL="0" indent="0" algn="l" defTabSz="1219444" rtl="0" eaLnBrk="1" latinLnBrk="0" hangingPunct="1">
              <a:spcBef>
                <a:spcPts val="2400"/>
              </a:spcBef>
              <a:spcAft>
                <a:spcPts val="600"/>
              </a:spcAft>
              <a:buFont typeface="Arial" panose="020B0604020202020204" pitchFamily="34" charset="0"/>
              <a:buNone/>
              <a:defRPr sz="1600" b="0" kern="1200">
                <a:solidFill>
                  <a:schemeClr val="tx1">
                    <a:tint val="75000"/>
                  </a:schemeClr>
                </a:solidFill>
                <a:latin typeface="+mn-lt"/>
                <a:ea typeface="+mn-ea"/>
                <a:cs typeface="+mn-cs"/>
              </a:defRPr>
            </a:lvl1pPr>
            <a:lvl2pPr marL="609722" indent="0" algn="ctr" defTabSz="1219444" rtl="0" eaLnBrk="1" latinLnBrk="0" hangingPunct="1">
              <a:spcBef>
                <a:spcPts val="600"/>
              </a:spcBef>
              <a:buFont typeface="+mj-lt"/>
              <a:buNone/>
              <a:defRPr sz="1600" b="1" kern="1200">
                <a:solidFill>
                  <a:schemeClr val="tx1">
                    <a:tint val="75000"/>
                  </a:schemeClr>
                </a:solidFill>
                <a:latin typeface="+mn-lt"/>
                <a:ea typeface="+mn-ea"/>
                <a:cs typeface="+mn-cs"/>
              </a:defRPr>
            </a:lvl2pPr>
            <a:lvl3pPr marL="1219444" indent="0" algn="ctr" defTabSz="1219444" rtl="0" eaLnBrk="1" latinLnBrk="0" hangingPunct="1">
              <a:spcBef>
                <a:spcPts val="480"/>
              </a:spcBef>
              <a:buClr>
                <a:schemeClr val="accent2"/>
              </a:buClr>
              <a:buSzPct val="80000"/>
              <a:buFont typeface="Wingdings" panose="05000000000000000000" pitchFamily="2" charset="2"/>
              <a:buNone/>
              <a:defRPr sz="1600" kern="1200">
                <a:solidFill>
                  <a:schemeClr val="tx1">
                    <a:tint val="75000"/>
                  </a:schemeClr>
                </a:solidFill>
                <a:latin typeface="+mn-lt"/>
                <a:ea typeface="+mn-ea"/>
                <a:cs typeface="+mn-cs"/>
              </a:defRPr>
            </a:lvl3pPr>
            <a:lvl4pPr marL="1829166" indent="0" algn="ctr" defTabSz="1219444" rtl="0" eaLnBrk="1" latinLnBrk="0" hangingPunct="1">
              <a:spcBef>
                <a:spcPts val="480"/>
              </a:spcBef>
              <a:buClr>
                <a:schemeClr val="accent2"/>
              </a:buClr>
              <a:buSzPct val="80000"/>
              <a:buFont typeface="Wingdings" panose="05000000000000000000" pitchFamily="2" charset="2"/>
              <a:buNone/>
              <a:tabLst/>
              <a:defRPr sz="1600" kern="1200">
                <a:solidFill>
                  <a:schemeClr val="tx1">
                    <a:tint val="75000"/>
                  </a:schemeClr>
                </a:solidFill>
                <a:latin typeface="+mn-lt"/>
                <a:ea typeface="+mn-ea"/>
                <a:cs typeface="+mn-cs"/>
              </a:defRPr>
            </a:lvl4pPr>
            <a:lvl5pPr marL="2438888" indent="0" algn="ctr" defTabSz="1219444" rtl="0" eaLnBrk="1" latinLnBrk="0" hangingPunct="1">
              <a:spcBef>
                <a:spcPts val="480"/>
              </a:spcBef>
              <a:buClr>
                <a:schemeClr val="accent2"/>
              </a:buClr>
              <a:buSzPct val="80000"/>
              <a:buFont typeface="Wingdings" panose="05000000000000000000" pitchFamily="2" charset="2"/>
              <a:buNone/>
              <a:defRPr sz="1600" kern="1200">
                <a:solidFill>
                  <a:schemeClr val="tx1">
                    <a:tint val="75000"/>
                  </a:schemeClr>
                </a:solidFill>
                <a:latin typeface="+mn-lt"/>
                <a:ea typeface="+mn-ea"/>
                <a:cs typeface="+mn-cs"/>
              </a:defRPr>
            </a:lvl5pPr>
            <a:lvl6pPr marL="3048610"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6pPr>
            <a:lvl7pPr marL="3658332"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7pPr>
            <a:lvl8pPr marL="4268053"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8pPr>
            <a:lvl9pPr marL="4877775"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9pPr>
          </a:lstStyle>
          <a:p>
            <a:pPr marL="0" marR="0" lvl="0" indent="0" algn="l" defTabSz="1219444" rtl="0" eaLnBrk="1" fontAlgn="auto" latinLnBrk="0" hangingPunct="1">
              <a:lnSpc>
                <a:spcPct val="100000"/>
              </a:lnSpc>
              <a:spcBef>
                <a:spcPts val="2400"/>
              </a:spcBef>
              <a:spcAft>
                <a:spcPts val="600"/>
              </a:spcAft>
              <a:buClrTx/>
              <a:buSzTx/>
              <a:buFont typeface="Arial" panose="020B0604020202020204" pitchFamily="34" charset="0"/>
              <a:buNone/>
              <a:tabLst/>
              <a:defRPr/>
            </a:pPr>
            <a:endParaRPr kumimoji="0" lang="de-DE" sz="1600" b="0" i="0" u="none" strike="noStrike" kern="1200" cap="none" spc="0" normalizeH="0" baseline="0" noProof="0">
              <a:ln>
                <a:noFill/>
              </a:ln>
              <a:solidFill>
                <a:srgbClr val="000000">
                  <a:tint val="75000"/>
                </a:srgbClr>
              </a:solidFill>
              <a:effectLst/>
              <a:uLnTx/>
              <a:uFillTx/>
              <a:latin typeface="Arial"/>
              <a:ea typeface="+mn-ea"/>
              <a:cs typeface="+mn-cs"/>
            </a:endParaRPr>
          </a:p>
        </p:txBody>
      </p:sp>
    </p:spTree>
    <p:extLst>
      <p:ext uri="{BB962C8B-B14F-4D97-AF65-F5344CB8AC3E}">
        <p14:creationId xmlns:p14="http://schemas.microsoft.com/office/powerpoint/2010/main" val="13490100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33D2381F-D5ED-4AA8-8773-E99699C53481}"/>
              </a:ext>
            </a:extLst>
          </p:cNvPr>
          <p:cNvGraphicFramePr>
            <a:graphicFrameLocks noChangeAspect="1"/>
          </p:cNvGraphicFramePr>
          <p:nvPr>
            <p:custDataLst>
              <p:tags r:id="rId1"/>
            </p:custDataLst>
            <p:extLst>
              <p:ext uri="{D42A27DB-BD31-4B8C-83A1-F6EECF244321}">
                <p14:modId xmlns:p14="http://schemas.microsoft.com/office/powerpoint/2010/main" val="14348059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16" imgH="416" progId="TCLayout.ActiveDocument.1">
                  <p:embed/>
                </p:oleObj>
              </mc:Choice>
              <mc:Fallback>
                <p:oleObj name="think-cell Slide" r:id="rId3" imgW="416" imgH="416" progId="TCLayout.ActiveDocument.1">
                  <p:embed/>
                  <p:pic>
                    <p:nvPicPr>
                      <p:cNvPr id="8" name="Object 7" hidden="1">
                        <a:extLst>
                          <a:ext uri="{FF2B5EF4-FFF2-40B4-BE49-F238E27FC236}">
                            <a16:creationId xmlns:a16="http://schemas.microsoft.com/office/drawing/2014/main" id="{33D2381F-D5ED-4AA8-8773-E99699C5348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19949787-0E13-437C-9934-22971AF0329C}"/>
              </a:ext>
            </a:extLst>
          </p:cNvPr>
          <p:cNvSpPr>
            <a:spLocks noGrp="1"/>
          </p:cNvSpPr>
          <p:nvPr>
            <p:ph type="title"/>
          </p:nvPr>
        </p:nvSpPr>
        <p:spPr/>
        <p:txBody>
          <a:bodyPr vert="horz"/>
          <a:lstStyle/>
          <a:p>
            <a:r>
              <a:rPr lang="en-US" dirty="0"/>
              <a:t>Change to The Hermes Standard:</a:t>
            </a:r>
            <a:r>
              <a:rPr kumimoji="0" lang="en-US" sz="2000" b="1" i="0" u="none" strike="noStrike" kern="1200" cap="none" spc="0" normalizeH="0" baseline="0" noProof="0" dirty="0">
                <a:ln>
                  <a:noFill/>
                </a:ln>
                <a:effectLst/>
                <a:uLnTx/>
                <a:uFillTx/>
                <a:ea typeface="+mj-ea"/>
                <a:cs typeface="+mj-cs"/>
              </a:rPr>
              <a:t> “Scope of Hermes Standard”</a:t>
            </a:r>
            <a:endParaRPr lang="en-US" dirty="0"/>
          </a:p>
        </p:txBody>
      </p:sp>
      <p:sp>
        <p:nvSpPr>
          <p:cNvPr id="3" name="Text Placeholder 2">
            <a:extLst>
              <a:ext uri="{FF2B5EF4-FFF2-40B4-BE49-F238E27FC236}">
                <a16:creationId xmlns:a16="http://schemas.microsoft.com/office/drawing/2014/main" id="{84FE3A2B-E294-47F2-8B49-6D5F63BBD394}"/>
              </a:ext>
            </a:extLst>
          </p:cNvPr>
          <p:cNvSpPr>
            <a:spLocks noGrp="1"/>
          </p:cNvSpPr>
          <p:nvPr>
            <p:ph type="body" sz="quarter" idx="13"/>
          </p:nvPr>
        </p:nvSpPr>
        <p:spPr/>
        <p:txBody>
          <a:bodyPr>
            <a:normAutofit/>
          </a:bodyPr>
          <a:lstStyle/>
          <a:p>
            <a:r>
              <a:rPr lang="en-US" dirty="0"/>
              <a:t>Background</a:t>
            </a:r>
          </a:p>
          <a:p>
            <a:pPr>
              <a:spcBef>
                <a:spcPts val="1200"/>
              </a:spcBef>
            </a:pPr>
            <a:r>
              <a:rPr lang="en-US" b="0" dirty="0"/>
              <a:t>The Scope of The Hermes Standard (1. page 4 of the Spec) is open ended, causing feature creep and confusion when considering Hermes Use Cases.</a:t>
            </a:r>
          </a:p>
          <a:p>
            <a:pPr>
              <a:spcBef>
                <a:spcPts val="1200"/>
              </a:spcBef>
            </a:pPr>
            <a:r>
              <a:rPr lang="en-US" dirty="0"/>
              <a:t>Suggestion</a:t>
            </a:r>
          </a:p>
          <a:p>
            <a:pPr>
              <a:spcBef>
                <a:spcPts val="1200"/>
              </a:spcBef>
            </a:pPr>
            <a:r>
              <a:rPr lang="en-US" b="0" dirty="0"/>
              <a:t>Remove “…” and update the scope according to next page</a:t>
            </a:r>
            <a:endParaRPr lang="en-US" dirty="0"/>
          </a:p>
          <a:p>
            <a:endParaRPr lang="en-US" dirty="0"/>
          </a:p>
        </p:txBody>
      </p:sp>
      <p:sp>
        <p:nvSpPr>
          <p:cNvPr id="4" name="Date Placeholder 3">
            <a:extLst>
              <a:ext uri="{FF2B5EF4-FFF2-40B4-BE49-F238E27FC236}">
                <a16:creationId xmlns:a16="http://schemas.microsoft.com/office/drawing/2014/main" id="{302CA9E6-BE6C-4C25-8616-D290790EC1FD}"/>
              </a:ext>
            </a:extLst>
          </p:cNvPr>
          <p:cNvSpPr>
            <a:spLocks noGrp="1"/>
          </p:cNvSpPr>
          <p:nvPr>
            <p:ph type="dt" sz="half" idx="10"/>
          </p:nvPr>
        </p:nvSpPr>
        <p:spPr/>
        <p:txBody>
          <a:bodyPr/>
          <a:lstStyle/>
          <a:p>
            <a:r>
              <a:rPr lang="en-US"/>
              <a:t>as of 15-Nov-2021</a:t>
            </a:r>
          </a:p>
        </p:txBody>
      </p:sp>
      <p:sp>
        <p:nvSpPr>
          <p:cNvPr id="5" name="Slide Number Placeholder 4">
            <a:extLst>
              <a:ext uri="{FF2B5EF4-FFF2-40B4-BE49-F238E27FC236}">
                <a16:creationId xmlns:a16="http://schemas.microsoft.com/office/drawing/2014/main" id="{129B4EE5-413D-4921-BD3D-9F5513C45AB4}"/>
              </a:ext>
            </a:extLst>
          </p:cNvPr>
          <p:cNvSpPr>
            <a:spLocks noGrp="1"/>
          </p:cNvSpPr>
          <p:nvPr>
            <p:ph type="sldNum" sz="quarter" idx="12"/>
          </p:nvPr>
        </p:nvSpPr>
        <p:spPr/>
        <p:txBody>
          <a:bodyPr/>
          <a:lstStyle/>
          <a:p>
            <a:r>
              <a:rPr lang="en-US"/>
              <a:t>Page </a:t>
            </a:r>
            <a:fld id="{9204330F-C5AD-4AC0-88A8-9CB1F8F7EBD6}" type="slidenum">
              <a:rPr lang="en-US" smtClean="0"/>
              <a:pPr/>
              <a:t>48</a:t>
            </a:fld>
            <a:endParaRPr lang="en-US"/>
          </a:p>
        </p:txBody>
      </p:sp>
    </p:spTree>
    <p:extLst>
      <p:ext uri="{BB962C8B-B14F-4D97-AF65-F5344CB8AC3E}">
        <p14:creationId xmlns:p14="http://schemas.microsoft.com/office/powerpoint/2010/main" val="5529397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ct 10" hidden="1">
            <a:extLst>
              <a:ext uri="{FF2B5EF4-FFF2-40B4-BE49-F238E27FC236}">
                <a16:creationId xmlns:a16="http://schemas.microsoft.com/office/drawing/2014/main" id="{AE63DC16-C606-4772-86BC-97E21E7EC8E7}"/>
              </a:ext>
            </a:extLst>
          </p:cNvPr>
          <p:cNvGraphicFramePr>
            <a:graphicFrameLocks noChangeAspect="1"/>
          </p:cNvGraphicFramePr>
          <p:nvPr>
            <p:custDataLst>
              <p:tags r:id="rId1"/>
            </p:custDataLst>
            <p:extLst>
              <p:ext uri="{D42A27DB-BD31-4B8C-83A1-F6EECF244321}">
                <p14:modId xmlns:p14="http://schemas.microsoft.com/office/powerpoint/2010/main" val="266216734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16" imgH="416" progId="TCLayout.ActiveDocument.1">
                  <p:embed/>
                </p:oleObj>
              </mc:Choice>
              <mc:Fallback>
                <p:oleObj name="think-cell Slide" r:id="rId3" imgW="416" imgH="416" progId="TCLayout.ActiveDocument.1">
                  <p:embed/>
                  <p:pic>
                    <p:nvPicPr>
                      <p:cNvPr id="11" name="Object 10" hidden="1">
                        <a:extLst>
                          <a:ext uri="{FF2B5EF4-FFF2-40B4-BE49-F238E27FC236}">
                            <a16:creationId xmlns:a16="http://schemas.microsoft.com/office/drawing/2014/main" id="{AE63DC16-C606-4772-86BC-97E21E7EC8E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24" name="Picture 23">
            <a:extLst>
              <a:ext uri="{FF2B5EF4-FFF2-40B4-BE49-F238E27FC236}">
                <a16:creationId xmlns:a16="http://schemas.microsoft.com/office/drawing/2014/main" id="{B638A353-7733-4ED7-8785-E8D17CD7B400}"/>
              </a:ext>
            </a:extLst>
          </p:cNvPr>
          <p:cNvPicPr>
            <a:picLocks noChangeAspect="1"/>
          </p:cNvPicPr>
          <p:nvPr/>
        </p:nvPicPr>
        <p:blipFill>
          <a:blip r:embed="rId5"/>
          <a:stretch>
            <a:fillRect/>
          </a:stretch>
        </p:blipFill>
        <p:spPr>
          <a:xfrm>
            <a:off x="142240" y="1657061"/>
            <a:ext cx="8333703" cy="3859820"/>
          </a:xfrm>
          <a:prstGeom prst="rect">
            <a:avLst/>
          </a:prstGeom>
        </p:spPr>
      </p:pic>
      <p:sp>
        <p:nvSpPr>
          <p:cNvPr id="2" name="Title 1">
            <a:extLst>
              <a:ext uri="{FF2B5EF4-FFF2-40B4-BE49-F238E27FC236}">
                <a16:creationId xmlns:a16="http://schemas.microsoft.com/office/drawing/2014/main" id="{17A3FAF3-2980-4A69-83E0-59C2B5620101}"/>
              </a:ext>
            </a:extLst>
          </p:cNvPr>
          <p:cNvSpPr>
            <a:spLocks noGrp="1"/>
          </p:cNvSpPr>
          <p:nvPr>
            <p:ph type="title"/>
          </p:nvPr>
        </p:nvSpPr>
        <p:spPr/>
        <p:txBody>
          <a:bodyPr vert="horz"/>
          <a:lstStyle/>
          <a:p>
            <a:r>
              <a:rPr lang="en-US" dirty="0"/>
              <a:t>Added text in red, changed in blue</a:t>
            </a:r>
          </a:p>
        </p:txBody>
      </p:sp>
      <p:sp>
        <p:nvSpPr>
          <p:cNvPr id="4" name="Date Placeholder 3">
            <a:extLst>
              <a:ext uri="{FF2B5EF4-FFF2-40B4-BE49-F238E27FC236}">
                <a16:creationId xmlns:a16="http://schemas.microsoft.com/office/drawing/2014/main" id="{9CAE3FCC-E740-4075-AE2F-CABF0F4F4FF9}"/>
              </a:ext>
            </a:extLst>
          </p:cNvPr>
          <p:cNvSpPr>
            <a:spLocks noGrp="1"/>
          </p:cNvSpPr>
          <p:nvPr>
            <p:ph type="dt" sz="half" idx="10"/>
          </p:nvPr>
        </p:nvSpPr>
        <p:spPr/>
        <p:txBody>
          <a:bodyPr/>
          <a:lstStyle/>
          <a:p>
            <a:fld id="{97C4600F-AE04-42E4-86BF-83628F3CE8D2}" type="datetime1">
              <a:rPr lang="de-DE" smtClean="0"/>
              <a:t>17.06.2022</a:t>
            </a:fld>
            <a:endParaRPr lang="en-US"/>
          </a:p>
        </p:txBody>
      </p:sp>
      <p:sp>
        <p:nvSpPr>
          <p:cNvPr id="5" name="Slide Number Placeholder 4">
            <a:extLst>
              <a:ext uri="{FF2B5EF4-FFF2-40B4-BE49-F238E27FC236}">
                <a16:creationId xmlns:a16="http://schemas.microsoft.com/office/drawing/2014/main" id="{820E5635-AECC-48C5-984B-1FB912451145}"/>
              </a:ext>
            </a:extLst>
          </p:cNvPr>
          <p:cNvSpPr>
            <a:spLocks noGrp="1"/>
          </p:cNvSpPr>
          <p:nvPr>
            <p:ph type="sldNum" sz="quarter" idx="12"/>
          </p:nvPr>
        </p:nvSpPr>
        <p:spPr/>
        <p:txBody>
          <a:bodyPr/>
          <a:lstStyle/>
          <a:p>
            <a:r>
              <a:rPr lang="en-US"/>
              <a:t>Page </a:t>
            </a:r>
            <a:fld id="{9204330F-C5AD-4AC0-88A8-9CB1F8F7EBD6}" type="slidenum">
              <a:rPr lang="en-US" smtClean="0"/>
              <a:pPr/>
              <a:t>49</a:t>
            </a:fld>
            <a:endParaRPr lang="en-US"/>
          </a:p>
        </p:txBody>
      </p:sp>
      <p:pic>
        <p:nvPicPr>
          <p:cNvPr id="7" name="Picture 6">
            <a:extLst>
              <a:ext uri="{FF2B5EF4-FFF2-40B4-BE49-F238E27FC236}">
                <a16:creationId xmlns:a16="http://schemas.microsoft.com/office/drawing/2014/main" id="{4B58F614-1806-4AB6-AD3A-425026781150}"/>
              </a:ext>
            </a:extLst>
          </p:cNvPr>
          <p:cNvPicPr>
            <a:picLocks noChangeAspect="1"/>
          </p:cNvPicPr>
          <p:nvPr/>
        </p:nvPicPr>
        <p:blipFill rotWithShape="1">
          <a:blip r:embed="rId6"/>
          <a:srcRect r="6073"/>
          <a:stretch/>
        </p:blipFill>
        <p:spPr>
          <a:xfrm>
            <a:off x="6725320" y="3210560"/>
            <a:ext cx="5444359" cy="3140365"/>
          </a:xfrm>
          <a:prstGeom prst="rect">
            <a:avLst/>
          </a:prstGeom>
          <a:ln>
            <a:noFill/>
          </a:ln>
          <a:effectLst>
            <a:outerShdw blurRad="292100" dist="139700" dir="2700000" algn="tl" rotWithShape="0">
              <a:srgbClr val="333333">
                <a:alpha val="65000"/>
              </a:srgbClr>
            </a:outerShdw>
          </a:effectLst>
        </p:spPr>
      </p:pic>
      <p:sp>
        <p:nvSpPr>
          <p:cNvPr id="19" name="Rectangle 18">
            <a:extLst>
              <a:ext uri="{FF2B5EF4-FFF2-40B4-BE49-F238E27FC236}">
                <a16:creationId xmlns:a16="http://schemas.microsoft.com/office/drawing/2014/main" id="{FA2C4E5B-DE4A-42A0-8290-CAA57646E07D}"/>
              </a:ext>
            </a:extLst>
          </p:cNvPr>
          <p:cNvSpPr/>
          <p:nvPr/>
        </p:nvSpPr>
        <p:spPr>
          <a:xfrm>
            <a:off x="7132320" y="5882640"/>
            <a:ext cx="1818640" cy="365760"/>
          </a:xfrm>
          <a:prstGeom prst="rect">
            <a:avLst/>
          </a:prstGeom>
          <a:noFill/>
          <a:ln>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0" name="Arrow: Left 19">
            <a:extLst>
              <a:ext uri="{FF2B5EF4-FFF2-40B4-BE49-F238E27FC236}">
                <a16:creationId xmlns:a16="http://schemas.microsoft.com/office/drawing/2014/main" id="{3259622B-2F8C-4288-B760-082B4FEC426A}"/>
              </a:ext>
            </a:extLst>
          </p:cNvPr>
          <p:cNvSpPr/>
          <p:nvPr/>
        </p:nvSpPr>
        <p:spPr>
          <a:xfrm>
            <a:off x="8958295" y="5814473"/>
            <a:ext cx="1864682"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Removed</a:t>
            </a:r>
          </a:p>
        </p:txBody>
      </p:sp>
    </p:spTree>
    <p:extLst>
      <p:ext uri="{BB962C8B-B14F-4D97-AF65-F5344CB8AC3E}">
        <p14:creationId xmlns:p14="http://schemas.microsoft.com/office/powerpoint/2010/main" val="10113985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EB811C7E-A78E-4BF2-B9BD-6F1B3729C05E}"/>
              </a:ext>
            </a:extLst>
          </p:cNvPr>
          <p:cNvGraphicFramePr>
            <a:graphicFrameLocks noChangeAspect="1"/>
          </p:cNvGraphicFramePr>
          <p:nvPr>
            <p:custDataLst>
              <p:tags r:id="rId1"/>
            </p:custDataLst>
            <p:extLst>
              <p:ext uri="{D42A27DB-BD31-4B8C-83A1-F6EECF244321}">
                <p14:modId xmlns:p14="http://schemas.microsoft.com/office/powerpoint/2010/main" val="423618081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6" name="Objekt 5" hidden="1">
                        <a:extLst>
                          <a:ext uri="{FF2B5EF4-FFF2-40B4-BE49-F238E27FC236}">
                            <a16:creationId xmlns:a16="http://schemas.microsoft.com/office/drawing/2014/main" id="{EB811C7E-A78E-4BF2-B9BD-6F1B3729C05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Rechteck 3" hidden="1">
            <a:extLst>
              <a:ext uri="{FF2B5EF4-FFF2-40B4-BE49-F238E27FC236}">
                <a16:creationId xmlns:a16="http://schemas.microsoft.com/office/drawing/2014/main" id="{AF6FAFF8-9A1B-4E61-BBD5-0E10B23687A4}"/>
              </a:ext>
            </a:extLst>
          </p:cNvPr>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US">
              <a:latin typeface="Arial" panose="020B0604020202020204" pitchFamily="34" charset="0"/>
              <a:ea typeface="+mj-ea"/>
              <a:cs typeface="+mj-cs"/>
              <a:sym typeface="Arial" panose="020B0604020202020204" pitchFamily="34" charset="0"/>
            </a:endParaRPr>
          </a:p>
        </p:txBody>
      </p:sp>
      <p:sp>
        <p:nvSpPr>
          <p:cNvPr id="5" name="Titel 1"/>
          <p:cNvSpPr>
            <a:spLocks noGrp="1"/>
          </p:cNvSpPr>
          <p:nvPr>
            <p:ph type="ctrTitle"/>
          </p:nvPr>
        </p:nvSpPr>
        <p:spPr>
          <a:xfrm>
            <a:off x="3753008" y="1265511"/>
            <a:ext cx="7911548" cy="3096940"/>
          </a:xfrm>
          <a:noFill/>
        </p:spPr>
        <p:txBody>
          <a:bodyPr vert="horz" lIns="0" tIns="0" rIns="0" bIns="62412" rtlCol="0" anchor="t" anchorCtr="0">
            <a:noAutofit/>
          </a:bodyPr>
          <a:lstStyle/>
          <a:p>
            <a:pPr algn="ctr"/>
            <a:r>
              <a:rPr lang="en-US" altLang="de-DE" sz="1800" dirty="0">
                <a:solidFill>
                  <a:schemeClr val="bg1">
                    <a:lumMod val="65000"/>
                  </a:schemeClr>
                </a:solidFill>
                <a:effectLst>
                  <a:glow rad="139700">
                    <a:schemeClr val="bg1"/>
                  </a:glow>
                </a:effectLst>
              </a:rPr>
              <a:t> </a:t>
            </a:r>
            <a:br>
              <a:rPr lang="en-US" altLang="de-DE" dirty="0">
                <a:solidFill>
                  <a:schemeClr val="bg1">
                    <a:lumMod val="65000"/>
                  </a:schemeClr>
                </a:solidFill>
                <a:effectLst>
                  <a:glow rad="139700">
                    <a:schemeClr val="bg1"/>
                  </a:glow>
                </a:effectLst>
              </a:rPr>
            </a:br>
            <a:r>
              <a:rPr lang="en-US" altLang="de-DE" sz="7200" dirty="0">
                <a:solidFill>
                  <a:srgbClr val="00CC00"/>
                </a:solidFill>
                <a:effectLst>
                  <a:glow rad="139700">
                    <a:schemeClr val="bg1"/>
                  </a:glow>
                </a:effectLst>
              </a:rPr>
              <a:t>Welcome</a:t>
            </a:r>
            <a:br>
              <a:rPr lang="en-US" altLang="de-DE" dirty="0">
                <a:solidFill>
                  <a:schemeClr val="bg1">
                    <a:lumMod val="65000"/>
                  </a:schemeClr>
                </a:solidFill>
                <a:effectLst>
                  <a:glow rad="139700">
                    <a:schemeClr val="bg1"/>
                  </a:glow>
                </a:effectLst>
              </a:rPr>
            </a:br>
            <a:r>
              <a:rPr lang="en-US" altLang="de-DE" sz="3200" dirty="0">
                <a:solidFill>
                  <a:schemeClr val="bg2">
                    <a:lumMod val="50000"/>
                  </a:schemeClr>
                </a:solidFill>
                <a:effectLst>
                  <a:glow rad="139700">
                    <a:schemeClr val="bg1"/>
                  </a:glow>
                </a:effectLst>
              </a:rPr>
              <a:t>our new members</a:t>
            </a:r>
            <a:br>
              <a:rPr lang="en-US" altLang="de-DE" sz="3200" dirty="0">
                <a:solidFill>
                  <a:schemeClr val="bg2">
                    <a:lumMod val="50000"/>
                  </a:schemeClr>
                </a:solidFill>
                <a:effectLst>
                  <a:glow rad="139700">
                    <a:schemeClr val="bg1"/>
                  </a:glow>
                </a:effectLst>
              </a:rPr>
            </a:br>
            <a:endParaRPr lang="en-US" b="0" dirty="0">
              <a:solidFill>
                <a:schemeClr val="bg2">
                  <a:lumMod val="50000"/>
                </a:schemeClr>
              </a:solidFill>
              <a:effectLst>
                <a:glow rad="139700">
                  <a:schemeClr val="bg1"/>
                </a:glow>
              </a:effectLst>
            </a:endParaRPr>
          </a:p>
        </p:txBody>
      </p:sp>
    </p:spTree>
    <p:extLst>
      <p:ext uri="{BB962C8B-B14F-4D97-AF65-F5344CB8AC3E}">
        <p14:creationId xmlns:p14="http://schemas.microsoft.com/office/powerpoint/2010/main" val="12399902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513D9366-9E76-4D84-AD79-4C6B8132E5AC}"/>
              </a:ext>
            </a:extLst>
          </p:cNvPr>
          <p:cNvGraphicFramePr>
            <a:graphicFrameLocks noChangeAspect="1"/>
          </p:cNvGraphicFramePr>
          <p:nvPr>
            <p:custDataLst>
              <p:tags r:id="rId1"/>
            </p:custDataLst>
            <p:extLst>
              <p:ext uri="{D42A27DB-BD31-4B8C-83A1-F6EECF244321}">
                <p14:modId xmlns:p14="http://schemas.microsoft.com/office/powerpoint/2010/main" val="274179494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73" imgH="476" progId="TCLayout.ActiveDocument.1">
                  <p:embed/>
                </p:oleObj>
              </mc:Choice>
              <mc:Fallback>
                <p:oleObj name="think-cell Slide" r:id="rId3" imgW="473" imgH="476" progId="TCLayout.ActiveDocument.1">
                  <p:embed/>
                  <p:pic>
                    <p:nvPicPr>
                      <p:cNvPr id="7" name="Object 6" hidden="1">
                        <a:extLst>
                          <a:ext uri="{FF2B5EF4-FFF2-40B4-BE49-F238E27FC236}">
                            <a16:creationId xmlns:a16="http://schemas.microsoft.com/office/drawing/2014/main" id="{513D9366-9E76-4D84-AD79-4C6B8132E5A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A2389DA4-DB61-4BFC-8BA6-3F7CD45A5DEC}"/>
              </a:ext>
            </a:extLst>
          </p:cNvPr>
          <p:cNvSpPr>
            <a:spLocks noGrp="1"/>
          </p:cNvSpPr>
          <p:nvPr>
            <p:ph type="title"/>
          </p:nvPr>
        </p:nvSpPr>
        <p:spPr/>
        <p:txBody>
          <a:bodyPr vert="horz"/>
          <a:lstStyle/>
          <a:p>
            <a:r>
              <a:rPr lang="en-US" dirty="0"/>
              <a:t>Change to The Hermes Standard:</a:t>
            </a:r>
            <a:r>
              <a:rPr kumimoji="0" lang="en-US" sz="2000" b="1" i="0" u="none" strike="noStrike" kern="1200" cap="none" spc="0" normalizeH="0" baseline="0" noProof="0" dirty="0">
                <a:ln>
                  <a:noFill/>
                </a:ln>
                <a:solidFill>
                  <a:srgbClr val="97A0A5"/>
                </a:solidFill>
                <a:effectLst/>
                <a:uLnTx/>
                <a:uFillTx/>
                <a:ea typeface="+mj-ea"/>
                <a:cs typeface="+mj-cs"/>
              </a:rPr>
              <a:t> </a:t>
            </a:r>
            <a:r>
              <a:rPr kumimoji="0" lang="en-US" sz="2000" b="1" i="0" u="none" strike="noStrike" kern="1200" cap="none" spc="0" normalizeH="0" baseline="0" noProof="0" dirty="0">
                <a:ln>
                  <a:noFill/>
                </a:ln>
                <a:effectLst/>
                <a:uLnTx/>
                <a:uFillTx/>
                <a:ea typeface="+mj-ea"/>
                <a:cs typeface="+mj-cs"/>
              </a:rPr>
              <a:t>Scope of Standard</a:t>
            </a:r>
            <a:r>
              <a:rPr lang="en-US" dirty="0"/>
              <a:t> </a:t>
            </a:r>
          </a:p>
        </p:txBody>
      </p:sp>
      <p:sp>
        <p:nvSpPr>
          <p:cNvPr id="3" name="Text Placeholder 2">
            <a:extLst>
              <a:ext uri="{FF2B5EF4-FFF2-40B4-BE49-F238E27FC236}">
                <a16:creationId xmlns:a16="http://schemas.microsoft.com/office/drawing/2014/main" id="{F08CDB96-0F92-4E03-B264-57ED2A597FB1}"/>
              </a:ext>
            </a:extLst>
          </p:cNvPr>
          <p:cNvSpPr>
            <a:spLocks noGrp="1"/>
          </p:cNvSpPr>
          <p:nvPr>
            <p:ph type="body" sz="quarter" idx="13"/>
          </p:nvPr>
        </p:nvSpPr>
        <p:spPr>
          <a:xfrm>
            <a:off x="1872017" y="2679191"/>
            <a:ext cx="9988637" cy="3727325"/>
          </a:xfrm>
        </p:spPr>
        <p:txBody>
          <a:bodyPr>
            <a:normAutofit/>
          </a:bodyPr>
          <a:lstStyle/>
          <a:p>
            <a:r>
              <a:rPr lang="en-US" sz="2400" dirty="0"/>
              <a:t>Vote (Yes / No / Abstain)      .. / .. / ..</a:t>
            </a:r>
          </a:p>
          <a:p>
            <a:endParaRPr lang="en-US" sz="2400" dirty="0"/>
          </a:p>
          <a:p>
            <a:r>
              <a:rPr lang="en-US" sz="2400" dirty="0"/>
              <a:t>Comment: </a:t>
            </a:r>
          </a:p>
        </p:txBody>
      </p:sp>
      <p:sp>
        <p:nvSpPr>
          <p:cNvPr id="4" name="Date Placeholder 3">
            <a:extLst>
              <a:ext uri="{FF2B5EF4-FFF2-40B4-BE49-F238E27FC236}">
                <a16:creationId xmlns:a16="http://schemas.microsoft.com/office/drawing/2014/main" id="{36536640-F5C6-4A64-8442-31FA0BDB1D18}"/>
              </a:ext>
            </a:extLst>
          </p:cNvPr>
          <p:cNvSpPr>
            <a:spLocks noGrp="1"/>
          </p:cNvSpPr>
          <p:nvPr>
            <p:ph type="dt" sz="half" idx="10"/>
          </p:nvPr>
        </p:nvSpPr>
        <p:spPr/>
        <p:txBody>
          <a:bodyPr/>
          <a:lstStyle/>
          <a:p>
            <a:fld id="{97C4600F-AE04-42E4-86BF-83628F3CE8D2}" type="datetime1">
              <a:rPr lang="de-DE" smtClean="0"/>
              <a:t>17.06.2022</a:t>
            </a:fld>
            <a:endParaRPr lang="en-US"/>
          </a:p>
        </p:txBody>
      </p:sp>
      <p:sp>
        <p:nvSpPr>
          <p:cNvPr id="5" name="Slide Number Placeholder 4">
            <a:extLst>
              <a:ext uri="{FF2B5EF4-FFF2-40B4-BE49-F238E27FC236}">
                <a16:creationId xmlns:a16="http://schemas.microsoft.com/office/drawing/2014/main" id="{989DCB4C-6A0D-44DC-AF78-CBA80110DD2E}"/>
              </a:ext>
            </a:extLst>
          </p:cNvPr>
          <p:cNvSpPr>
            <a:spLocks noGrp="1"/>
          </p:cNvSpPr>
          <p:nvPr>
            <p:ph type="sldNum" sz="quarter" idx="12"/>
          </p:nvPr>
        </p:nvSpPr>
        <p:spPr/>
        <p:txBody>
          <a:bodyPr/>
          <a:lstStyle/>
          <a:p>
            <a:r>
              <a:rPr lang="en-US"/>
              <a:t>Page </a:t>
            </a:r>
            <a:fld id="{9204330F-C5AD-4AC0-88A8-9CB1F8F7EBD6}" type="slidenum">
              <a:rPr lang="en-US" smtClean="0"/>
              <a:pPr/>
              <a:t>50</a:t>
            </a:fld>
            <a:endParaRPr lang="en-US"/>
          </a:p>
        </p:txBody>
      </p:sp>
    </p:spTree>
    <p:extLst>
      <p:ext uri="{BB962C8B-B14F-4D97-AF65-F5344CB8AC3E}">
        <p14:creationId xmlns:p14="http://schemas.microsoft.com/office/powerpoint/2010/main" val="304015975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EB811C7E-A78E-4BF2-B9BD-6F1B3729C05E}"/>
              </a:ext>
            </a:extLst>
          </p:cNvPr>
          <p:cNvGraphicFramePr>
            <a:graphicFrameLocks noChangeAspect="1"/>
          </p:cNvGraphicFramePr>
          <p:nvPr>
            <p:custDataLst>
              <p:tags r:id="rId1"/>
            </p:custDataLst>
            <p:extLst>
              <p:ext uri="{D42A27DB-BD31-4B8C-83A1-F6EECF244321}">
                <p14:modId xmlns:p14="http://schemas.microsoft.com/office/powerpoint/2010/main" val="21134299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6" name="Objekt 5" hidden="1">
                        <a:extLst>
                          <a:ext uri="{FF2B5EF4-FFF2-40B4-BE49-F238E27FC236}">
                            <a16:creationId xmlns:a16="http://schemas.microsoft.com/office/drawing/2014/main" id="{EB811C7E-A78E-4BF2-B9BD-6F1B3729C05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Rechteck 3" hidden="1">
            <a:extLst>
              <a:ext uri="{FF2B5EF4-FFF2-40B4-BE49-F238E27FC236}">
                <a16:creationId xmlns:a16="http://schemas.microsoft.com/office/drawing/2014/main" id="{AF6FAFF8-9A1B-4E61-BBD5-0E10B23687A4}"/>
              </a:ext>
            </a:extLst>
          </p:cNvPr>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de-DE" b="1">
              <a:latin typeface="Arial" panose="020B0604020202020204" pitchFamily="34" charset="0"/>
              <a:ea typeface="+mj-ea"/>
              <a:cs typeface="+mj-cs"/>
              <a:sym typeface="Arial" panose="020B0604020202020204" pitchFamily="34" charset="0"/>
            </a:endParaRPr>
          </a:p>
        </p:txBody>
      </p:sp>
      <p:sp>
        <p:nvSpPr>
          <p:cNvPr id="5" name="Titel 1"/>
          <p:cNvSpPr>
            <a:spLocks noGrp="1"/>
          </p:cNvSpPr>
          <p:nvPr>
            <p:ph type="ctrTitle"/>
          </p:nvPr>
        </p:nvSpPr>
        <p:spPr>
          <a:xfrm>
            <a:off x="3753008" y="1265511"/>
            <a:ext cx="7911548" cy="3096940"/>
          </a:xfrm>
          <a:noFill/>
        </p:spPr>
        <p:txBody>
          <a:bodyPr vert="horz" lIns="0" tIns="0" rIns="0" bIns="62412" rtlCol="0" anchor="t" anchorCtr="0">
            <a:noAutofit/>
          </a:bodyPr>
          <a:lstStyle/>
          <a:p>
            <a:pPr algn="ctr"/>
            <a:r>
              <a:rPr lang="en-US" altLang="de-DE" sz="1800">
                <a:solidFill>
                  <a:schemeClr val="bg1">
                    <a:lumMod val="65000"/>
                  </a:schemeClr>
                </a:solidFill>
                <a:effectLst>
                  <a:glow rad="139700">
                    <a:schemeClr val="bg1"/>
                  </a:glow>
                </a:effectLst>
              </a:rPr>
              <a:t> </a:t>
            </a:r>
            <a:br>
              <a:rPr lang="en-US" altLang="de-DE">
                <a:solidFill>
                  <a:schemeClr val="bg1">
                    <a:lumMod val="65000"/>
                  </a:schemeClr>
                </a:solidFill>
                <a:effectLst>
                  <a:glow rad="139700">
                    <a:schemeClr val="bg1"/>
                  </a:glow>
                </a:effectLst>
              </a:rPr>
            </a:br>
            <a:r>
              <a:rPr lang="en-US" altLang="de-DE" sz="7200">
                <a:solidFill>
                  <a:srgbClr val="00CC00"/>
                </a:solidFill>
                <a:effectLst>
                  <a:glow rad="139700">
                    <a:schemeClr val="bg1"/>
                  </a:glow>
                </a:effectLst>
              </a:rPr>
              <a:t>Standardization</a:t>
            </a:r>
            <a:br>
              <a:rPr lang="en-US" altLang="de-DE">
                <a:solidFill>
                  <a:schemeClr val="bg1">
                    <a:lumMod val="65000"/>
                  </a:schemeClr>
                </a:solidFill>
                <a:effectLst>
                  <a:glow rad="139700">
                    <a:schemeClr val="bg1"/>
                  </a:glow>
                </a:effectLst>
              </a:rPr>
            </a:br>
            <a:r>
              <a:rPr lang="en-US" altLang="de-DE" sz="3200">
                <a:solidFill>
                  <a:schemeClr val="bg2">
                    <a:lumMod val="50000"/>
                  </a:schemeClr>
                </a:solidFill>
                <a:effectLst>
                  <a:glow rad="139700">
                    <a:schemeClr val="bg1"/>
                  </a:glow>
                </a:effectLst>
              </a:rPr>
              <a:t>process</a:t>
            </a:r>
            <a:br>
              <a:rPr lang="en-US" altLang="de-DE" sz="3200">
                <a:solidFill>
                  <a:schemeClr val="bg2">
                    <a:lumMod val="50000"/>
                  </a:schemeClr>
                </a:solidFill>
                <a:effectLst>
                  <a:glow rad="139700">
                    <a:schemeClr val="bg1"/>
                  </a:glow>
                </a:effectLst>
              </a:rPr>
            </a:br>
            <a:br>
              <a:rPr lang="en-US" altLang="de-DE" sz="3200">
                <a:solidFill>
                  <a:schemeClr val="bg2">
                    <a:lumMod val="50000"/>
                  </a:schemeClr>
                </a:solidFill>
                <a:effectLst>
                  <a:glow rad="139700">
                    <a:schemeClr val="bg1"/>
                  </a:glow>
                </a:effectLst>
              </a:rPr>
            </a:br>
            <a:r>
              <a:rPr lang="en-US" altLang="de-DE" sz="3200" b="0">
                <a:solidFill>
                  <a:srgbClr val="DEDFE1">
                    <a:lumMod val="50000"/>
                  </a:srgbClr>
                </a:solidFill>
                <a:effectLst>
                  <a:glow rad="139700">
                    <a:prstClr val="white"/>
                  </a:glow>
                </a:effectLst>
              </a:rPr>
              <a:t>“leveraging capabilities of IPC</a:t>
            </a:r>
            <a:r>
              <a:rPr lang="en-US" altLang="de-DE" b="0">
                <a:solidFill>
                  <a:srgbClr val="DEDFE1">
                    <a:lumMod val="50000"/>
                  </a:srgbClr>
                </a:solidFill>
                <a:effectLst>
                  <a:glow rad="139700">
                    <a:prstClr val="white"/>
                  </a:glow>
                </a:effectLst>
              </a:rPr>
              <a:t>”</a:t>
            </a:r>
            <a:br>
              <a:rPr lang="en-US" altLang="de-DE" sz="3200">
                <a:solidFill>
                  <a:schemeClr val="bg2">
                    <a:lumMod val="50000"/>
                  </a:schemeClr>
                </a:solidFill>
                <a:effectLst>
                  <a:glow rad="139700">
                    <a:schemeClr val="bg1"/>
                  </a:glow>
                </a:effectLst>
              </a:rPr>
            </a:br>
            <a:br>
              <a:rPr lang="en-US" altLang="de-DE" sz="3200">
                <a:solidFill>
                  <a:schemeClr val="bg2">
                    <a:lumMod val="50000"/>
                  </a:schemeClr>
                </a:solidFill>
                <a:effectLst>
                  <a:glow rad="139700">
                    <a:schemeClr val="bg1"/>
                  </a:glow>
                </a:effectLst>
              </a:rPr>
            </a:br>
            <a:r>
              <a:rPr lang="de-DE">
                <a:solidFill>
                  <a:schemeClr val="bg2">
                    <a:lumMod val="50000"/>
                  </a:schemeClr>
                </a:solidFill>
              </a:rPr>
              <a:t>Håkan Sandell,</a:t>
            </a:r>
            <a:br>
              <a:rPr lang="de-DE">
                <a:solidFill>
                  <a:schemeClr val="bg2">
                    <a:lumMod val="50000"/>
                  </a:schemeClr>
                </a:solidFill>
              </a:rPr>
            </a:br>
            <a:r>
              <a:rPr lang="de-DE">
                <a:solidFill>
                  <a:schemeClr val="bg2">
                    <a:lumMod val="50000"/>
                  </a:schemeClr>
                </a:solidFill>
              </a:rPr>
              <a:t>Chair </a:t>
            </a:r>
            <a:r>
              <a:rPr lang="de-DE" err="1">
                <a:solidFill>
                  <a:schemeClr val="bg2">
                    <a:lumMod val="50000"/>
                  </a:schemeClr>
                </a:solidFill>
              </a:rPr>
              <a:t>of</a:t>
            </a:r>
            <a:r>
              <a:rPr lang="de-DE">
                <a:solidFill>
                  <a:schemeClr val="bg2">
                    <a:lumMod val="50000"/>
                  </a:schemeClr>
                </a:solidFill>
              </a:rPr>
              <a:t> The Hermes Standard Initiative</a:t>
            </a:r>
            <a:endParaRPr lang="en-US" b="0">
              <a:solidFill>
                <a:schemeClr val="bg2">
                  <a:lumMod val="50000"/>
                </a:schemeClr>
              </a:solidFill>
              <a:effectLst>
                <a:glow rad="139700">
                  <a:schemeClr val="bg1"/>
                </a:glow>
              </a:effectLst>
            </a:endParaRPr>
          </a:p>
        </p:txBody>
      </p:sp>
    </p:spTree>
    <p:extLst>
      <p:ext uri="{BB962C8B-B14F-4D97-AF65-F5344CB8AC3E}">
        <p14:creationId xmlns:p14="http://schemas.microsoft.com/office/powerpoint/2010/main" val="413088619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kt 3" hidden="1">
            <a:extLst>
              <a:ext uri="{FF2B5EF4-FFF2-40B4-BE49-F238E27FC236}">
                <a16:creationId xmlns:a16="http://schemas.microsoft.com/office/drawing/2014/main" id="{E5AA281E-1327-4839-BC0B-6BDED14266D1}"/>
              </a:ext>
            </a:extLst>
          </p:cNvPr>
          <p:cNvGraphicFramePr>
            <a:graphicFrameLocks noChangeAspect="1"/>
          </p:cNvGraphicFramePr>
          <p:nvPr>
            <p:custDataLst>
              <p:tags r:id="rId1"/>
            </p:custDataLst>
            <p:extLst>
              <p:ext uri="{D42A27DB-BD31-4B8C-83A1-F6EECF244321}">
                <p14:modId xmlns:p14="http://schemas.microsoft.com/office/powerpoint/2010/main" val="4088974846"/>
              </p:ext>
            </p:extLst>
          </p:nvPr>
        </p:nvGraphicFramePr>
        <p:xfrm>
          <a:off x="1764" y="1687"/>
          <a:ext cx="1588" cy="1588"/>
        </p:xfrm>
        <a:graphic>
          <a:graphicData uri="http://schemas.openxmlformats.org/presentationml/2006/ole">
            <mc:AlternateContent xmlns:mc="http://schemas.openxmlformats.org/markup-compatibility/2006">
              <mc:Choice xmlns:v="urn:schemas-microsoft-com:vml" Requires="v">
                <p:oleObj name="think-cell Slide" r:id="rId4" imgW="360" imgH="360" progId="TCLayout.ActiveDocument.1">
                  <p:embed/>
                </p:oleObj>
              </mc:Choice>
              <mc:Fallback>
                <p:oleObj name="think-cell Slide" r:id="rId4" imgW="360" imgH="360" progId="TCLayout.ActiveDocument.1">
                  <p:embed/>
                  <p:pic>
                    <p:nvPicPr>
                      <p:cNvPr id="4" name="Objekt 3" hidden="1">
                        <a:extLst>
                          <a:ext uri="{FF2B5EF4-FFF2-40B4-BE49-F238E27FC236}">
                            <a16:creationId xmlns:a16="http://schemas.microsoft.com/office/drawing/2014/main" id="{E5AA281E-1327-4839-BC0B-6BDED14266D1}"/>
                          </a:ext>
                        </a:extLst>
                      </p:cNvPr>
                      <p:cNvPicPr/>
                      <p:nvPr/>
                    </p:nvPicPr>
                    <p:blipFill>
                      <a:blip r:embed="rId5"/>
                      <a:stretch>
                        <a:fillRect/>
                      </a:stretch>
                    </p:blipFill>
                    <p:spPr>
                      <a:xfrm>
                        <a:off x="1764" y="1687"/>
                        <a:ext cx="1588" cy="1588"/>
                      </a:xfrm>
                      <a:prstGeom prst="rect">
                        <a:avLst/>
                      </a:prstGeom>
                    </p:spPr>
                  </p:pic>
                </p:oleObj>
              </mc:Fallback>
            </mc:AlternateContent>
          </a:graphicData>
        </a:graphic>
      </p:graphicFrame>
      <p:sp>
        <p:nvSpPr>
          <p:cNvPr id="3" name="Rechteck 2" hidden="1">
            <a:extLst>
              <a:ext uri="{FF2B5EF4-FFF2-40B4-BE49-F238E27FC236}">
                <a16:creationId xmlns:a16="http://schemas.microsoft.com/office/drawing/2014/main" id="{F4FB2BBD-0299-4BE6-9F8C-ED5B62FA9298}"/>
              </a:ext>
            </a:extLst>
          </p:cNvPr>
          <p:cNvSpPr/>
          <p:nvPr>
            <p:custDataLst>
              <p:tags r:id="rId2"/>
            </p:custDataLst>
          </p:nvPr>
        </p:nvSpPr>
        <p:spPr>
          <a:xfrm>
            <a:off x="176" y="100"/>
            <a:ext cx="158746" cy="1587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defTabSz="1219322">
              <a:spcBef>
                <a:spcPct val="0"/>
              </a:spcBef>
              <a:spcAft>
                <a:spcPct val="0"/>
              </a:spcAft>
            </a:pPr>
            <a:endParaRPr lang="en-US" sz="2000" b="1">
              <a:solidFill>
                <a:prstClr val="white"/>
              </a:solidFill>
              <a:latin typeface="Arial" panose="020B0604020202020204" pitchFamily="34" charset="0"/>
              <a:ea typeface="+mj-ea"/>
              <a:cs typeface="+mj-cs"/>
              <a:sym typeface="Arial" panose="020B0604020202020204" pitchFamily="34" charset="0"/>
            </a:endParaRPr>
          </a:p>
        </p:txBody>
      </p:sp>
      <p:sp>
        <p:nvSpPr>
          <p:cNvPr id="2" name="Titel 1"/>
          <p:cNvSpPr>
            <a:spLocks noGrp="1"/>
          </p:cNvSpPr>
          <p:nvPr>
            <p:ph type="title"/>
          </p:nvPr>
        </p:nvSpPr>
        <p:spPr/>
        <p:txBody>
          <a:bodyPr vert="horz"/>
          <a:lstStyle/>
          <a:p>
            <a:r>
              <a:rPr lang="en-US" b="0"/>
              <a:t>The Hermes Standard initiative</a:t>
            </a:r>
            <a:br>
              <a:rPr lang="en-US" b="0"/>
            </a:br>
            <a:r>
              <a:rPr lang="en-US"/>
              <a:t>IPC task group for IPC-HERMES-9852</a:t>
            </a:r>
          </a:p>
        </p:txBody>
      </p:sp>
      <p:sp>
        <p:nvSpPr>
          <p:cNvPr id="16" name="Text Placeholder 15">
            <a:extLst>
              <a:ext uri="{FF2B5EF4-FFF2-40B4-BE49-F238E27FC236}">
                <a16:creationId xmlns:a16="http://schemas.microsoft.com/office/drawing/2014/main" id="{CDE6BA80-F35B-43C1-ADB2-54DD33B8C4B9}"/>
              </a:ext>
            </a:extLst>
          </p:cNvPr>
          <p:cNvSpPr>
            <a:spLocks noGrp="1"/>
          </p:cNvSpPr>
          <p:nvPr>
            <p:ph type="body" sz="quarter" idx="13"/>
          </p:nvPr>
        </p:nvSpPr>
        <p:spPr>
          <a:xfrm>
            <a:off x="1424478" y="2085401"/>
            <a:ext cx="4624896" cy="4321116"/>
          </a:xfrm>
        </p:spPr>
        <p:txBody>
          <a:bodyPr/>
          <a:lstStyle/>
          <a:p>
            <a:pPr marL="0" lvl="2" indent="0" defTabSz="1219322">
              <a:lnSpc>
                <a:spcPct val="150000"/>
              </a:lnSpc>
              <a:buClr>
                <a:srgbClr val="97A0A5"/>
              </a:buClr>
              <a:buNone/>
            </a:pPr>
            <a:r>
              <a:rPr lang="en-US" sz="1799" b="1" dirty="0">
                <a:solidFill>
                  <a:srgbClr val="00CC00"/>
                </a:solidFill>
              </a:rPr>
              <a:t>Progress</a:t>
            </a:r>
          </a:p>
          <a:p>
            <a:pPr marL="182417" lvl="2" indent="-182417" defTabSz="1219322">
              <a:lnSpc>
                <a:spcPct val="150000"/>
              </a:lnSpc>
              <a:spcBef>
                <a:spcPts val="0"/>
              </a:spcBef>
              <a:spcAft>
                <a:spcPts val="300"/>
              </a:spcAft>
              <a:buClr>
                <a:srgbClr val="97A0A5"/>
              </a:buClr>
            </a:pPr>
            <a:r>
              <a:rPr lang="en-US" dirty="0">
                <a:solidFill>
                  <a:schemeClr val="accent1"/>
                </a:solidFill>
              </a:rPr>
              <a:t>No progress since November</a:t>
            </a:r>
          </a:p>
          <a:p>
            <a:pPr marL="182417" lvl="2" indent="-182417" defTabSz="1219322">
              <a:lnSpc>
                <a:spcPct val="150000"/>
              </a:lnSpc>
              <a:spcBef>
                <a:spcPts val="0"/>
              </a:spcBef>
              <a:spcAft>
                <a:spcPts val="300"/>
              </a:spcAft>
              <a:buClr>
                <a:srgbClr val="97A0A5"/>
              </a:buClr>
            </a:pPr>
            <a:endParaRPr lang="en-US" dirty="0">
              <a:solidFill>
                <a:schemeClr val="accent1"/>
              </a:solidFill>
            </a:endParaRPr>
          </a:p>
          <a:p>
            <a:pPr marL="0" lvl="2" indent="0" defTabSz="1219322">
              <a:lnSpc>
                <a:spcPct val="150000"/>
              </a:lnSpc>
              <a:spcBef>
                <a:spcPts val="0"/>
              </a:spcBef>
              <a:spcAft>
                <a:spcPts val="300"/>
              </a:spcAft>
              <a:buClr>
                <a:srgbClr val="97A0A5"/>
              </a:buClr>
              <a:buNone/>
            </a:pPr>
            <a:r>
              <a:rPr lang="en-US" dirty="0">
                <a:solidFill>
                  <a:schemeClr val="accent1"/>
                </a:solidFill>
              </a:rPr>
              <a:t>Key areas to discuss</a:t>
            </a:r>
          </a:p>
          <a:p>
            <a:pPr marL="182417" lvl="2" indent="-182417" defTabSz="1219322">
              <a:lnSpc>
                <a:spcPct val="150000"/>
              </a:lnSpc>
              <a:spcBef>
                <a:spcPts val="0"/>
              </a:spcBef>
              <a:spcAft>
                <a:spcPts val="300"/>
              </a:spcAft>
              <a:buClr>
                <a:srgbClr val="97A0A5"/>
              </a:buClr>
            </a:pPr>
            <a:r>
              <a:rPr lang="en-US" dirty="0">
                <a:solidFill>
                  <a:schemeClr val="accent1"/>
                </a:solidFill>
              </a:rPr>
              <a:t>Voting process</a:t>
            </a:r>
          </a:p>
          <a:p>
            <a:pPr marL="182417" lvl="2" indent="-182417" defTabSz="1219322">
              <a:lnSpc>
                <a:spcPct val="150000"/>
              </a:lnSpc>
              <a:spcBef>
                <a:spcPts val="0"/>
              </a:spcBef>
              <a:spcAft>
                <a:spcPts val="300"/>
              </a:spcAft>
              <a:buClr>
                <a:srgbClr val="97A0A5"/>
              </a:buClr>
            </a:pPr>
            <a:r>
              <a:rPr lang="en-US" dirty="0">
                <a:solidFill>
                  <a:schemeClr val="accent1"/>
                </a:solidFill>
              </a:rPr>
              <a:t>Keeping standard free &amp; open</a:t>
            </a:r>
          </a:p>
          <a:p>
            <a:pPr marL="182417" lvl="2" indent="-182417" defTabSz="1219322">
              <a:lnSpc>
                <a:spcPct val="150000"/>
              </a:lnSpc>
              <a:spcBef>
                <a:spcPts val="0"/>
              </a:spcBef>
              <a:spcAft>
                <a:spcPts val="300"/>
              </a:spcAft>
              <a:buClr>
                <a:srgbClr val="97A0A5"/>
              </a:buClr>
            </a:pPr>
            <a:endParaRPr lang="en-US" dirty="0">
              <a:solidFill>
                <a:schemeClr val="accent1"/>
              </a:solidFill>
            </a:endParaRPr>
          </a:p>
          <a:p>
            <a:pPr marL="182417" lvl="2" indent="-182417" defTabSz="1219322">
              <a:lnSpc>
                <a:spcPct val="150000"/>
              </a:lnSpc>
              <a:spcBef>
                <a:spcPts val="0"/>
              </a:spcBef>
              <a:spcAft>
                <a:spcPts val="300"/>
              </a:spcAft>
              <a:buClr>
                <a:srgbClr val="97A0A5"/>
              </a:buClr>
            </a:pPr>
            <a:endParaRPr lang="en-US" dirty="0">
              <a:solidFill>
                <a:srgbClr val="97A0A5"/>
              </a:solidFill>
            </a:endParaRPr>
          </a:p>
          <a:p>
            <a:endParaRPr lang="en-US" dirty="0"/>
          </a:p>
        </p:txBody>
      </p:sp>
      <p:sp>
        <p:nvSpPr>
          <p:cNvPr id="19" name="Text Placeholder 18">
            <a:extLst>
              <a:ext uri="{FF2B5EF4-FFF2-40B4-BE49-F238E27FC236}">
                <a16:creationId xmlns:a16="http://schemas.microsoft.com/office/drawing/2014/main" id="{D004F0B0-57C1-462E-A379-3B433DBA13B7}"/>
              </a:ext>
            </a:extLst>
          </p:cNvPr>
          <p:cNvSpPr>
            <a:spLocks noGrp="1"/>
          </p:cNvSpPr>
          <p:nvPr>
            <p:ph type="body" sz="quarter" idx="14"/>
          </p:nvPr>
        </p:nvSpPr>
        <p:spPr/>
        <p:txBody>
          <a:bodyPr/>
          <a:lstStyle/>
          <a:p>
            <a:pPr marL="0" lvl="2" indent="0" defTabSz="1219322">
              <a:lnSpc>
                <a:spcPct val="150000"/>
              </a:lnSpc>
              <a:spcBef>
                <a:spcPts val="0"/>
              </a:spcBef>
              <a:spcAft>
                <a:spcPts val="300"/>
              </a:spcAft>
              <a:buClr>
                <a:srgbClr val="97A0A5"/>
              </a:buClr>
              <a:buNone/>
            </a:pPr>
            <a:r>
              <a:rPr lang="en-US" b="1">
                <a:solidFill>
                  <a:schemeClr val="accent1"/>
                </a:solidFill>
              </a:rPr>
              <a:t>Workgroup</a:t>
            </a:r>
          </a:p>
          <a:p>
            <a:pPr marL="182417" lvl="2" indent="-182417" defTabSz="1219322">
              <a:lnSpc>
                <a:spcPct val="150000"/>
              </a:lnSpc>
              <a:spcBef>
                <a:spcPts val="0"/>
              </a:spcBef>
              <a:spcAft>
                <a:spcPts val="300"/>
              </a:spcAft>
              <a:buClr>
                <a:srgbClr val="97A0A5"/>
              </a:buClr>
            </a:pPr>
            <a:r>
              <a:rPr lang="en-US">
                <a:solidFill>
                  <a:schemeClr val="accent1"/>
                </a:solidFill>
              </a:rPr>
              <a:t>Håkan Sandell, Mycronic – Chair of the Initiative</a:t>
            </a:r>
          </a:p>
          <a:p>
            <a:pPr marL="182417" lvl="2" indent="-182417" defTabSz="1219322">
              <a:lnSpc>
                <a:spcPct val="150000"/>
              </a:lnSpc>
              <a:spcBef>
                <a:spcPts val="0"/>
              </a:spcBef>
              <a:spcAft>
                <a:spcPts val="300"/>
              </a:spcAft>
              <a:buClr>
                <a:srgbClr val="97A0A5"/>
              </a:buClr>
            </a:pPr>
            <a:r>
              <a:rPr lang="en-US">
                <a:solidFill>
                  <a:schemeClr val="accent1"/>
                </a:solidFill>
              </a:rPr>
              <a:t>Markus </a:t>
            </a:r>
            <a:r>
              <a:rPr lang="en-US" err="1">
                <a:solidFill>
                  <a:schemeClr val="accent1"/>
                </a:solidFill>
              </a:rPr>
              <a:t>Mittermair</a:t>
            </a:r>
            <a:r>
              <a:rPr lang="en-US">
                <a:solidFill>
                  <a:schemeClr val="accent1"/>
                </a:solidFill>
              </a:rPr>
              <a:t>, Rehm</a:t>
            </a:r>
          </a:p>
          <a:p>
            <a:pPr marL="182417" lvl="2" indent="-182417" defTabSz="1219322">
              <a:lnSpc>
                <a:spcPct val="150000"/>
              </a:lnSpc>
              <a:spcBef>
                <a:spcPts val="0"/>
              </a:spcBef>
              <a:spcAft>
                <a:spcPts val="300"/>
              </a:spcAft>
              <a:buClr>
                <a:srgbClr val="97A0A5"/>
              </a:buClr>
            </a:pPr>
            <a:r>
              <a:rPr lang="en-US">
                <a:solidFill>
                  <a:schemeClr val="accent1"/>
                </a:solidFill>
              </a:rPr>
              <a:t>Thomas </a:t>
            </a:r>
            <a:r>
              <a:rPr lang="en-US" err="1">
                <a:solidFill>
                  <a:schemeClr val="accent1"/>
                </a:solidFill>
              </a:rPr>
              <a:t>Marktscheffel</a:t>
            </a:r>
            <a:r>
              <a:rPr lang="en-US">
                <a:solidFill>
                  <a:schemeClr val="accent1"/>
                </a:solidFill>
              </a:rPr>
              <a:t>, ASM</a:t>
            </a:r>
          </a:p>
          <a:p>
            <a:pPr marL="182417" lvl="2" indent="-182417" defTabSz="1219322">
              <a:lnSpc>
                <a:spcPct val="150000"/>
              </a:lnSpc>
              <a:spcBef>
                <a:spcPts val="0"/>
              </a:spcBef>
              <a:spcAft>
                <a:spcPts val="300"/>
              </a:spcAft>
              <a:buClr>
                <a:srgbClr val="97A0A5"/>
              </a:buClr>
            </a:pPr>
            <a:r>
              <a:rPr lang="en-US">
                <a:solidFill>
                  <a:schemeClr val="accent1"/>
                </a:solidFill>
              </a:rPr>
              <a:t>Carl </a:t>
            </a:r>
            <a:r>
              <a:rPr lang="en-US" err="1">
                <a:solidFill>
                  <a:schemeClr val="accent1"/>
                </a:solidFill>
              </a:rPr>
              <a:t>Silkey</a:t>
            </a:r>
            <a:r>
              <a:rPr lang="en-US">
                <a:solidFill>
                  <a:schemeClr val="accent1"/>
                </a:solidFill>
              </a:rPr>
              <a:t>, ITW EAE</a:t>
            </a:r>
          </a:p>
          <a:p>
            <a:pPr marL="182417" lvl="2" indent="-182417" defTabSz="1219322">
              <a:lnSpc>
                <a:spcPct val="150000"/>
              </a:lnSpc>
              <a:spcBef>
                <a:spcPts val="0"/>
              </a:spcBef>
              <a:spcAft>
                <a:spcPts val="300"/>
              </a:spcAft>
              <a:buClr>
                <a:srgbClr val="97A0A5"/>
              </a:buClr>
            </a:pPr>
            <a:r>
              <a:rPr lang="en-US">
                <a:solidFill>
                  <a:schemeClr val="accent1"/>
                </a:solidFill>
              </a:rPr>
              <a:t>Dirk </a:t>
            </a:r>
            <a:r>
              <a:rPr lang="en-US" err="1">
                <a:solidFill>
                  <a:schemeClr val="accent1"/>
                </a:solidFill>
              </a:rPr>
              <a:t>Bauernfeind</a:t>
            </a:r>
            <a:r>
              <a:rPr lang="en-US">
                <a:solidFill>
                  <a:schemeClr val="accent1"/>
                </a:solidFill>
              </a:rPr>
              <a:t>, ASYS</a:t>
            </a:r>
          </a:p>
          <a:p>
            <a:endParaRPr lang="en-US"/>
          </a:p>
        </p:txBody>
      </p:sp>
      <p:sp>
        <p:nvSpPr>
          <p:cNvPr id="5" name="Datumsplatzhalter 4"/>
          <p:cNvSpPr>
            <a:spLocks noGrp="1"/>
          </p:cNvSpPr>
          <p:nvPr>
            <p:ph type="dt" sz="half" idx="10"/>
          </p:nvPr>
        </p:nvSpPr>
        <p:spPr/>
        <p:txBody>
          <a:bodyPr/>
          <a:lstStyle/>
          <a:p>
            <a:pPr defTabSz="1219322"/>
            <a:fld id="{39293A3F-AB48-4F7D-94AA-99BF56B20FE7}" type="datetime1">
              <a:rPr lang="en-US" smtClean="0">
                <a:solidFill>
                  <a:srgbClr val="151517"/>
                </a:solidFill>
                <a:latin typeface="Arial"/>
              </a:rPr>
              <a:pPr defTabSz="1219322"/>
              <a:t>6/17/2022</a:t>
            </a:fld>
            <a:endParaRPr lang="en-US">
              <a:solidFill>
                <a:srgbClr val="151517"/>
              </a:solidFill>
              <a:latin typeface="Arial"/>
            </a:endParaRPr>
          </a:p>
        </p:txBody>
      </p:sp>
      <p:sp>
        <p:nvSpPr>
          <p:cNvPr id="6" name="Foliennummernplatzhalter 5"/>
          <p:cNvSpPr>
            <a:spLocks noGrp="1"/>
          </p:cNvSpPr>
          <p:nvPr>
            <p:ph type="sldNum" sz="quarter" idx="12"/>
          </p:nvPr>
        </p:nvSpPr>
        <p:spPr/>
        <p:txBody>
          <a:bodyPr/>
          <a:lstStyle/>
          <a:p>
            <a:pPr defTabSz="1219322"/>
            <a:r>
              <a:rPr lang="en-US">
                <a:solidFill>
                  <a:srgbClr val="151517"/>
                </a:solidFill>
                <a:latin typeface="Arial"/>
              </a:rPr>
              <a:t>Page </a:t>
            </a:r>
            <a:fld id="{9204330F-C5AD-4AC0-88A8-9CB1F8F7EBD6}" type="slidenum">
              <a:rPr lang="en-US">
                <a:solidFill>
                  <a:srgbClr val="151517"/>
                </a:solidFill>
                <a:latin typeface="Arial"/>
              </a:rPr>
              <a:pPr defTabSz="1219322"/>
              <a:t>52</a:t>
            </a:fld>
            <a:endParaRPr lang="en-US">
              <a:solidFill>
                <a:srgbClr val="151517"/>
              </a:solidFill>
              <a:latin typeface="Arial"/>
            </a:endParaRPr>
          </a:p>
        </p:txBody>
      </p:sp>
      <p:pic>
        <p:nvPicPr>
          <p:cNvPr id="9" name="Grafik 8">
            <a:extLst>
              <a:ext uri="{FF2B5EF4-FFF2-40B4-BE49-F238E27FC236}">
                <a16:creationId xmlns:a16="http://schemas.microsoft.com/office/drawing/2014/main" id="{BCF36A67-9536-43E5-9A4B-33045E18B8C6}"/>
              </a:ext>
            </a:extLst>
          </p:cNvPr>
          <p:cNvPicPr>
            <a:picLocks noChangeAspect="1"/>
          </p:cNvPicPr>
          <p:nvPr/>
        </p:nvPicPr>
        <p:blipFill>
          <a:blip r:embed="rId6" cstate="screen">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534926" y="68957"/>
            <a:ext cx="1610950" cy="825540"/>
          </a:xfrm>
          <a:prstGeom prst="rect">
            <a:avLst/>
          </a:prstGeom>
        </p:spPr>
      </p:pic>
    </p:spTree>
    <p:extLst>
      <p:ext uri="{BB962C8B-B14F-4D97-AF65-F5344CB8AC3E}">
        <p14:creationId xmlns:p14="http://schemas.microsoft.com/office/powerpoint/2010/main" val="19134670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BF682243-F75E-4FE7-A902-7ACA4F194A08}"/>
              </a:ext>
            </a:extLst>
          </p:cNvPr>
          <p:cNvGraphicFramePr>
            <a:graphicFrameLocks noChangeAspect="1"/>
          </p:cNvGraphicFramePr>
          <p:nvPr>
            <p:custDataLst>
              <p:tags r:id="rId1"/>
            </p:custDataLst>
            <p:extLst>
              <p:ext uri="{D42A27DB-BD31-4B8C-83A1-F6EECF244321}">
                <p14:modId xmlns:p14="http://schemas.microsoft.com/office/powerpoint/2010/main" val="38779626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16" imgH="416" progId="TCLayout.ActiveDocument.1">
                  <p:embed/>
                </p:oleObj>
              </mc:Choice>
              <mc:Fallback>
                <p:oleObj name="think-cell Slide" r:id="rId3" imgW="416" imgH="416" progId="TCLayout.ActiveDocument.1">
                  <p:embed/>
                  <p:pic>
                    <p:nvPicPr>
                      <p:cNvPr id="8" name="Object 7" hidden="1">
                        <a:extLst>
                          <a:ext uri="{FF2B5EF4-FFF2-40B4-BE49-F238E27FC236}">
                            <a16:creationId xmlns:a16="http://schemas.microsoft.com/office/drawing/2014/main" id="{BF682243-F75E-4FE7-A902-7ACA4F194A0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Title 8">
            <a:extLst>
              <a:ext uri="{FF2B5EF4-FFF2-40B4-BE49-F238E27FC236}">
                <a16:creationId xmlns:a16="http://schemas.microsoft.com/office/drawing/2014/main" id="{CC7D3325-C761-41BC-9AF6-AE88ABB94CC0}"/>
              </a:ext>
            </a:extLst>
          </p:cNvPr>
          <p:cNvSpPr>
            <a:spLocks noGrp="1"/>
          </p:cNvSpPr>
          <p:nvPr>
            <p:ph type="title"/>
          </p:nvPr>
        </p:nvSpPr>
        <p:spPr/>
        <p:txBody>
          <a:bodyPr/>
          <a:lstStyle/>
          <a:p>
            <a:endParaRPr lang="en-US"/>
          </a:p>
        </p:txBody>
      </p:sp>
      <p:sp>
        <p:nvSpPr>
          <p:cNvPr id="2" name="Slide Number Placeholder 1">
            <a:extLst>
              <a:ext uri="{FF2B5EF4-FFF2-40B4-BE49-F238E27FC236}">
                <a16:creationId xmlns:a16="http://schemas.microsoft.com/office/drawing/2014/main" id="{C38A9A5E-947D-456D-B9E3-68772583C862}"/>
              </a:ext>
            </a:extLst>
          </p:cNvPr>
          <p:cNvSpPr>
            <a:spLocks noGrp="1"/>
          </p:cNvSpPr>
          <p:nvPr>
            <p:ph type="sldNum" sz="quarter" idx="12"/>
          </p:nvPr>
        </p:nvSpPr>
        <p:spPr/>
        <p:txBody>
          <a:bodyPr/>
          <a:lstStyle/>
          <a:p>
            <a:fld id="{69E57DC2-970A-4B3E-BB1C-7A09969E49DF}" type="slidenum">
              <a:rPr lang="en-US" smtClean="0"/>
              <a:pPr/>
              <a:t>53</a:t>
            </a:fld>
            <a:endParaRPr lang="en-US"/>
          </a:p>
        </p:txBody>
      </p:sp>
      <p:sp>
        <p:nvSpPr>
          <p:cNvPr id="10" name="Text Placeholder 9">
            <a:extLst>
              <a:ext uri="{FF2B5EF4-FFF2-40B4-BE49-F238E27FC236}">
                <a16:creationId xmlns:a16="http://schemas.microsoft.com/office/drawing/2014/main" id="{E2D3C6FF-A0B3-4342-830E-C8B73988CCFE}"/>
              </a:ext>
            </a:extLst>
          </p:cNvPr>
          <p:cNvSpPr>
            <a:spLocks noGrp="1"/>
          </p:cNvSpPr>
          <p:nvPr>
            <p:ph type="body" sz="quarter" idx="13"/>
          </p:nvPr>
        </p:nvSpPr>
        <p:spPr>
          <a:xfrm>
            <a:off x="436881" y="1991360"/>
            <a:ext cx="3403600" cy="4031952"/>
          </a:xfrm>
        </p:spPr>
        <p:txBody>
          <a:bodyPr>
            <a:normAutofit lnSpcReduction="10000"/>
          </a:bodyPr>
          <a:lstStyle/>
          <a:p>
            <a:r>
              <a:rPr lang="en-US" dirty="0"/>
              <a:t>IPC Works is used to manage</a:t>
            </a:r>
          </a:p>
          <a:p>
            <a:pPr marL="285750" indent="-285750">
              <a:spcBef>
                <a:spcPts val="600"/>
              </a:spcBef>
              <a:buFont typeface="Arial" panose="020B0604020202020204" pitchFamily="34" charset="0"/>
              <a:buChar char="•"/>
            </a:pPr>
            <a:r>
              <a:rPr lang="en-US" dirty="0"/>
              <a:t>Meeting administration</a:t>
            </a:r>
          </a:p>
          <a:p>
            <a:pPr marL="285750" indent="-285750">
              <a:spcBef>
                <a:spcPts val="600"/>
              </a:spcBef>
              <a:buFont typeface="Arial" panose="020B0604020202020204" pitchFamily="34" charset="0"/>
              <a:buChar char="•"/>
            </a:pPr>
            <a:r>
              <a:rPr lang="en-US" dirty="0"/>
              <a:t>Comment resolution</a:t>
            </a:r>
          </a:p>
          <a:p>
            <a:pPr marL="285750" indent="-285750">
              <a:spcBef>
                <a:spcPts val="600"/>
              </a:spcBef>
              <a:buFont typeface="Arial" panose="020B0604020202020204" pitchFamily="34" charset="0"/>
              <a:buChar char="•"/>
            </a:pPr>
            <a:r>
              <a:rPr lang="en-US" dirty="0"/>
              <a:t>Voting</a:t>
            </a:r>
          </a:p>
          <a:p>
            <a:pPr marL="285750" indent="-285750">
              <a:spcBef>
                <a:spcPts val="600"/>
              </a:spcBef>
              <a:buFont typeface="Arial" panose="020B0604020202020204" pitchFamily="34" charset="0"/>
              <a:buChar char="•"/>
            </a:pPr>
            <a:r>
              <a:rPr lang="en-US" dirty="0"/>
              <a:t>Process documentation</a:t>
            </a:r>
          </a:p>
          <a:p>
            <a:pPr marL="285750" indent="-285750">
              <a:spcBef>
                <a:spcPts val="600"/>
              </a:spcBef>
              <a:buFont typeface="Arial" panose="020B0604020202020204" pitchFamily="34" charset="0"/>
              <a:buChar char="•"/>
            </a:pPr>
            <a:r>
              <a:rPr lang="en-US" dirty="0"/>
              <a:t>Review process</a:t>
            </a:r>
          </a:p>
          <a:p>
            <a:pPr marL="285750" indent="-285750">
              <a:spcBef>
                <a:spcPts val="600"/>
              </a:spcBef>
              <a:buFont typeface="Arial" panose="020B0604020202020204" pitchFamily="34" charset="0"/>
              <a:buChar char="•"/>
            </a:pPr>
            <a:r>
              <a:rPr lang="en-US" dirty="0"/>
              <a:t>Ballot process</a:t>
            </a:r>
          </a:p>
          <a:p>
            <a:pPr marL="285750" indent="-285750">
              <a:spcBef>
                <a:spcPts val="600"/>
              </a:spcBef>
              <a:buFont typeface="Arial" panose="020B0604020202020204" pitchFamily="34" charset="0"/>
              <a:buChar char="•"/>
            </a:pPr>
            <a:endParaRPr lang="en-US" dirty="0"/>
          </a:p>
          <a:p>
            <a:pPr>
              <a:spcBef>
                <a:spcPts val="600"/>
              </a:spcBef>
            </a:pPr>
            <a:r>
              <a:rPr lang="en-US" dirty="0"/>
              <a:t>IPC will further assist with</a:t>
            </a:r>
          </a:p>
          <a:p>
            <a:pPr marL="285750" indent="-285750">
              <a:spcBef>
                <a:spcPts val="600"/>
              </a:spcBef>
              <a:buFont typeface="Arial" panose="020B0604020202020204" pitchFamily="34" charset="0"/>
              <a:buChar char="•"/>
            </a:pPr>
            <a:r>
              <a:rPr lang="en-US" dirty="0"/>
              <a:t>Staff liaison support</a:t>
            </a:r>
          </a:p>
          <a:p>
            <a:pPr marL="285750" indent="-285750">
              <a:spcBef>
                <a:spcPts val="600"/>
              </a:spcBef>
              <a:buFont typeface="Arial" panose="020B0604020202020204" pitchFamily="34" charset="0"/>
              <a:buChar char="•"/>
            </a:pPr>
            <a:r>
              <a:rPr lang="en-US" dirty="0"/>
              <a:t>Meeting room at APEX EXPO</a:t>
            </a:r>
          </a:p>
        </p:txBody>
      </p:sp>
      <p:sp>
        <p:nvSpPr>
          <p:cNvPr id="12" name="Rectangle 11">
            <a:extLst>
              <a:ext uri="{FF2B5EF4-FFF2-40B4-BE49-F238E27FC236}">
                <a16:creationId xmlns:a16="http://schemas.microsoft.com/office/drawing/2014/main" id="{8EB3930A-20FB-41B1-9FC0-8B764CBE2E0A}"/>
              </a:ext>
            </a:extLst>
          </p:cNvPr>
          <p:cNvSpPr/>
          <p:nvPr/>
        </p:nvSpPr>
        <p:spPr>
          <a:xfrm>
            <a:off x="5720080" y="1719642"/>
            <a:ext cx="3403600" cy="11412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IPC 2-17</a:t>
            </a:r>
            <a:br>
              <a:rPr lang="en-US" sz="1800" dirty="0"/>
            </a:br>
            <a:r>
              <a:rPr lang="en-US" sz="1800" dirty="0"/>
              <a:t>Connected Factory Initiative Subcommittee</a:t>
            </a:r>
          </a:p>
        </p:txBody>
      </p:sp>
      <p:sp>
        <p:nvSpPr>
          <p:cNvPr id="13" name="Rectangle 12">
            <a:extLst>
              <a:ext uri="{FF2B5EF4-FFF2-40B4-BE49-F238E27FC236}">
                <a16:creationId xmlns:a16="http://schemas.microsoft.com/office/drawing/2014/main" id="{59F6C5BB-1CF2-4321-9ECF-983AD72B6271}"/>
              </a:ext>
            </a:extLst>
          </p:cNvPr>
          <p:cNvSpPr/>
          <p:nvPr/>
        </p:nvSpPr>
        <p:spPr>
          <a:xfrm>
            <a:off x="4172310" y="3316879"/>
            <a:ext cx="3403600" cy="114121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a:t>Originating Task Group (OTG)</a:t>
            </a:r>
            <a:br>
              <a:rPr lang="en-US" sz="1800" dirty="0"/>
            </a:br>
            <a:r>
              <a:rPr lang="en-US" sz="1800" dirty="0"/>
              <a:t>“Hermes Standard Initiative”</a:t>
            </a:r>
          </a:p>
        </p:txBody>
      </p:sp>
      <p:sp>
        <p:nvSpPr>
          <p:cNvPr id="14" name="Text Placeholder 9">
            <a:extLst>
              <a:ext uri="{FF2B5EF4-FFF2-40B4-BE49-F238E27FC236}">
                <a16:creationId xmlns:a16="http://schemas.microsoft.com/office/drawing/2014/main" id="{D8A81381-8D38-48C9-BE27-1882243F9728}"/>
              </a:ext>
            </a:extLst>
          </p:cNvPr>
          <p:cNvSpPr txBox="1">
            <a:spLocks/>
          </p:cNvSpPr>
          <p:nvPr/>
        </p:nvSpPr>
        <p:spPr>
          <a:xfrm>
            <a:off x="4265654" y="4504586"/>
            <a:ext cx="3403600" cy="891900"/>
          </a:xfrm>
          <a:prstGeom prst="rect">
            <a:avLst/>
          </a:prstGeom>
        </p:spPr>
        <p:txBody>
          <a:bodyPr vert="horz" lIns="0" tIns="0" rIns="0" bIns="0" rtlCol="0">
            <a:normAutofit/>
          </a:bodyPr>
          <a:lstStyle>
            <a:lvl1pPr marL="0" indent="0" algn="l" defTabSz="1219444" rtl="0" eaLnBrk="1" latinLnBrk="0" hangingPunct="1">
              <a:spcBef>
                <a:spcPts val="2400"/>
              </a:spcBef>
              <a:spcAft>
                <a:spcPts val="600"/>
              </a:spcAft>
              <a:buFont typeface="Arial" panose="020B0604020202020204" pitchFamily="34" charset="0"/>
              <a:buNone/>
              <a:defRPr sz="1600" b="1" kern="1200">
                <a:solidFill>
                  <a:schemeClr val="accent1"/>
                </a:solidFill>
                <a:latin typeface="+mn-lt"/>
                <a:ea typeface="+mn-ea"/>
                <a:cs typeface="+mn-cs"/>
              </a:defRPr>
            </a:lvl1pPr>
            <a:lvl2pPr marL="0" indent="0" algn="l" defTabSz="1219444" rtl="0" eaLnBrk="1" latinLnBrk="0" hangingPunct="1">
              <a:spcBef>
                <a:spcPts val="600"/>
              </a:spcBef>
              <a:buFont typeface="+mj-lt"/>
              <a:buNone/>
              <a:defRPr sz="1600" b="1" kern="1200">
                <a:solidFill>
                  <a:schemeClr val="tx1"/>
                </a:solidFill>
                <a:latin typeface="+mn-lt"/>
                <a:ea typeface="+mn-ea"/>
                <a:cs typeface="+mn-cs"/>
              </a:defRPr>
            </a:lvl2pPr>
            <a:lvl3pPr marL="182436" indent="-182436" algn="l" defTabSz="1219444" rtl="0" eaLnBrk="1" latinLnBrk="0" hangingPunct="1">
              <a:spcBef>
                <a:spcPts val="480"/>
              </a:spcBef>
              <a:buClr>
                <a:schemeClr val="accent2"/>
              </a:buClr>
              <a:buSzPct val="80000"/>
              <a:buFont typeface="Wingdings" panose="05000000000000000000" pitchFamily="2" charset="2"/>
              <a:buChar char="§"/>
              <a:defRPr sz="1600" kern="1200">
                <a:solidFill>
                  <a:schemeClr val="tx1"/>
                </a:solidFill>
                <a:latin typeface="+mn-lt"/>
                <a:ea typeface="+mn-ea"/>
                <a:cs typeface="+mn-cs"/>
              </a:defRPr>
            </a:lvl3pPr>
            <a:lvl4pPr marL="364873" indent="-182436" algn="l" defTabSz="1219444" rtl="0" eaLnBrk="1" latinLnBrk="0" hangingPunct="1">
              <a:spcBef>
                <a:spcPts val="480"/>
              </a:spcBef>
              <a:buClr>
                <a:schemeClr val="accent2"/>
              </a:buClr>
              <a:buSzPct val="80000"/>
              <a:buFont typeface="Wingdings" panose="05000000000000000000" pitchFamily="2" charset="2"/>
              <a:buChar char="§"/>
              <a:tabLst/>
              <a:defRPr sz="1600" kern="1200">
                <a:solidFill>
                  <a:schemeClr val="tx1"/>
                </a:solidFill>
                <a:latin typeface="+mn-lt"/>
                <a:ea typeface="+mn-ea"/>
                <a:cs typeface="+mn-cs"/>
              </a:defRPr>
            </a:lvl4pPr>
            <a:lvl5pPr marL="547309" indent="-182436" algn="l" defTabSz="1219444" rtl="0" eaLnBrk="1" latinLnBrk="0" hangingPunct="1">
              <a:spcBef>
                <a:spcPts val="480"/>
              </a:spcBef>
              <a:buClr>
                <a:schemeClr val="accent2"/>
              </a:buClr>
              <a:buSzPct val="80000"/>
              <a:buFont typeface="Wingdings" panose="05000000000000000000" pitchFamily="2" charset="2"/>
              <a:buChar char="§"/>
              <a:defRPr sz="1600" kern="1200">
                <a:solidFill>
                  <a:schemeClr val="tx1"/>
                </a:solidFill>
                <a:latin typeface="+mn-lt"/>
                <a:ea typeface="+mn-ea"/>
                <a:cs typeface="+mn-cs"/>
              </a:defRPr>
            </a:lvl5pPr>
            <a:lvl6pPr marL="3353471"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192"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914"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2636"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r>
              <a:rPr lang="en-US" b="0" dirty="0"/>
              <a:t>OTG will work together with representatives of the IPC 2-17 subcommittee to create a draft</a:t>
            </a:r>
          </a:p>
        </p:txBody>
      </p:sp>
      <p:sp>
        <p:nvSpPr>
          <p:cNvPr id="16" name="Text Placeholder 9">
            <a:extLst>
              <a:ext uri="{FF2B5EF4-FFF2-40B4-BE49-F238E27FC236}">
                <a16:creationId xmlns:a16="http://schemas.microsoft.com/office/drawing/2014/main" id="{62567E5C-C87D-4720-A289-14C7AD2ADBC0}"/>
              </a:ext>
            </a:extLst>
          </p:cNvPr>
          <p:cNvSpPr txBox="1">
            <a:spLocks/>
          </p:cNvSpPr>
          <p:nvPr/>
        </p:nvSpPr>
        <p:spPr>
          <a:xfrm>
            <a:off x="7817990" y="5020962"/>
            <a:ext cx="4028420" cy="891900"/>
          </a:xfrm>
          <a:prstGeom prst="rect">
            <a:avLst/>
          </a:prstGeom>
        </p:spPr>
        <p:txBody>
          <a:bodyPr vert="horz" lIns="0" tIns="0" rIns="0" bIns="0" rtlCol="0">
            <a:normAutofit fontScale="92500" lnSpcReduction="20000"/>
          </a:bodyPr>
          <a:lstStyle>
            <a:lvl1pPr marL="0" indent="0" algn="l" defTabSz="1219444" rtl="0" eaLnBrk="1" latinLnBrk="0" hangingPunct="1">
              <a:spcBef>
                <a:spcPts val="2400"/>
              </a:spcBef>
              <a:spcAft>
                <a:spcPts val="600"/>
              </a:spcAft>
              <a:buFont typeface="Arial" panose="020B0604020202020204" pitchFamily="34" charset="0"/>
              <a:buNone/>
              <a:defRPr sz="1600" b="1" kern="1200">
                <a:solidFill>
                  <a:schemeClr val="accent1"/>
                </a:solidFill>
                <a:latin typeface="+mn-lt"/>
                <a:ea typeface="+mn-ea"/>
                <a:cs typeface="+mn-cs"/>
              </a:defRPr>
            </a:lvl1pPr>
            <a:lvl2pPr marL="0" indent="0" algn="l" defTabSz="1219444" rtl="0" eaLnBrk="1" latinLnBrk="0" hangingPunct="1">
              <a:spcBef>
                <a:spcPts val="600"/>
              </a:spcBef>
              <a:buFont typeface="+mj-lt"/>
              <a:buNone/>
              <a:defRPr sz="1600" b="1" kern="1200">
                <a:solidFill>
                  <a:schemeClr val="tx1"/>
                </a:solidFill>
                <a:latin typeface="+mn-lt"/>
                <a:ea typeface="+mn-ea"/>
                <a:cs typeface="+mn-cs"/>
              </a:defRPr>
            </a:lvl2pPr>
            <a:lvl3pPr marL="182436" indent="-182436" algn="l" defTabSz="1219444" rtl="0" eaLnBrk="1" latinLnBrk="0" hangingPunct="1">
              <a:spcBef>
                <a:spcPts val="480"/>
              </a:spcBef>
              <a:buClr>
                <a:schemeClr val="accent2"/>
              </a:buClr>
              <a:buSzPct val="80000"/>
              <a:buFont typeface="Wingdings" panose="05000000000000000000" pitchFamily="2" charset="2"/>
              <a:buChar char="§"/>
              <a:defRPr sz="1600" kern="1200">
                <a:solidFill>
                  <a:schemeClr val="tx1"/>
                </a:solidFill>
                <a:latin typeface="+mn-lt"/>
                <a:ea typeface="+mn-ea"/>
                <a:cs typeface="+mn-cs"/>
              </a:defRPr>
            </a:lvl3pPr>
            <a:lvl4pPr marL="364873" indent="-182436" algn="l" defTabSz="1219444" rtl="0" eaLnBrk="1" latinLnBrk="0" hangingPunct="1">
              <a:spcBef>
                <a:spcPts val="480"/>
              </a:spcBef>
              <a:buClr>
                <a:schemeClr val="accent2"/>
              </a:buClr>
              <a:buSzPct val="80000"/>
              <a:buFont typeface="Wingdings" panose="05000000000000000000" pitchFamily="2" charset="2"/>
              <a:buChar char="§"/>
              <a:tabLst/>
              <a:defRPr sz="1600" kern="1200">
                <a:solidFill>
                  <a:schemeClr val="tx1"/>
                </a:solidFill>
                <a:latin typeface="+mn-lt"/>
                <a:ea typeface="+mn-ea"/>
                <a:cs typeface="+mn-cs"/>
              </a:defRPr>
            </a:lvl4pPr>
            <a:lvl5pPr marL="547309" indent="-182436" algn="l" defTabSz="1219444" rtl="0" eaLnBrk="1" latinLnBrk="0" hangingPunct="1">
              <a:spcBef>
                <a:spcPts val="480"/>
              </a:spcBef>
              <a:buClr>
                <a:schemeClr val="accent2"/>
              </a:buClr>
              <a:buSzPct val="80000"/>
              <a:buFont typeface="Wingdings" panose="05000000000000000000" pitchFamily="2" charset="2"/>
              <a:buChar char="§"/>
              <a:defRPr sz="1600" kern="1200">
                <a:solidFill>
                  <a:schemeClr val="tx1"/>
                </a:solidFill>
                <a:latin typeface="+mn-lt"/>
                <a:ea typeface="+mn-ea"/>
                <a:cs typeface="+mn-cs"/>
              </a:defRPr>
            </a:lvl5pPr>
            <a:lvl6pPr marL="3353471"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192"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914"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2636"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a:spcBef>
                <a:spcPts val="600"/>
              </a:spcBef>
            </a:pPr>
            <a:r>
              <a:rPr lang="en-US" dirty="0"/>
              <a:t>Voting in 2 ballot groups (approval by both)</a:t>
            </a:r>
          </a:p>
          <a:p>
            <a:pPr marL="285750" indent="-285750">
              <a:spcBef>
                <a:spcPts val="600"/>
              </a:spcBef>
              <a:buFont typeface="Arial" panose="020B0604020202020204" pitchFamily="34" charset="0"/>
              <a:buChar char="•"/>
            </a:pPr>
            <a:r>
              <a:rPr lang="en-US" dirty="0"/>
              <a:t>Hermes Standard Initiative</a:t>
            </a:r>
          </a:p>
          <a:p>
            <a:pPr marL="285750" indent="-285750">
              <a:spcBef>
                <a:spcPts val="600"/>
              </a:spcBef>
              <a:buFont typeface="Arial" panose="020B0604020202020204" pitchFamily="34" charset="0"/>
              <a:buChar char="•"/>
            </a:pPr>
            <a:r>
              <a:rPr lang="en-US" dirty="0"/>
              <a:t>IPC  balanced interest group</a:t>
            </a:r>
          </a:p>
        </p:txBody>
      </p:sp>
      <p:sp>
        <p:nvSpPr>
          <p:cNvPr id="17" name="Rectangle: Folded Corner 16">
            <a:extLst>
              <a:ext uri="{FF2B5EF4-FFF2-40B4-BE49-F238E27FC236}">
                <a16:creationId xmlns:a16="http://schemas.microsoft.com/office/drawing/2014/main" id="{B37EE82B-CDE1-4164-B2E5-C6AFFEB7D048}"/>
              </a:ext>
            </a:extLst>
          </p:cNvPr>
          <p:cNvSpPr/>
          <p:nvPr/>
        </p:nvSpPr>
        <p:spPr>
          <a:xfrm>
            <a:off x="8051525" y="3423725"/>
            <a:ext cx="914400" cy="914400"/>
          </a:xfrm>
          <a:prstGeom prst="foldedCorne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draft</a:t>
            </a:r>
          </a:p>
        </p:txBody>
      </p:sp>
      <p:sp>
        <p:nvSpPr>
          <p:cNvPr id="18" name="Arrow: Right 17">
            <a:extLst>
              <a:ext uri="{FF2B5EF4-FFF2-40B4-BE49-F238E27FC236}">
                <a16:creationId xmlns:a16="http://schemas.microsoft.com/office/drawing/2014/main" id="{3CC8B567-750B-4E03-AA06-3740BD393F98}"/>
              </a:ext>
            </a:extLst>
          </p:cNvPr>
          <p:cNvSpPr/>
          <p:nvPr/>
        </p:nvSpPr>
        <p:spPr>
          <a:xfrm>
            <a:off x="7669254" y="3759005"/>
            <a:ext cx="213361" cy="294640"/>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9" name="Text Placeholder 9">
            <a:extLst>
              <a:ext uri="{FF2B5EF4-FFF2-40B4-BE49-F238E27FC236}">
                <a16:creationId xmlns:a16="http://schemas.microsoft.com/office/drawing/2014/main" id="{9275C2FA-CEAF-4990-9474-8E7F0BD77116}"/>
              </a:ext>
            </a:extLst>
          </p:cNvPr>
          <p:cNvSpPr txBox="1">
            <a:spLocks/>
          </p:cNvSpPr>
          <p:nvPr/>
        </p:nvSpPr>
        <p:spPr>
          <a:xfrm>
            <a:off x="9233259" y="3423725"/>
            <a:ext cx="2407920" cy="891900"/>
          </a:xfrm>
          <a:prstGeom prst="rect">
            <a:avLst/>
          </a:prstGeom>
        </p:spPr>
        <p:txBody>
          <a:bodyPr vert="horz" lIns="0" tIns="0" rIns="0" bIns="0" rtlCol="0">
            <a:normAutofit lnSpcReduction="10000"/>
          </a:bodyPr>
          <a:lstStyle>
            <a:lvl1pPr marL="0" indent="0" algn="l" defTabSz="1219444" rtl="0" eaLnBrk="1" latinLnBrk="0" hangingPunct="1">
              <a:spcBef>
                <a:spcPts val="2400"/>
              </a:spcBef>
              <a:spcAft>
                <a:spcPts val="600"/>
              </a:spcAft>
              <a:buFont typeface="Arial" panose="020B0604020202020204" pitchFamily="34" charset="0"/>
              <a:buNone/>
              <a:defRPr sz="1600" b="1" kern="1200">
                <a:solidFill>
                  <a:schemeClr val="accent1"/>
                </a:solidFill>
                <a:latin typeface="+mn-lt"/>
                <a:ea typeface="+mn-ea"/>
                <a:cs typeface="+mn-cs"/>
              </a:defRPr>
            </a:lvl1pPr>
            <a:lvl2pPr marL="0" indent="0" algn="l" defTabSz="1219444" rtl="0" eaLnBrk="1" latinLnBrk="0" hangingPunct="1">
              <a:spcBef>
                <a:spcPts val="600"/>
              </a:spcBef>
              <a:buFont typeface="+mj-lt"/>
              <a:buNone/>
              <a:defRPr sz="1600" b="1" kern="1200">
                <a:solidFill>
                  <a:schemeClr val="tx1"/>
                </a:solidFill>
                <a:latin typeface="+mn-lt"/>
                <a:ea typeface="+mn-ea"/>
                <a:cs typeface="+mn-cs"/>
              </a:defRPr>
            </a:lvl2pPr>
            <a:lvl3pPr marL="182436" indent="-182436" algn="l" defTabSz="1219444" rtl="0" eaLnBrk="1" latinLnBrk="0" hangingPunct="1">
              <a:spcBef>
                <a:spcPts val="480"/>
              </a:spcBef>
              <a:buClr>
                <a:schemeClr val="accent2"/>
              </a:buClr>
              <a:buSzPct val="80000"/>
              <a:buFont typeface="Wingdings" panose="05000000000000000000" pitchFamily="2" charset="2"/>
              <a:buChar char="§"/>
              <a:defRPr sz="1600" kern="1200">
                <a:solidFill>
                  <a:schemeClr val="tx1"/>
                </a:solidFill>
                <a:latin typeface="+mn-lt"/>
                <a:ea typeface="+mn-ea"/>
                <a:cs typeface="+mn-cs"/>
              </a:defRPr>
            </a:lvl3pPr>
            <a:lvl4pPr marL="364873" indent="-182436" algn="l" defTabSz="1219444" rtl="0" eaLnBrk="1" latinLnBrk="0" hangingPunct="1">
              <a:spcBef>
                <a:spcPts val="480"/>
              </a:spcBef>
              <a:buClr>
                <a:schemeClr val="accent2"/>
              </a:buClr>
              <a:buSzPct val="80000"/>
              <a:buFont typeface="Wingdings" panose="05000000000000000000" pitchFamily="2" charset="2"/>
              <a:buChar char="§"/>
              <a:tabLst/>
              <a:defRPr sz="1600" kern="1200">
                <a:solidFill>
                  <a:schemeClr val="tx1"/>
                </a:solidFill>
                <a:latin typeface="+mn-lt"/>
                <a:ea typeface="+mn-ea"/>
                <a:cs typeface="+mn-cs"/>
              </a:defRPr>
            </a:lvl4pPr>
            <a:lvl5pPr marL="547309" indent="-182436" algn="l" defTabSz="1219444" rtl="0" eaLnBrk="1" latinLnBrk="0" hangingPunct="1">
              <a:spcBef>
                <a:spcPts val="480"/>
              </a:spcBef>
              <a:buClr>
                <a:schemeClr val="accent2"/>
              </a:buClr>
              <a:buSzPct val="80000"/>
              <a:buFont typeface="Wingdings" panose="05000000000000000000" pitchFamily="2" charset="2"/>
              <a:buChar char="§"/>
              <a:defRPr sz="1600" kern="1200">
                <a:solidFill>
                  <a:schemeClr val="tx1"/>
                </a:solidFill>
                <a:latin typeface="+mn-lt"/>
                <a:ea typeface="+mn-ea"/>
                <a:cs typeface="+mn-cs"/>
              </a:defRPr>
            </a:lvl5pPr>
            <a:lvl6pPr marL="3353471"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192"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914"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2636"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r>
              <a:rPr lang="en-US" b="0" dirty="0"/>
              <a:t>OTG will resolve comments according to IPC process together with comment submitters</a:t>
            </a:r>
          </a:p>
        </p:txBody>
      </p:sp>
      <p:cxnSp>
        <p:nvCxnSpPr>
          <p:cNvPr id="21" name="Straight Connector 20">
            <a:extLst>
              <a:ext uri="{FF2B5EF4-FFF2-40B4-BE49-F238E27FC236}">
                <a16:creationId xmlns:a16="http://schemas.microsoft.com/office/drawing/2014/main" id="{29D1AC8C-62C2-402C-BE50-562EAE4BD0E3}"/>
              </a:ext>
            </a:extLst>
          </p:cNvPr>
          <p:cNvCxnSpPr/>
          <p:nvPr/>
        </p:nvCxnSpPr>
        <p:spPr>
          <a:xfrm>
            <a:off x="6187440" y="2786782"/>
            <a:ext cx="0" cy="705347"/>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22" name="Right Brace 21">
            <a:extLst>
              <a:ext uri="{FF2B5EF4-FFF2-40B4-BE49-F238E27FC236}">
                <a16:creationId xmlns:a16="http://schemas.microsoft.com/office/drawing/2014/main" id="{07E11F5C-D947-4876-9CEB-D3BA17EAF28F}"/>
              </a:ext>
            </a:extLst>
          </p:cNvPr>
          <p:cNvSpPr/>
          <p:nvPr/>
        </p:nvSpPr>
        <p:spPr>
          <a:xfrm rot="5400000">
            <a:off x="9551082" y="2696926"/>
            <a:ext cx="562237" cy="3791224"/>
          </a:xfrm>
          <a:prstGeom prst="rightBrace">
            <a:avLst>
              <a:gd name="adj1" fmla="val 28211"/>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Text Placeholder 9">
            <a:extLst>
              <a:ext uri="{FF2B5EF4-FFF2-40B4-BE49-F238E27FC236}">
                <a16:creationId xmlns:a16="http://schemas.microsoft.com/office/drawing/2014/main" id="{A57ECBBC-7167-4584-A467-C4BF46808131}"/>
              </a:ext>
            </a:extLst>
          </p:cNvPr>
          <p:cNvSpPr txBox="1">
            <a:spLocks/>
          </p:cNvSpPr>
          <p:nvPr/>
        </p:nvSpPr>
        <p:spPr>
          <a:xfrm>
            <a:off x="7817990" y="6060166"/>
            <a:ext cx="3403600" cy="299675"/>
          </a:xfrm>
          <a:prstGeom prst="rect">
            <a:avLst/>
          </a:prstGeom>
        </p:spPr>
        <p:txBody>
          <a:bodyPr vert="horz" lIns="0" tIns="0" rIns="0" bIns="0" rtlCol="0">
            <a:normAutofit/>
          </a:bodyPr>
          <a:lstStyle>
            <a:lvl1pPr marL="0" indent="0" algn="l" defTabSz="1219444" rtl="0" eaLnBrk="1" latinLnBrk="0" hangingPunct="1">
              <a:spcBef>
                <a:spcPts val="2400"/>
              </a:spcBef>
              <a:spcAft>
                <a:spcPts val="600"/>
              </a:spcAft>
              <a:buFont typeface="Arial" panose="020B0604020202020204" pitchFamily="34" charset="0"/>
              <a:buNone/>
              <a:defRPr sz="1600" b="1" kern="1200">
                <a:solidFill>
                  <a:schemeClr val="accent1"/>
                </a:solidFill>
                <a:latin typeface="+mn-lt"/>
                <a:ea typeface="+mn-ea"/>
                <a:cs typeface="+mn-cs"/>
              </a:defRPr>
            </a:lvl1pPr>
            <a:lvl2pPr marL="0" indent="0" algn="l" defTabSz="1219444" rtl="0" eaLnBrk="1" latinLnBrk="0" hangingPunct="1">
              <a:spcBef>
                <a:spcPts val="600"/>
              </a:spcBef>
              <a:buFont typeface="+mj-lt"/>
              <a:buNone/>
              <a:defRPr sz="1600" b="1" kern="1200">
                <a:solidFill>
                  <a:schemeClr val="tx1"/>
                </a:solidFill>
                <a:latin typeface="+mn-lt"/>
                <a:ea typeface="+mn-ea"/>
                <a:cs typeface="+mn-cs"/>
              </a:defRPr>
            </a:lvl2pPr>
            <a:lvl3pPr marL="182436" indent="-182436" algn="l" defTabSz="1219444" rtl="0" eaLnBrk="1" latinLnBrk="0" hangingPunct="1">
              <a:spcBef>
                <a:spcPts val="480"/>
              </a:spcBef>
              <a:buClr>
                <a:schemeClr val="accent2"/>
              </a:buClr>
              <a:buSzPct val="80000"/>
              <a:buFont typeface="Wingdings" panose="05000000000000000000" pitchFamily="2" charset="2"/>
              <a:buChar char="§"/>
              <a:defRPr sz="1600" kern="1200">
                <a:solidFill>
                  <a:schemeClr val="tx1"/>
                </a:solidFill>
                <a:latin typeface="+mn-lt"/>
                <a:ea typeface="+mn-ea"/>
                <a:cs typeface="+mn-cs"/>
              </a:defRPr>
            </a:lvl3pPr>
            <a:lvl4pPr marL="364873" indent="-182436" algn="l" defTabSz="1219444" rtl="0" eaLnBrk="1" latinLnBrk="0" hangingPunct="1">
              <a:spcBef>
                <a:spcPts val="480"/>
              </a:spcBef>
              <a:buClr>
                <a:schemeClr val="accent2"/>
              </a:buClr>
              <a:buSzPct val="80000"/>
              <a:buFont typeface="Wingdings" panose="05000000000000000000" pitchFamily="2" charset="2"/>
              <a:buChar char="§"/>
              <a:tabLst/>
              <a:defRPr sz="1600" kern="1200">
                <a:solidFill>
                  <a:schemeClr val="tx1"/>
                </a:solidFill>
                <a:latin typeface="+mn-lt"/>
                <a:ea typeface="+mn-ea"/>
                <a:cs typeface="+mn-cs"/>
              </a:defRPr>
            </a:lvl4pPr>
            <a:lvl5pPr marL="547309" indent="-182436" algn="l" defTabSz="1219444" rtl="0" eaLnBrk="1" latinLnBrk="0" hangingPunct="1">
              <a:spcBef>
                <a:spcPts val="480"/>
              </a:spcBef>
              <a:buClr>
                <a:schemeClr val="accent2"/>
              </a:buClr>
              <a:buSzPct val="80000"/>
              <a:buFont typeface="Wingdings" panose="05000000000000000000" pitchFamily="2" charset="2"/>
              <a:buChar char="§"/>
              <a:defRPr sz="1600" kern="1200">
                <a:solidFill>
                  <a:schemeClr val="tx1"/>
                </a:solidFill>
                <a:latin typeface="+mn-lt"/>
                <a:ea typeface="+mn-ea"/>
                <a:cs typeface="+mn-cs"/>
              </a:defRPr>
            </a:lvl5pPr>
            <a:lvl6pPr marL="3353471"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192"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914"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2636"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r>
              <a:rPr lang="en-US" b="0" dirty="0"/>
              <a:t>(Re-ballot process possible)</a:t>
            </a:r>
          </a:p>
        </p:txBody>
      </p:sp>
    </p:spTree>
    <p:extLst>
      <p:ext uri="{BB962C8B-B14F-4D97-AF65-F5344CB8AC3E}">
        <p14:creationId xmlns:p14="http://schemas.microsoft.com/office/powerpoint/2010/main" val="249097224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EB811C7E-A78E-4BF2-B9BD-6F1B3729C05E}"/>
              </a:ext>
            </a:extLst>
          </p:cNvPr>
          <p:cNvGraphicFramePr>
            <a:graphicFrameLocks noChangeAspect="1"/>
          </p:cNvGraphicFramePr>
          <p:nvPr>
            <p:custDataLst>
              <p:tags r:id="rId1"/>
            </p:custDataLst>
            <p:extLst>
              <p:ext uri="{D42A27DB-BD31-4B8C-83A1-F6EECF244321}">
                <p14:modId xmlns:p14="http://schemas.microsoft.com/office/powerpoint/2010/main" val="168724596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6" name="Objekt 5" hidden="1">
                        <a:extLst>
                          <a:ext uri="{FF2B5EF4-FFF2-40B4-BE49-F238E27FC236}">
                            <a16:creationId xmlns:a16="http://schemas.microsoft.com/office/drawing/2014/main" id="{EB811C7E-A78E-4BF2-B9BD-6F1B3729C05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Rechteck 3" hidden="1">
            <a:extLst>
              <a:ext uri="{FF2B5EF4-FFF2-40B4-BE49-F238E27FC236}">
                <a16:creationId xmlns:a16="http://schemas.microsoft.com/office/drawing/2014/main" id="{AF6FAFF8-9A1B-4E61-BBD5-0E10B23687A4}"/>
              </a:ext>
            </a:extLst>
          </p:cNvPr>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de-DE" b="1">
              <a:latin typeface="Arial" panose="020B0604020202020204" pitchFamily="34" charset="0"/>
              <a:ea typeface="+mj-ea"/>
              <a:cs typeface="+mj-cs"/>
              <a:sym typeface="Arial" panose="020B0604020202020204" pitchFamily="34" charset="0"/>
            </a:endParaRPr>
          </a:p>
        </p:txBody>
      </p:sp>
      <p:sp>
        <p:nvSpPr>
          <p:cNvPr id="5" name="Titel 1"/>
          <p:cNvSpPr>
            <a:spLocks noGrp="1"/>
          </p:cNvSpPr>
          <p:nvPr>
            <p:ph type="ctrTitle"/>
          </p:nvPr>
        </p:nvSpPr>
        <p:spPr>
          <a:xfrm>
            <a:off x="3753008" y="1265511"/>
            <a:ext cx="7911548" cy="3096940"/>
          </a:xfrm>
          <a:noFill/>
        </p:spPr>
        <p:txBody>
          <a:bodyPr vert="horz" lIns="0" tIns="0" rIns="0" bIns="62412" rtlCol="0" anchor="t" anchorCtr="0">
            <a:noAutofit/>
          </a:bodyPr>
          <a:lstStyle/>
          <a:p>
            <a:pPr algn="ctr"/>
            <a:r>
              <a:rPr lang="en-US" altLang="de-DE" sz="1800" dirty="0">
                <a:solidFill>
                  <a:schemeClr val="bg1">
                    <a:lumMod val="65000"/>
                  </a:schemeClr>
                </a:solidFill>
                <a:effectLst>
                  <a:glow rad="139700">
                    <a:schemeClr val="bg1"/>
                  </a:glow>
                </a:effectLst>
              </a:rPr>
              <a:t> </a:t>
            </a:r>
            <a:br>
              <a:rPr lang="en-US" altLang="de-DE" dirty="0">
                <a:solidFill>
                  <a:schemeClr val="bg1">
                    <a:lumMod val="65000"/>
                  </a:schemeClr>
                </a:solidFill>
                <a:effectLst>
                  <a:glow rad="139700">
                    <a:schemeClr val="bg1"/>
                  </a:glow>
                </a:effectLst>
              </a:rPr>
            </a:br>
            <a:r>
              <a:rPr lang="en-US" altLang="de-DE" sz="7200" dirty="0">
                <a:solidFill>
                  <a:srgbClr val="00CC00"/>
                </a:solidFill>
                <a:effectLst>
                  <a:glow rad="139700">
                    <a:schemeClr val="bg1"/>
                  </a:glow>
                </a:effectLst>
              </a:rPr>
              <a:t>Next meeting</a:t>
            </a:r>
            <a:br>
              <a:rPr lang="en-US" altLang="de-DE" dirty="0">
                <a:solidFill>
                  <a:schemeClr val="bg1">
                    <a:lumMod val="65000"/>
                  </a:schemeClr>
                </a:solidFill>
                <a:effectLst>
                  <a:glow rad="139700">
                    <a:schemeClr val="bg1"/>
                  </a:glow>
                </a:effectLst>
              </a:rPr>
            </a:br>
            <a:r>
              <a:rPr lang="en-US" altLang="de-DE" sz="3200" dirty="0">
                <a:solidFill>
                  <a:schemeClr val="bg2">
                    <a:lumMod val="50000"/>
                  </a:schemeClr>
                </a:solidFill>
                <a:effectLst>
                  <a:glow rad="139700">
                    <a:schemeClr val="bg1"/>
                  </a:glow>
                </a:effectLst>
              </a:rPr>
              <a:t>organizational issues and decisions</a:t>
            </a:r>
            <a:br>
              <a:rPr lang="en-US" altLang="de-DE" sz="3200" dirty="0">
                <a:solidFill>
                  <a:schemeClr val="bg2">
                    <a:lumMod val="50000"/>
                  </a:schemeClr>
                </a:solidFill>
                <a:effectLst>
                  <a:glow rad="139700">
                    <a:schemeClr val="bg1"/>
                  </a:glow>
                </a:effectLst>
              </a:rPr>
            </a:br>
            <a:br>
              <a:rPr lang="en-US" altLang="de-DE" sz="3200" dirty="0">
                <a:solidFill>
                  <a:schemeClr val="bg2">
                    <a:lumMod val="50000"/>
                  </a:schemeClr>
                </a:solidFill>
                <a:effectLst>
                  <a:glow rad="139700">
                    <a:schemeClr val="bg1"/>
                  </a:glow>
                </a:effectLst>
              </a:rPr>
            </a:br>
            <a:r>
              <a:rPr lang="de-DE" dirty="0">
                <a:solidFill>
                  <a:schemeClr val="bg2">
                    <a:lumMod val="50000"/>
                  </a:schemeClr>
                </a:solidFill>
              </a:rPr>
              <a:t>Håkan Sandell,</a:t>
            </a:r>
            <a:br>
              <a:rPr lang="de-DE" dirty="0">
                <a:solidFill>
                  <a:schemeClr val="bg2">
                    <a:lumMod val="50000"/>
                  </a:schemeClr>
                </a:solidFill>
              </a:rPr>
            </a:br>
            <a:r>
              <a:rPr lang="de-DE" dirty="0">
                <a:solidFill>
                  <a:schemeClr val="bg2">
                    <a:lumMod val="50000"/>
                  </a:schemeClr>
                </a:solidFill>
              </a:rPr>
              <a:t>Chair </a:t>
            </a:r>
            <a:r>
              <a:rPr lang="de-DE" dirty="0" err="1">
                <a:solidFill>
                  <a:schemeClr val="bg2">
                    <a:lumMod val="50000"/>
                  </a:schemeClr>
                </a:solidFill>
              </a:rPr>
              <a:t>of</a:t>
            </a:r>
            <a:r>
              <a:rPr lang="de-DE" dirty="0">
                <a:solidFill>
                  <a:schemeClr val="bg2">
                    <a:lumMod val="50000"/>
                  </a:schemeClr>
                </a:solidFill>
              </a:rPr>
              <a:t> The Hermes Standard Initiative</a:t>
            </a:r>
            <a:endParaRPr lang="en-US" b="0" dirty="0">
              <a:solidFill>
                <a:schemeClr val="bg2">
                  <a:lumMod val="50000"/>
                </a:schemeClr>
              </a:solidFill>
              <a:effectLst>
                <a:glow rad="139700">
                  <a:schemeClr val="bg1"/>
                </a:glow>
              </a:effectLst>
            </a:endParaRPr>
          </a:p>
        </p:txBody>
      </p:sp>
    </p:spTree>
    <p:extLst>
      <p:ext uri="{BB962C8B-B14F-4D97-AF65-F5344CB8AC3E}">
        <p14:creationId xmlns:p14="http://schemas.microsoft.com/office/powerpoint/2010/main" val="39676151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extLst>
              <p:ext uri="{D42A27DB-BD31-4B8C-83A1-F6EECF244321}">
                <p14:modId xmlns:p14="http://schemas.microsoft.com/office/powerpoint/2010/main" val="360452092"/>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3" name="Objekt 2"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4" name="Rechteck 3" hidden="1">
            <a:extLst>
              <a:ext uri="{FF2B5EF4-FFF2-40B4-BE49-F238E27FC236}">
                <a16:creationId xmlns:a16="http://schemas.microsoft.com/office/drawing/2014/main" id="{351DE536-5475-4B02-A9A6-830D874A61E0}"/>
              </a:ext>
            </a:extLst>
          </p:cNvPr>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US" sz="2000" b="1">
              <a:latin typeface="Arial" panose="020B0604020202020204" pitchFamily="34" charset="0"/>
              <a:ea typeface="+mj-ea"/>
              <a:cs typeface="+mj-cs"/>
              <a:sym typeface="Arial" panose="020B0604020202020204" pitchFamily="34" charset="0"/>
            </a:endParaRPr>
          </a:p>
        </p:txBody>
      </p:sp>
      <p:pic>
        <p:nvPicPr>
          <p:cNvPr id="10" name="Picture 6" descr="Ähnliches Foto">
            <a:hlinkClick r:id="rId7"/>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9109075" y="2825750"/>
            <a:ext cx="3086100" cy="3524251"/>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en-US" b="0"/>
              <a:t>The Hermes Standard initiative</a:t>
            </a:r>
            <a:br>
              <a:rPr lang="en-US" b="0"/>
            </a:br>
            <a:r>
              <a:rPr lang="en-US"/>
              <a:t>Approach and principles</a:t>
            </a:r>
          </a:p>
        </p:txBody>
      </p:sp>
      <p:sp>
        <p:nvSpPr>
          <p:cNvPr id="8" name="Textplatzhalter 2"/>
          <p:cNvSpPr>
            <a:spLocks noGrp="1"/>
          </p:cNvSpPr>
          <p:nvPr>
            <p:ph type="body" sz="quarter" idx="13"/>
          </p:nvPr>
        </p:nvSpPr>
        <p:spPr>
          <a:xfrm>
            <a:off x="1424342" y="1837427"/>
            <a:ext cx="9700857" cy="4391923"/>
          </a:xfrm>
        </p:spPr>
        <p:txBody>
          <a:bodyPr>
            <a:noAutofit/>
          </a:bodyPr>
          <a:lstStyle/>
          <a:p>
            <a:pPr marL="0" lvl="2" indent="0">
              <a:buNone/>
            </a:pPr>
            <a:r>
              <a:rPr lang="en-US" sz="1800" b="1">
                <a:solidFill>
                  <a:srgbClr val="00CC00"/>
                </a:solidFill>
              </a:rPr>
              <a:t>Principles agreed</a:t>
            </a:r>
          </a:p>
          <a:p>
            <a:pPr marL="0" lvl="2" indent="0">
              <a:buNone/>
            </a:pPr>
            <a:endParaRPr lang="en-US" sz="1400" b="1"/>
          </a:p>
          <a:p>
            <a:pPr lvl="2">
              <a:spcBef>
                <a:spcPts val="0"/>
              </a:spcBef>
              <a:spcAft>
                <a:spcPts val="300"/>
              </a:spcAft>
            </a:pPr>
            <a:r>
              <a:rPr lang="en-US"/>
              <a:t>The Initiative has a </a:t>
            </a:r>
            <a:r>
              <a:rPr lang="en-US" b="1"/>
              <a:t>chair (company)</a:t>
            </a:r>
            <a:r>
              <a:rPr lang="en-US"/>
              <a:t>, nominated by the Initiative members.</a:t>
            </a:r>
            <a:br>
              <a:rPr lang="en-US"/>
            </a:br>
            <a:r>
              <a:rPr lang="en-US"/>
              <a:t>November 2021 a new chair should be elected with a running time of two years.</a:t>
            </a:r>
          </a:p>
          <a:p>
            <a:pPr lvl="2">
              <a:spcBef>
                <a:spcPts val="0"/>
              </a:spcBef>
              <a:spcAft>
                <a:spcPts val="300"/>
              </a:spcAft>
            </a:pPr>
            <a:endParaRPr lang="en-US"/>
          </a:p>
          <a:p>
            <a:pPr lvl="2">
              <a:spcBef>
                <a:spcPts val="0"/>
              </a:spcBef>
              <a:spcAft>
                <a:spcPts val="300"/>
              </a:spcAft>
            </a:pPr>
            <a:r>
              <a:rPr lang="en-US">
                <a:solidFill>
                  <a:schemeClr val="tx2"/>
                </a:solidFill>
              </a:rPr>
              <a:t>Invitations should be made by the chair at least </a:t>
            </a:r>
            <a:r>
              <a:rPr lang="en-US" b="1">
                <a:solidFill>
                  <a:schemeClr val="tx2"/>
                </a:solidFill>
              </a:rPr>
              <a:t>12 weeks in advance </a:t>
            </a:r>
            <a:r>
              <a:rPr lang="en-US">
                <a:solidFill>
                  <a:schemeClr val="tx2"/>
                </a:solidFill>
              </a:rPr>
              <a:t>to the meeting.</a:t>
            </a:r>
          </a:p>
          <a:p>
            <a:pPr lvl="2">
              <a:spcBef>
                <a:spcPts val="0"/>
              </a:spcBef>
              <a:spcAft>
                <a:spcPts val="300"/>
              </a:spcAft>
            </a:pPr>
            <a:endParaRPr lang="en-US">
              <a:solidFill>
                <a:schemeClr val="tx2"/>
              </a:solidFill>
            </a:endParaRPr>
          </a:p>
          <a:p>
            <a:pPr lvl="2">
              <a:spcBef>
                <a:spcPts val="0"/>
              </a:spcBef>
              <a:spcAft>
                <a:spcPts val="300"/>
              </a:spcAft>
            </a:pPr>
            <a:r>
              <a:rPr lang="en-US">
                <a:solidFill>
                  <a:schemeClr val="tx2"/>
                </a:solidFill>
              </a:rPr>
              <a:t>At the same time </a:t>
            </a:r>
            <a:r>
              <a:rPr lang="en-US" b="1">
                <a:solidFill>
                  <a:schemeClr val="tx2"/>
                </a:solidFill>
              </a:rPr>
              <a:t>proposed resolutions </a:t>
            </a:r>
            <a:r>
              <a:rPr lang="en-US">
                <a:solidFill>
                  <a:schemeClr val="tx2"/>
                </a:solidFill>
              </a:rPr>
              <a:t>are to be made at least 8 weeks</a:t>
            </a:r>
            <a:br>
              <a:rPr lang="en-US">
                <a:solidFill>
                  <a:schemeClr val="tx2"/>
                </a:solidFill>
              </a:rPr>
            </a:br>
            <a:r>
              <a:rPr lang="en-US">
                <a:solidFill>
                  <a:schemeClr val="tx2"/>
                </a:solidFill>
              </a:rPr>
              <a:t>prior to the meeting by distribution to all Initiative members.</a:t>
            </a:r>
          </a:p>
          <a:p>
            <a:pPr lvl="2">
              <a:spcBef>
                <a:spcPts val="0"/>
              </a:spcBef>
              <a:spcAft>
                <a:spcPts val="300"/>
              </a:spcAft>
            </a:pPr>
            <a:endParaRPr lang="en-US">
              <a:solidFill>
                <a:schemeClr val="tx2"/>
              </a:solidFill>
            </a:endParaRPr>
          </a:p>
          <a:p>
            <a:pPr lvl="2">
              <a:spcBef>
                <a:spcPts val="0"/>
              </a:spcBef>
              <a:spcAft>
                <a:spcPts val="300"/>
              </a:spcAft>
            </a:pPr>
            <a:r>
              <a:rPr lang="en-US">
                <a:solidFill>
                  <a:schemeClr val="tx2"/>
                </a:solidFill>
              </a:rPr>
              <a:t>The Initiative is a </a:t>
            </a:r>
            <a:r>
              <a:rPr lang="en-US" b="1">
                <a:solidFill>
                  <a:schemeClr val="tx2"/>
                </a:solidFill>
              </a:rPr>
              <a:t>vendors collaboration</a:t>
            </a:r>
            <a:r>
              <a:rPr lang="en-US">
                <a:solidFill>
                  <a:schemeClr val="tx2"/>
                </a:solidFill>
              </a:rPr>
              <a:t>. Access to active Founders Initiative</a:t>
            </a:r>
            <a:br>
              <a:rPr lang="en-US">
                <a:solidFill>
                  <a:schemeClr val="tx2"/>
                </a:solidFill>
              </a:rPr>
            </a:br>
            <a:r>
              <a:rPr lang="en-US">
                <a:solidFill>
                  <a:schemeClr val="tx2"/>
                </a:solidFill>
              </a:rPr>
              <a:t>Membership is limited to vendors only. Customers are welcome to the meeting to discuss</a:t>
            </a:r>
            <a:br>
              <a:rPr lang="en-US">
                <a:solidFill>
                  <a:schemeClr val="tx2"/>
                </a:solidFill>
              </a:rPr>
            </a:br>
            <a:r>
              <a:rPr lang="en-US">
                <a:solidFill>
                  <a:schemeClr val="tx2"/>
                </a:solidFill>
              </a:rPr>
              <a:t>individual points. Where appropriate, they are </a:t>
            </a:r>
            <a:r>
              <a:rPr lang="en-US" b="1">
                <a:solidFill>
                  <a:schemeClr val="tx2"/>
                </a:solidFill>
              </a:rPr>
              <a:t>invited by the Chairman </a:t>
            </a:r>
            <a:r>
              <a:rPr lang="en-US">
                <a:solidFill>
                  <a:schemeClr val="tx2"/>
                </a:solidFill>
              </a:rPr>
              <a:t>to the meeting.</a:t>
            </a:r>
          </a:p>
          <a:p>
            <a:pPr lvl="2">
              <a:spcBef>
                <a:spcPts val="0"/>
              </a:spcBef>
              <a:spcAft>
                <a:spcPts val="300"/>
              </a:spcAft>
            </a:pPr>
            <a:endParaRPr lang="en-US">
              <a:solidFill>
                <a:schemeClr val="tx2"/>
              </a:solidFill>
            </a:endParaRPr>
          </a:p>
          <a:p>
            <a:pPr lvl="2">
              <a:spcBef>
                <a:spcPts val="0"/>
              </a:spcBef>
              <a:spcAft>
                <a:spcPts val="300"/>
              </a:spcAft>
            </a:pPr>
            <a:r>
              <a:rPr lang="en-US">
                <a:solidFill>
                  <a:schemeClr val="tx2"/>
                </a:solidFill>
              </a:rPr>
              <a:t>However, the number of participants may be limited due to room restrictions.</a:t>
            </a:r>
            <a:endParaRPr lang="en-US" strike="sngStrike">
              <a:solidFill>
                <a:schemeClr val="tx2"/>
              </a:solidFill>
            </a:endParaRPr>
          </a:p>
        </p:txBody>
      </p:sp>
      <p:sp>
        <p:nvSpPr>
          <p:cNvPr id="5" name="Datumsplatzhalter 4"/>
          <p:cNvSpPr>
            <a:spLocks noGrp="1"/>
          </p:cNvSpPr>
          <p:nvPr>
            <p:ph type="dt" sz="half" idx="10"/>
          </p:nvPr>
        </p:nvSpPr>
        <p:spPr/>
        <p:txBody>
          <a:bodyPr/>
          <a:lstStyle/>
          <a:p>
            <a:fld id="{39293A3F-AB48-4F7D-94AA-99BF56B20FE7}" type="datetime1">
              <a:rPr lang="en-US" smtClean="0"/>
              <a:t>6/17/2022</a:t>
            </a:fld>
            <a:endParaRPr lang="en-US"/>
          </a:p>
        </p:txBody>
      </p:sp>
      <p:sp>
        <p:nvSpPr>
          <p:cNvPr id="6" name="Foliennummernplatzhalter 5"/>
          <p:cNvSpPr>
            <a:spLocks noGrp="1"/>
          </p:cNvSpPr>
          <p:nvPr>
            <p:ph type="sldNum" sz="quarter" idx="12"/>
          </p:nvPr>
        </p:nvSpPr>
        <p:spPr/>
        <p:txBody>
          <a:bodyPr/>
          <a:lstStyle/>
          <a:p>
            <a:r>
              <a:rPr lang="en-US"/>
              <a:t>Page </a:t>
            </a:r>
            <a:fld id="{9204330F-C5AD-4AC0-88A8-9CB1F8F7EBD6}" type="slidenum">
              <a:rPr lang="en-US" smtClean="0"/>
              <a:pPr/>
              <a:t>55</a:t>
            </a:fld>
            <a:endParaRPr lang="en-US"/>
          </a:p>
        </p:txBody>
      </p:sp>
      <p:sp>
        <p:nvSpPr>
          <p:cNvPr id="7" name="Rectangle 6">
            <a:extLst>
              <a:ext uri="{FF2B5EF4-FFF2-40B4-BE49-F238E27FC236}">
                <a16:creationId xmlns:a16="http://schemas.microsoft.com/office/drawing/2014/main" id="{771617E8-5455-4382-9B66-4E9BC2942D8C}"/>
              </a:ext>
            </a:extLst>
          </p:cNvPr>
          <p:cNvSpPr/>
          <p:nvPr/>
        </p:nvSpPr>
        <p:spPr>
          <a:xfrm>
            <a:off x="5427023" y="2956956"/>
            <a:ext cx="6555180" cy="3272394"/>
          </a:xfrm>
          <a:prstGeom prst="rect">
            <a:avLst/>
          </a:prstGeom>
          <a:solidFill>
            <a:schemeClr val="accent1">
              <a:lumMod val="10000"/>
              <a:lumOff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Proposal for next chair next two years</a:t>
            </a:r>
          </a:p>
          <a:p>
            <a:pPr algn="ctr"/>
            <a:endParaRPr lang="en-US" dirty="0">
              <a:solidFill>
                <a:schemeClr val="tx1"/>
              </a:solidFill>
            </a:endParaRPr>
          </a:p>
          <a:p>
            <a:pPr algn="ctr"/>
            <a:r>
              <a:rPr lang="en-US" dirty="0">
                <a:solidFill>
                  <a:schemeClr val="tx1"/>
                </a:solidFill>
              </a:rPr>
              <a:t>Company Rehm</a:t>
            </a:r>
          </a:p>
          <a:p>
            <a:pPr algn="ctr"/>
            <a:r>
              <a:rPr lang="en-US" dirty="0">
                <a:solidFill>
                  <a:schemeClr val="tx1"/>
                </a:solidFill>
              </a:rPr>
              <a:t>Markus </a:t>
            </a:r>
            <a:r>
              <a:rPr lang="en-US" dirty="0" err="1">
                <a:solidFill>
                  <a:schemeClr val="tx1"/>
                </a:solidFill>
              </a:rPr>
              <a:t>Mittermair</a:t>
            </a:r>
            <a:endParaRPr lang="en-US" dirty="0">
              <a:solidFill>
                <a:schemeClr val="tx1"/>
              </a:solidFill>
            </a:endParaRPr>
          </a:p>
        </p:txBody>
      </p:sp>
    </p:spTree>
    <p:extLst>
      <p:ext uri="{BB962C8B-B14F-4D97-AF65-F5344CB8AC3E}">
        <p14:creationId xmlns:p14="http://schemas.microsoft.com/office/powerpoint/2010/main" val="9180027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kt 3" hidden="1">
            <a:extLst>
              <a:ext uri="{FF2B5EF4-FFF2-40B4-BE49-F238E27FC236}">
                <a16:creationId xmlns:a16="http://schemas.microsoft.com/office/drawing/2014/main" id="{2DB4A759-5B5C-4F4F-9409-2DFA1B4EE1E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60" imgH="360" progId="TCLayout.ActiveDocument.1">
                  <p:embed/>
                </p:oleObj>
              </mc:Choice>
              <mc:Fallback>
                <p:oleObj name="think-cell Slide" r:id="rId4" imgW="360" imgH="360" progId="TCLayout.ActiveDocument.1">
                  <p:embed/>
                  <p:pic>
                    <p:nvPicPr>
                      <p:cNvPr id="4" name="Objekt 3" hidden="1">
                        <a:extLst>
                          <a:ext uri="{FF2B5EF4-FFF2-40B4-BE49-F238E27FC236}">
                            <a16:creationId xmlns:a16="http://schemas.microsoft.com/office/drawing/2014/main" id="{2DB4A759-5B5C-4F4F-9409-2DFA1B4EE1E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hteck 2" hidden="1">
            <a:extLst>
              <a:ext uri="{FF2B5EF4-FFF2-40B4-BE49-F238E27FC236}">
                <a16:creationId xmlns:a16="http://schemas.microsoft.com/office/drawing/2014/main" id="{40470000-D8C1-463F-A274-24088C92F208}"/>
              </a:ext>
            </a:extLst>
          </p:cNvPr>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NZ" sz="2000" b="1">
              <a:latin typeface="Arial" panose="020B0604020202020204" pitchFamily="34" charset="0"/>
              <a:ea typeface="+mj-ea"/>
              <a:cs typeface="+mj-cs"/>
              <a:sym typeface="Arial" panose="020B0604020202020204" pitchFamily="34" charset="0"/>
            </a:endParaRPr>
          </a:p>
        </p:txBody>
      </p:sp>
      <p:pic>
        <p:nvPicPr>
          <p:cNvPr id="7" name="Picture 28" descr="Bildergebnis für spielregeln">
            <a:hlinkClick r:id="rId6"/>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753544" y="4248150"/>
            <a:ext cx="3422581" cy="2147887"/>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en-US" b="0"/>
              <a:t>The Hermes Standard initiative</a:t>
            </a:r>
            <a:br>
              <a:rPr lang="en-US" b="0"/>
            </a:br>
            <a:r>
              <a:rPr lang="en-NZ"/>
              <a:t>Location and timing for next meeting</a:t>
            </a:r>
            <a:endParaRPr lang="de-DE"/>
          </a:p>
        </p:txBody>
      </p:sp>
      <p:sp>
        <p:nvSpPr>
          <p:cNvPr id="8" name="Textplatzhalter 2"/>
          <p:cNvSpPr>
            <a:spLocks noGrp="1"/>
          </p:cNvSpPr>
          <p:nvPr>
            <p:ph type="body" sz="quarter" idx="13"/>
          </p:nvPr>
        </p:nvSpPr>
        <p:spPr>
          <a:xfrm>
            <a:off x="1424342" y="1837427"/>
            <a:ext cx="9700857" cy="4391923"/>
          </a:xfrm>
        </p:spPr>
        <p:txBody>
          <a:bodyPr>
            <a:noAutofit/>
          </a:bodyPr>
          <a:lstStyle/>
          <a:p>
            <a:pPr marL="0" lvl="2" indent="0">
              <a:buNone/>
            </a:pPr>
            <a:r>
              <a:rPr lang="en-US" sz="1800" b="1">
                <a:solidFill>
                  <a:srgbClr val="00CC00"/>
                </a:solidFill>
              </a:rPr>
              <a:t>Principles agreed</a:t>
            </a:r>
          </a:p>
          <a:p>
            <a:pPr marL="0" lvl="2" indent="0">
              <a:buNone/>
            </a:pPr>
            <a:endParaRPr lang="en-US" sz="1400" b="1"/>
          </a:p>
          <a:p>
            <a:pPr lvl="2">
              <a:spcBef>
                <a:spcPts val="0"/>
              </a:spcBef>
              <a:spcAft>
                <a:spcPts val="300"/>
              </a:spcAft>
            </a:pPr>
            <a:r>
              <a:rPr lang="en-ID"/>
              <a:t>The Initiative meets (at least) </a:t>
            </a:r>
            <a:r>
              <a:rPr lang="en-ID" b="1"/>
              <a:t>once a year </a:t>
            </a:r>
            <a:r>
              <a:rPr lang="en-ID"/>
              <a:t>to make respective decisions. A fair can be a good date</a:t>
            </a:r>
            <a:br>
              <a:rPr lang="en-ID"/>
            </a:br>
            <a:r>
              <a:rPr lang="en-ID"/>
              <a:t>(e.g. </a:t>
            </a:r>
            <a:r>
              <a:rPr lang="en-ID" err="1"/>
              <a:t>Productronica</a:t>
            </a:r>
            <a:r>
              <a:rPr lang="en-ID"/>
              <a:t> for Kick-Off). </a:t>
            </a:r>
            <a:r>
              <a:rPr lang="en-US"/>
              <a:t>The venue should be agreed in a </a:t>
            </a:r>
            <a:r>
              <a:rPr lang="en-US" b="1"/>
              <a:t>rotating </a:t>
            </a:r>
            <a:r>
              <a:rPr lang="en-US"/>
              <a:t>manner.</a:t>
            </a:r>
          </a:p>
          <a:p>
            <a:pPr lvl="2">
              <a:spcBef>
                <a:spcPts val="0"/>
              </a:spcBef>
              <a:spcAft>
                <a:spcPts val="300"/>
              </a:spcAft>
            </a:pPr>
            <a:endParaRPr lang="en-US"/>
          </a:p>
          <a:p>
            <a:pPr lvl="2">
              <a:spcBef>
                <a:spcPts val="0"/>
              </a:spcBef>
              <a:spcAft>
                <a:spcPts val="300"/>
              </a:spcAft>
            </a:pPr>
            <a:r>
              <a:rPr lang="en-US" b="1">
                <a:solidFill>
                  <a:schemeClr val="tx2"/>
                </a:solidFill>
              </a:rPr>
              <a:t>Rules </a:t>
            </a:r>
            <a:r>
              <a:rPr lang="en-US">
                <a:solidFill>
                  <a:schemeClr val="tx2"/>
                </a:solidFill>
              </a:rPr>
              <a:t>can be </a:t>
            </a:r>
            <a:r>
              <a:rPr lang="en-US" b="1">
                <a:solidFill>
                  <a:schemeClr val="tx2"/>
                </a:solidFill>
              </a:rPr>
              <a:t>established or changed </a:t>
            </a:r>
            <a:r>
              <a:rPr lang="en-US">
                <a:solidFill>
                  <a:schemeClr val="tx2"/>
                </a:solidFill>
              </a:rPr>
              <a:t>on such meetings (with majority decision of </a:t>
            </a:r>
            <a:r>
              <a:rPr lang="en-US" b="1">
                <a:solidFill>
                  <a:schemeClr val="tx2"/>
                </a:solidFill>
              </a:rPr>
              <a:t>present </a:t>
            </a:r>
            <a:r>
              <a:rPr lang="en-US">
                <a:solidFill>
                  <a:schemeClr val="tx2"/>
                </a:solidFill>
              </a:rPr>
              <a:t>members)</a:t>
            </a:r>
          </a:p>
          <a:p>
            <a:pPr lvl="2">
              <a:spcBef>
                <a:spcPts val="0"/>
              </a:spcBef>
              <a:spcAft>
                <a:spcPts val="300"/>
              </a:spcAft>
            </a:pPr>
            <a:endParaRPr lang="en-ID">
              <a:solidFill>
                <a:schemeClr val="tx2"/>
              </a:solidFill>
            </a:endParaRPr>
          </a:p>
          <a:p>
            <a:pPr lvl="2">
              <a:spcBef>
                <a:spcPts val="0"/>
              </a:spcBef>
              <a:spcAft>
                <a:spcPts val="300"/>
              </a:spcAft>
            </a:pPr>
            <a:r>
              <a:rPr lang="en-US" b="1">
                <a:solidFill>
                  <a:schemeClr val="tx2"/>
                </a:solidFill>
              </a:rPr>
              <a:t>Invitations are sent to all interested vendors </a:t>
            </a:r>
            <a:r>
              <a:rPr lang="en-US">
                <a:solidFill>
                  <a:schemeClr val="tx2"/>
                </a:solidFill>
              </a:rPr>
              <a:t>who (for example) register themselves on The Hermes Standard website and wish to be informed about news and activities. Also Initiative Members should be displayed at the website, (current status of implementation visible only on members website!)</a:t>
            </a:r>
          </a:p>
          <a:p>
            <a:pPr lvl="2">
              <a:spcBef>
                <a:spcPts val="0"/>
              </a:spcBef>
              <a:spcAft>
                <a:spcPts val="300"/>
              </a:spcAft>
            </a:pPr>
            <a:endParaRPr lang="en-ID">
              <a:solidFill>
                <a:schemeClr val="tx2"/>
              </a:solidFill>
            </a:endParaRPr>
          </a:p>
          <a:p>
            <a:pPr lvl="2">
              <a:spcBef>
                <a:spcPts val="0"/>
              </a:spcBef>
              <a:spcAft>
                <a:spcPts val="300"/>
              </a:spcAft>
            </a:pPr>
            <a:r>
              <a:rPr lang="en-US">
                <a:solidFill>
                  <a:schemeClr val="tx2"/>
                </a:solidFill>
              </a:rPr>
              <a:t>Who once  </a:t>
            </a:r>
            <a:r>
              <a:rPr lang="en-US" b="1">
                <a:solidFill>
                  <a:schemeClr val="tx2"/>
                </a:solidFill>
              </a:rPr>
              <a:t>actively participated </a:t>
            </a:r>
            <a:r>
              <a:rPr lang="en-US">
                <a:solidFill>
                  <a:schemeClr val="tx2"/>
                </a:solidFill>
              </a:rPr>
              <a:t>is an Initiative member</a:t>
            </a:r>
            <a:br>
              <a:rPr lang="en-US">
                <a:solidFill>
                  <a:schemeClr val="tx2"/>
                </a:solidFill>
              </a:rPr>
            </a:br>
            <a:r>
              <a:rPr lang="en-US">
                <a:solidFill>
                  <a:schemeClr val="tx2"/>
                </a:solidFill>
              </a:rPr>
              <a:t>and can vote to shape the development of The Hermes Standard. </a:t>
            </a:r>
          </a:p>
          <a:p>
            <a:pPr lvl="2">
              <a:spcBef>
                <a:spcPts val="0"/>
              </a:spcBef>
              <a:spcAft>
                <a:spcPts val="300"/>
              </a:spcAft>
            </a:pPr>
            <a:endParaRPr lang="en-US">
              <a:solidFill>
                <a:schemeClr val="tx2"/>
              </a:solidFill>
            </a:endParaRPr>
          </a:p>
          <a:p>
            <a:pPr lvl="2">
              <a:spcBef>
                <a:spcPts val="0"/>
              </a:spcBef>
              <a:spcAft>
                <a:spcPts val="300"/>
              </a:spcAft>
            </a:pPr>
            <a:r>
              <a:rPr lang="en-ID">
                <a:solidFill>
                  <a:schemeClr val="tx2"/>
                </a:solidFill>
              </a:rPr>
              <a:t>There is </a:t>
            </a:r>
            <a:r>
              <a:rPr lang="en-ID" b="1">
                <a:solidFill>
                  <a:schemeClr val="tx2"/>
                </a:solidFill>
              </a:rPr>
              <a:t>one vote per company</a:t>
            </a:r>
            <a:r>
              <a:rPr lang="en-ID">
                <a:solidFill>
                  <a:schemeClr val="tx2"/>
                </a:solidFill>
              </a:rPr>
              <a:t>. </a:t>
            </a:r>
            <a:r>
              <a:rPr lang="en-US">
                <a:solidFill>
                  <a:schemeClr val="tx2"/>
                </a:solidFill>
              </a:rPr>
              <a:t>A </a:t>
            </a:r>
            <a:r>
              <a:rPr lang="en-US" b="1">
                <a:solidFill>
                  <a:schemeClr val="tx2"/>
                </a:solidFill>
              </a:rPr>
              <a:t>majority decision </a:t>
            </a:r>
            <a:r>
              <a:rPr lang="en-US">
                <a:solidFill>
                  <a:schemeClr val="tx2"/>
                </a:solidFill>
              </a:rPr>
              <a:t>will be</a:t>
            </a:r>
            <a:br>
              <a:rPr lang="en-US">
                <a:solidFill>
                  <a:schemeClr val="tx2"/>
                </a:solidFill>
              </a:rPr>
            </a:br>
            <a:r>
              <a:rPr lang="en-US">
                <a:solidFill>
                  <a:schemeClr val="tx2"/>
                </a:solidFill>
              </a:rPr>
              <a:t>taken by the participants </a:t>
            </a:r>
            <a:r>
              <a:rPr lang="en-US" b="1">
                <a:solidFill>
                  <a:schemeClr val="tx2"/>
                </a:solidFill>
              </a:rPr>
              <a:t>present</a:t>
            </a:r>
            <a:r>
              <a:rPr lang="en-US">
                <a:solidFill>
                  <a:schemeClr val="tx2"/>
                </a:solidFill>
              </a:rPr>
              <a:t>.</a:t>
            </a:r>
            <a:endParaRPr lang="en-ID">
              <a:solidFill>
                <a:schemeClr val="tx2"/>
              </a:solidFill>
            </a:endParaRPr>
          </a:p>
        </p:txBody>
      </p:sp>
      <p:sp>
        <p:nvSpPr>
          <p:cNvPr id="5" name="Datumsplatzhalter 4"/>
          <p:cNvSpPr>
            <a:spLocks noGrp="1"/>
          </p:cNvSpPr>
          <p:nvPr>
            <p:ph type="dt" sz="half" idx="10"/>
          </p:nvPr>
        </p:nvSpPr>
        <p:spPr/>
        <p:txBody>
          <a:bodyPr/>
          <a:lstStyle/>
          <a:p>
            <a:fld id="{39293A3F-AB48-4F7D-94AA-99BF56B20FE7}" type="datetime1">
              <a:rPr lang="de-DE" smtClean="0"/>
              <a:t>17.06.2022</a:t>
            </a:fld>
            <a:endParaRPr lang="en-US"/>
          </a:p>
        </p:txBody>
      </p:sp>
      <p:sp>
        <p:nvSpPr>
          <p:cNvPr id="6" name="Foliennummernplatzhalter 5"/>
          <p:cNvSpPr>
            <a:spLocks noGrp="1"/>
          </p:cNvSpPr>
          <p:nvPr>
            <p:ph type="sldNum" sz="quarter" idx="12"/>
          </p:nvPr>
        </p:nvSpPr>
        <p:spPr/>
        <p:txBody>
          <a:bodyPr/>
          <a:lstStyle/>
          <a:p>
            <a:r>
              <a:rPr lang="en-US"/>
              <a:t>Page </a:t>
            </a:r>
            <a:fld id="{9204330F-C5AD-4AC0-88A8-9CB1F8F7EBD6}" type="slidenum">
              <a:rPr lang="en-US" smtClean="0"/>
              <a:pPr/>
              <a:t>56</a:t>
            </a:fld>
            <a:endParaRPr lang="en-US"/>
          </a:p>
        </p:txBody>
      </p:sp>
    </p:spTree>
    <p:extLst>
      <p:ext uri="{BB962C8B-B14F-4D97-AF65-F5344CB8AC3E}">
        <p14:creationId xmlns:p14="http://schemas.microsoft.com/office/powerpoint/2010/main" val="379676794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a:extLst>
              <a:ext uri="{FF2B5EF4-FFF2-40B4-BE49-F238E27FC236}">
                <a16:creationId xmlns:a16="http://schemas.microsoft.com/office/drawing/2014/main" id="{F4394685-7AF7-4C89-881C-2E4361891791}"/>
              </a:ext>
            </a:extLst>
          </p:cNvPr>
          <p:cNvGraphicFramePr>
            <a:graphicFrameLocks noChangeAspect="1"/>
          </p:cNvGraphicFramePr>
          <p:nvPr>
            <p:custDataLst>
              <p:tags r:id="rId1"/>
            </p:custDataLst>
            <p:extLst>
              <p:ext uri="{D42A27DB-BD31-4B8C-83A1-F6EECF244321}">
                <p14:modId xmlns:p14="http://schemas.microsoft.com/office/powerpoint/2010/main" val="419856864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3" name="Objekt 2" hidden="1">
                        <a:extLst>
                          <a:ext uri="{FF2B5EF4-FFF2-40B4-BE49-F238E27FC236}">
                            <a16:creationId xmlns:a16="http://schemas.microsoft.com/office/drawing/2014/main" id="{F4394685-7AF7-4C89-881C-2E436189179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hteck 1" hidden="1">
            <a:extLst>
              <a:ext uri="{FF2B5EF4-FFF2-40B4-BE49-F238E27FC236}">
                <a16:creationId xmlns:a16="http://schemas.microsoft.com/office/drawing/2014/main" id="{EFB713C8-2717-472F-814E-48A2EEF4FFD5}"/>
              </a:ext>
            </a:extLst>
          </p:cNvPr>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NZ" sz="2000" b="1">
              <a:latin typeface="Arial" panose="020B0604020202020204" pitchFamily="34" charset="0"/>
              <a:ea typeface="+mj-ea"/>
              <a:cs typeface="+mj-cs"/>
              <a:sym typeface="Arial" panose="020B0604020202020204" pitchFamily="34" charset="0"/>
            </a:endParaRPr>
          </a:p>
        </p:txBody>
      </p:sp>
      <p:sp>
        <p:nvSpPr>
          <p:cNvPr id="52" name="Titel 51"/>
          <p:cNvSpPr>
            <a:spLocks noGrp="1"/>
          </p:cNvSpPr>
          <p:nvPr>
            <p:ph type="title"/>
          </p:nvPr>
        </p:nvSpPr>
        <p:spPr/>
        <p:txBody>
          <a:bodyPr vert="horz"/>
          <a:lstStyle/>
          <a:p>
            <a:r>
              <a:rPr lang="en-US" b="0"/>
              <a:t>The Hermes Standard initiative </a:t>
            </a:r>
            <a:br>
              <a:rPr lang="en-US" b="0"/>
            </a:br>
            <a:r>
              <a:rPr lang="en-NZ"/>
              <a:t>Location and timing for 10</a:t>
            </a:r>
            <a:r>
              <a:rPr lang="en-NZ" baseline="30000"/>
              <a:t>th</a:t>
            </a:r>
            <a:r>
              <a:rPr lang="en-NZ"/>
              <a:t> meeting</a:t>
            </a:r>
            <a:endParaRPr lang="de-DE"/>
          </a:p>
        </p:txBody>
      </p:sp>
      <p:sp>
        <p:nvSpPr>
          <p:cNvPr id="6" name="Datumsplatzhalter 5"/>
          <p:cNvSpPr>
            <a:spLocks noGrp="1"/>
          </p:cNvSpPr>
          <p:nvPr>
            <p:ph type="dt" sz="half" idx="10"/>
          </p:nvPr>
        </p:nvSpPr>
        <p:spPr/>
        <p:txBody>
          <a:bodyPr/>
          <a:lstStyle/>
          <a:p>
            <a:fld id="{9D989FC7-DDBE-4052-B3D6-4942671CABE0}" type="datetime1">
              <a:rPr lang="de-DE" smtClean="0"/>
              <a:t>17.06.2022</a:t>
            </a:fld>
            <a:endParaRPr lang="en-US"/>
          </a:p>
        </p:txBody>
      </p:sp>
      <p:sp>
        <p:nvSpPr>
          <p:cNvPr id="7" name="Foliennummernplatzhalter 6"/>
          <p:cNvSpPr>
            <a:spLocks noGrp="1"/>
          </p:cNvSpPr>
          <p:nvPr>
            <p:ph type="sldNum" sz="quarter" idx="12"/>
          </p:nvPr>
        </p:nvSpPr>
        <p:spPr/>
        <p:txBody>
          <a:bodyPr/>
          <a:lstStyle/>
          <a:p>
            <a:r>
              <a:rPr lang="en-US"/>
              <a:t>Page </a:t>
            </a:r>
            <a:fld id="{9204330F-C5AD-4AC0-88A8-9CB1F8F7EBD6}" type="slidenum">
              <a:rPr lang="en-US" smtClean="0"/>
              <a:pPr/>
              <a:t>57</a:t>
            </a:fld>
            <a:endParaRPr lang="en-US"/>
          </a:p>
        </p:txBody>
      </p:sp>
      <p:pic>
        <p:nvPicPr>
          <p:cNvPr id="5" name="Grafik 4">
            <a:extLst>
              <a:ext uri="{FF2B5EF4-FFF2-40B4-BE49-F238E27FC236}">
                <a16:creationId xmlns:a16="http://schemas.microsoft.com/office/drawing/2014/main" id="{A17BC11F-896D-4ABF-BF6C-E4881EC04CC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0" y="1781715"/>
            <a:ext cx="7532914" cy="3800737"/>
          </a:xfrm>
          <a:prstGeom prst="rect">
            <a:avLst/>
          </a:prstGeom>
        </p:spPr>
      </p:pic>
      <p:sp>
        <p:nvSpPr>
          <p:cNvPr id="13" name="Ellipse 12">
            <a:extLst>
              <a:ext uri="{FF2B5EF4-FFF2-40B4-BE49-F238E27FC236}">
                <a16:creationId xmlns:a16="http://schemas.microsoft.com/office/drawing/2014/main" id="{68FF3429-C3DD-48A9-BCC3-FE46D0F87D59}"/>
              </a:ext>
            </a:extLst>
          </p:cNvPr>
          <p:cNvSpPr/>
          <p:nvPr/>
        </p:nvSpPr>
        <p:spPr>
          <a:xfrm>
            <a:off x="4061473" y="3563567"/>
            <a:ext cx="98779" cy="1190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Ellipse 38">
            <a:extLst>
              <a:ext uri="{FF2B5EF4-FFF2-40B4-BE49-F238E27FC236}">
                <a16:creationId xmlns:a16="http://schemas.microsoft.com/office/drawing/2014/main" id="{FA7EA6D0-E21E-4939-A48F-4B28197F25CD}"/>
              </a:ext>
            </a:extLst>
          </p:cNvPr>
          <p:cNvSpPr/>
          <p:nvPr/>
        </p:nvSpPr>
        <p:spPr>
          <a:xfrm>
            <a:off x="6128775" y="3822054"/>
            <a:ext cx="98779" cy="1190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feld 13">
            <a:extLst>
              <a:ext uri="{FF2B5EF4-FFF2-40B4-BE49-F238E27FC236}">
                <a16:creationId xmlns:a16="http://schemas.microsoft.com/office/drawing/2014/main" id="{9A7F9496-83A5-4D4D-A756-ECAF94A5AC6B}"/>
              </a:ext>
            </a:extLst>
          </p:cNvPr>
          <p:cNvSpPr txBox="1"/>
          <p:nvPr/>
        </p:nvSpPr>
        <p:spPr>
          <a:xfrm>
            <a:off x="6529075" y="3941072"/>
            <a:ext cx="538930" cy="461665"/>
          </a:xfrm>
          <a:prstGeom prst="rect">
            <a:avLst/>
          </a:prstGeom>
          <a:noFill/>
        </p:spPr>
        <p:txBody>
          <a:bodyPr wrap="none" rtlCol="0">
            <a:spAutoFit/>
          </a:bodyPr>
          <a:lstStyle/>
          <a:p>
            <a:r>
              <a:rPr lang="de-DE"/>
              <a:t>3</a:t>
            </a:r>
            <a:r>
              <a:rPr lang="de-DE" baseline="30000"/>
              <a:t>rd</a:t>
            </a:r>
            <a:endParaRPr lang="en-GB" baseline="30000"/>
          </a:p>
        </p:txBody>
      </p:sp>
      <p:sp>
        <p:nvSpPr>
          <p:cNvPr id="43" name="Textfeld 42">
            <a:extLst>
              <a:ext uri="{FF2B5EF4-FFF2-40B4-BE49-F238E27FC236}">
                <a16:creationId xmlns:a16="http://schemas.microsoft.com/office/drawing/2014/main" id="{3299A55F-741E-4F42-91B3-8408FE8FADFF}"/>
              </a:ext>
            </a:extLst>
          </p:cNvPr>
          <p:cNvSpPr txBox="1"/>
          <p:nvPr/>
        </p:nvSpPr>
        <p:spPr>
          <a:xfrm>
            <a:off x="857396" y="3617380"/>
            <a:ext cx="527709" cy="830997"/>
          </a:xfrm>
          <a:prstGeom prst="rect">
            <a:avLst/>
          </a:prstGeom>
          <a:noFill/>
        </p:spPr>
        <p:txBody>
          <a:bodyPr wrap="none" rtlCol="0">
            <a:spAutoFit/>
          </a:bodyPr>
          <a:lstStyle/>
          <a:p>
            <a:r>
              <a:rPr lang="de-DE"/>
              <a:t>4</a:t>
            </a:r>
            <a:r>
              <a:rPr lang="de-DE" baseline="30000"/>
              <a:t>th</a:t>
            </a:r>
          </a:p>
          <a:p>
            <a:r>
              <a:rPr lang="de-DE"/>
              <a:t>6</a:t>
            </a:r>
            <a:r>
              <a:rPr lang="de-DE" baseline="30000"/>
              <a:t>th</a:t>
            </a:r>
            <a:endParaRPr lang="en-GB" baseline="30000"/>
          </a:p>
        </p:txBody>
      </p:sp>
      <p:sp>
        <p:nvSpPr>
          <p:cNvPr id="44" name="Textfeld 43">
            <a:extLst>
              <a:ext uri="{FF2B5EF4-FFF2-40B4-BE49-F238E27FC236}">
                <a16:creationId xmlns:a16="http://schemas.microsoft.com/office/drawing/2014/main" id="{85C46048-DFE5-4794-931F-C5FCF536C2B0}"/>
              </a:ext>
            </a:extLst>
          </p:cNvPr>
          <p:cNvSpPr txBox="1"/>
          <p:nvPr/>
        </p:nvSpPr>
        <p:spPr>
          <a:xfrm>
            <a:off x="3165010" y="3141111"/>
            <a:ext cx="601447" cy="1815882"/>
          </a:xfrm>
          <a:prstGeom prst="rect">
            <a:avLst/>
          </a:prstGeom>
          <a:noFill/>
        </p:spPr>
        <p:txBody>
          <a:bodyPr wrap="none" rtlCol="0">
            <a:spAutoFit/>
          </a:bodyPr>
          <a:lstStyle/>
          <a:p>
            <a:r>
              <a:rPr lang="de-DE"/>
              <a:t>1</a:t>
            </a:r>
            <a:r>
              <a:rPr lang="de-DE" baseline="30000"/>
              <a:t>st</a:t>
            </a:r>
            <a:r>
              <a:rPr lang="de-DE"/>
              <a:t> </a:t>
            </a:r>
          </a:p>
          <a:p>
            <a:r>
              <a:rPr lang="de-DE"/>
              <a:t>2</a:t>
            </a:r>
            <a:r>
              <a:rPr lang="de-DE" baseline="30000"/>
              <a:t>nd</a:t>
            </a:r>
          </a:p>
          <a:p>
            <a:r>
              <a:rPr lang="de-DE"/>
              <a:t>5</a:t>
            </a:r>
            <a:r>
              <a:rPr lang="de-DE" baseline="30000"/>
              <a:t>th</a:t>
            </a:r>
            <a:endParaRPr lang="en-GB" baseline="30000"/>
          </a:p>
          <a:p>
            <a:r>
              <a:rPr lang="de-DE"/>
              <a:t>9</a:t>
            </a:r>
            <a:r>
              <a:rPr lang="de-DE" baseline="30000"/>
              <a:t>th</a:t>
            </a:r>
            <a:endParaRPr lang="en-GB" baseline="30000"/>
          </a:p>
          <a:p>
            <a:endParaRPr lang="en-GB" baseline="30000"/>
          </a:p>
        </p:txBody>
      </p:sp>
      <p:sp>
        <p:nvSpPr>
          <p:cNvPr id="25" name="Ellipse 12">
            <a:extLst>
              <a:ext uri="{FF2B5EF4-FFF2-40B4-BE49-F238E27FC236}">
                <a16:creationId xmlns:a16="http://schemas.microsoft.com/office/drawing/2014/main" id="{C9C4EBA7-FCC8-4C28-99F1-95AC8DE9E9E1}"/>
              </a:ext>
            </a:extLst>
          </p:cNvPr>
          <p:cNvSpPr/>
          <p:nvPr/>
        </p:nvSpPr>
        <p:spPr>
          <a:xfrm>
            <a:off x="1628192" y="4004869"/>
            <a:ext cx="98779" cy="11901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 Placeholder 3">
            <a:extLst>
              <a:ext uri="{FF2B5EF4-FFF2-40B4-BE49-F238E27FC236}">
                <a16:creationId xmlns:a16="http://schemas.microsoft.com/office/drawing/2014/main" id="{E877A48F-4A29-4D64-895F-208723016DA7}"/>
              </a:ext>
            </a:extLst>
          </p:cNvPr>
          <p:cNvSpPr>
            <a:spLocks noGrp="1"/>
          </p:cNvSpPr>
          <p:nvPr>
            <p:ph type="body" sz="quarter" idx="13"/>
          </p:nvPr>
        </p:nvSpPr>
        <p:spPr>
          <a:xfrm>
            <a:off x="7776001" y="2085401"/>
            <a:ext cx="4084653" cy="4321116"/>
          </a:xfrm>
        </p:spPr>
        <p:txBody>
          <a:bodyPr/>
          <a:lstStyle/>
          <a:p>
            <a:r>
              <a:rPr lang="en-US" dirty="0"/>
              <a:t>Suggestions for next meeting</a:t>
            </a:r>
          </a:p>
          <a:p>
            <a:pPr marL="269875" indent="-269875"/>
            <a:r>
              <a:rPr lang="en-US" dirty="0"/>
              <a:t>a) APEX Expo, San Diego 24-26 Jan 2023</a:t>
            </a:r>
            <a:br>
              <a:rPr lang="en-US" dirty="0"/>
            </a:br>
            <a:r>
              <a:rPr lang="en-US" dirty="0"/>
              <a:t>meeting Monday 23</a:t>
            </a:r>
            <a:r>
              <a:rPr lang="en-US" baseline="30000" dirty="0"/>
              <a:t>rd</a:t>
            </a:r>
            <a:r>
              <a:rPr lang="en-US" dirty="0"/>
              <a:t> Jan</a:t>
            </a:r>
          </a:p>
          <a:p>
            <a:pPr marL="269875" indent="-269875"/>
            <a:r>
              <a:rPr lang="en-US" dirty="0"/>
              <a:t>b) NEPCON Japan, Tokyo 25-27 Jan 2023</a:t>
            </a:r>
          </a:p>
          <a:p>
            <a:pPr marL="269875" indent="-269875"/>
            <a:r>
              <a:rPr lang="en-US" dirty="0"/>
              <a:t>c) APEX </a:t>
            </a:r>
            <a:r>
              <a:rPr lang="en-US"/>
              <a:t>+ on-line</a:t>
            </a:r>
            <a:br>
              <a:rPr lang="en-US" dirty="0"/>
            </a:br>
            <a:endParaRPr lang="en-US" dirty="0"/>
          </a:p>
        </p:txBody>
      </p:sp>
      <p:sp>
        <p:nvSpPr>
          <p:cNvPr id="21" name="Rechteck 14">
            <a:extLst>
              <a:ext uri="{FF2B5EF4-FFF2-40B4-BE49-F238E27FC236}">
                <a16:creationId xmlns:a16="http://schemas.microsoft.com/office/drawing/2014/main" id="{8BE96D92-5860-4DEA-BE9E-A379646B6CCC}"/>
              </a:ext>
            </a:extLst>
          </p:cNvPr>
          <p:cNvSpPr/>
          <p:nvPr/>
        </p:nvSpPr>
        <p:spPr>
          <a:xfrm>
            <a:off x="759367" y="5397038"/>
            <a:ext cx="7463903" cy="461665"/>
          </a:xfrm>
          <a:prstGeom prst="rect">
            <a:avLst/>
          </a:prstGeom>
          <a:solidFill>
            <a:schemeClr val="accent6"/>
          </a:solidFill>
        </p:spPr>
        <p:txBody>
          <a:bodyPr wrap="none">
            <a:spAutoFit/>
          </a:bodyPr>
          <a:lstStyle/>
          <a:p>
            <a:pPr algn="ctr"/>
            <a:r>
              <a:rPr lang="en-US" b="1"/>
              <a:t>Where and when should next meeting take place?</a:t>
            </a:r>
          </a:p>
        </p:txBody>
      </p:sp>
      <p:sp>
        <p:nvSpPr>
          <p:cNvPr id="8" name="TextBox 7">
            <a:extLst>
              <a:ext uri="{FF2B5EF4-FFF2-40B4-BE49-F238E27FC236}">
                <a16:creationId xmlns:a16="http://schemas.microsoft.com/office/drawing/2014/main" id="{2F12E338-DC6C-43C2-83C9-62214E84B73E}"/>
              </a:ext>
            </a:extLst>
          </p:cNvPr>
          <p:cNvSpPr txBox="1"/>
          <p:nvPr/>
        </p:nvSpPr>
        <p:spPr>
          <a:xfrm>
            <a:off x="8262155" y="5166205"/>
            <a:ext cx="3907524" cy="646331"/>
          </a:xfrm>
          <a:prstGeom prst="rect">
            <a:avLst/>
          </a:prstGeom>
          <a:noFill/>
        </p:spPr>
        <p:txBody>
          <a:bodyPr wrap="square" rtlCol="0">
            <a:spAutoFit/>
          </a:bodyPr>
          <a:lstStyle/>
          <a:p>
            <a:r>
              <a:rPr lang="en-GB" sz="1800" dirty="0">
                <a:solidFill>
                  <a:schemeClr val="accent6">
                    <a:lumMod val="50000"/>
                  </a:schemeClr>
                </a:solidFill>
                <a:effectLst/>
                <a:latin typeface="Arial" panose="020B0604020202020204" pitchFamily="34" charset="0"/>
                <a:ea typeface="Times New Roman" panose="02020603050405020304" pitchFamily="18" charset="0"/>
              </a:rPr>
              <a:t>The initiative decided (</a:t>
            </a:r>
            <a:r>
              <a:rPr lang="en-GB" sz="1800" dirty="0">
                <a:solidFill>
                  <a:schemeClr val="accent6">
                    <a:lumMod val="50000"/>
                  </a:schemeClr>
                </a:solidFill>
                <a:latin typeface="Arial" panose="020B0604020202020204" pitchFamily="34" charset="0"/>
                <a:ea typeface="Times New Roman" panose="02020603050405020304" pitchFamily="18" charset="0"/>
              </a:rPr>
              <a:t>x</a:t>
            </a:r>
            <a:r>
              <a:rPr lang="en-GB" sz="1800" dirty="0">
                <a:solidFill>
                  <a:schemeClr val="accent6">
                    <a:lumMod val="50000"/>
                  </a:schemeClr>
                </a:solidFill>
                <a:effectLst/>
                <a:latin typeface="Arial" panose="020B0604020202020204" pitchFamily="34" charset="0"/>
                <a:ea typeface="Times New Roman" panose="02020603050405020304" pitchFamily="18" charset="0"/>
              </a:rPr>
              <a:t> yes/x no) to hold the next meeting …</a:t>
            </a:r>
            <a:endParaRPr lang="en-US" dirty="0">
              <a:solidFill>
                <a:schemeClr val="accent6">
                  <a:lumMod val="50000"/>
                </a:schemeClr>
              </a:solidFill>
            </a:endParaRPr>
          </a:p>
        </p:txBody>
      </p:sp>
    </p:spTree>
    <p:extLst>
      <p:ext uri="{BB962C8B-B14F-4D97-AF65-F5344CB8AC3E}">
        <p14:creationId xmlns:p14="http://schemas.microsoft.com/office/powerpoint/2010/main" val="87332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p:cNvSpPr>
            <a:spLocks noGrp="1"/>
          </p:cNvSpPr>
          <p:nvPr>
            <p:ph type="ctrTitle"/>
          </p:nvPr>
        </p:nvSpPr>
        <p:spPr>
          <a:xfrm>
            <a:off x="3753008" y="1265511"/>
            <a:ext cx="7911548" cy="2533980"/>
          </a:xfrm>
          <a:noFill/>
        </p:spPr>
        <p:txBody>
          <a:bodyPr vert="horz" lIns="0" tIns="0" rIns="0" bIns="62412" rtlCol="0" anchor="t" anchorCtr="0">
            <a:noAutofit/>
          </a:bodyPr>
          <a:lstStyle/>
          <a:p>
            <a:pPr algn="ctr"/>
            <a:r>
              <a:rPr lang="en-US" altLang="de-DE" sz="1800">
                <a:solidFill>
                  <a:schemeClr val="bg1">
                    <a:lumMod val="65000"/>
                  </a:schemeClr>
                </a:solidFill>
                <a:effectLst>
                  <a:glow rad="139700">
                    <a:schemeClr val="bg1"/>
                  </a:glow>
                </a:effectLst>
              </a:rPr>
              <a:t> </a:t>
            </a:r>
            <a:br>
              <a:rPr lang="en-US" altLang="de-DE">
                <a:solidFill>
                  <a:schemeClr val="bg1">
                    <a:lumMod val="65000"/>
                  </a:schemeClr>
                </a:solidFill>
                <a:effectLst>
                  <a:glow rad="139700">
                    <a:schemeClr val="bg1"/>
                  </a:glow>
                </a:effectLst>
              </a:rPr>
            </a:br>
            <a:r>
              <a:rPr lang="en-US" altLang="de-DE" sz="7200">
                <a:solidFill>
                  <a:srgbClr val="00CC00"/>
                </a:solidFill>
                <a:effectLst>
                  <a:glow rad="139700">
                    <a:schemeClr val="bg1"/>
                  </a:glow>
                </a:effectLst>
              </a:rPr>
              <a:t>Wrap-up </a:t>
            </a:r>
            <a:br>
              <a:rPr lang="en-US" altLang="de-DE">
                <a:solidFill>
                  <a:schemeClr val="bg1">
                    <a:lumMod val="65000"/>
                  </a:schemeClr>
                </a:solidFill>
                <a:effectLst>
                  <a:glow rad="139700">
                    <a:schemeClr val="bg1"/>
                  </a:glow>
                </a:effectLst>
              </a:rPr>
            </a:br>
            <a:r>
              <a:rPr lang="en-US" altLang="de-DE" sz="3200">
                <a:solidFill>
                  <a:schemeClr val="bg2">
                    <a:lumMod val="50000"/>
                  </a:schemeClr>
                </a:solidFill>
                <a:effectLst>
                  <a:glow rad="139700">
                    <a:schemeClr val="bg1"/>
                  </a:glow>
                </a:effectLst>
              </a:rPr>
              <a:t>of the meeting</a:t>
            </a:r>
            <a:br>
              <a:rPr lang="en-US" altLang="de-DE" sz="3200">
                <a:solidFill>
                  <a:schemeClr val="bg2">
                    <a:lumMod val="50000"/>
                  </a:schemeClr>
                </a:solidFill>
                <a:effectLst>
                  <a:glow rad="139700">
                    <a:schemeClr val="bg1"/>
                  </a:glow>
                </a:effectLst>
              </a:rPr>
            </a:br>
            <a:br>
              <a:rPr lang="en-US" altLang="de-DE" sz="3200">
                <a:solidFill>
                  <a:schemeClr val="bg2">
                    <a:lumMod val="50000"/>
                  </a:schemeClr>
                </a:solidFill>
                <a:effectLst>
                  <a:glow rad="139700">
                    <a:schemeClr val="bg1"/>
                  </a:glow>
                </a:effectLst>
              </a:rPr>
            </a:br>
            <a:endParaRPr lang="en-US" b="0">
              <a:solidFill>
                <a:schemeClr val="bg2">
                  <a:lumMod val="50000"/>
                </a:schemeClr>
              </a:solidFill>
              <a:effectLst>
                <a:glow rad="139700">
                  <a:schemeClr val="bg1"/>
                </a:glow>
              </a:effectLst>
            </a:endParaRPr>
          </a:p>
        </p:txBody>
      </p:sp>
      <p:sp>
        <p:nvSpPr>
          <p:cNvPr id="3" name="Rechteck 2">
            <a:extLst>
              <a:ext uri="{FF2B5EF4-FFF2-40B4-BE49-F238E27FC236}">
                <a16:creationId xmlns:a16="http://schemas.microsoft.com/office/drawing/2014/main" id="{01DAF8C2-0F02-456E-82FE-0D10FE8EAC21}"/>
              </a:ext>
            </a:extLst>
          </p:cNvPr>
          <p:cNvSpPr/>
          <p:nvPr/>
        </p:nvSpPr>
        <p:spPr>
          <a:xfrm>
            <a:off x="265043" y="238538"/>
            <a:ext cx="3307922" cy="24304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Grafik 3">
            <a:extLst>
              <a:ext uri="{FF2B5EF4-FFF2-40B4-BE49-F238E27FC236}">
                <a16:creationId xmlns:a16="http://schemas.microsoft.com/office/drawing/2014/main" id="{C1479FCD-2B7A-4147-A8B2-CDEB8FC7F8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5324" y="220017"/>
            <a:ext cx="3307922" cy="2430418"/>
          </a:xfrm>
          <a:prstGeom prst="rect">
            <a:avLst/>
          </a:prstGeom>
        </p:spPr>
      </p:pic>
    </p:spTree>
    <p:extLst>
      <p:ext uri="{BB962C8B-B14F-4D97-AF65-F5344CB8AC3E}">
        <p14:creationId xmlns:p14="http://schemas.microsoft.com/office/powerpoint/2010/main" val="43903350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kt 4" hidden="1"/>
          <p:cNvGraphicFramePr>
            <a:graphicFrameLocks noChangeAspect="1"/>
          </p:cNvGraphicFramePr>
          <p:nvPr>
            <p:custDataLst>
              <p:tags r:id="rId1"/>
            </p:custDataLst>
            <p:extLst>
              <p:ext uri="{D42A27DB-BD31-4B8C-83A1-F6EECF244321}">
                <p14:modId xmlns:p14="http://schemas.microsoft.com/office/powerpoint/2010/main" val="247059060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5" imgW="270" imgH="270" progId="TCLayout.ActiveDocument.1">
                  <p:embed/>
                </p:oleObj>
              </mc:Choice>
              <mc:Fallback>
                <p:oleObj name="think-cell Slide" r:id="rId5" imgW="270" imgH="270" progId="TCLayout.ActiveDocument.1">
                  <p:embed/>
                  <p:pic>
                    <p:nvPicPr>
                      <p:cNvPr id="5" name="Objekt 4" hidden="1"/>
                      <p:cNvPicPr/>
                      <p:nvPr/>
                    </p:nvPicPr>
                    <p:blipFill>
                      <a:blip r:embed="rId6"/>
                      <a:stretch>
                        <a:fillRect/>
                      </a:stretch>
                    </p:blipFill>
                    <p:spPr>
                      <a:xfrm>
                        <a:off x="1588" y="1588"/>
                        <a:ext cx="1587" cy="1587"/>
                      </a:xfrm>
                      <a:prstGeom prst="rect">
                        <a:avLst/>
                      </a:prstGeom>
                    </p:spPr>
                  </p:pic>
                </p:oleObj>
              </mc:Fallback>
            </mc:AlternateContent>
          </a:graphicData>
        </a:graphic>
      </p:graphicFrame>
      <p:sp>
        <p:nvSpPr>
          <p:cNvPr id="4" name="Rechteck 3" hidden="1"/>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US" sz="2000" b="1">
              <a:latin typeface="Arial" panose="020B0604020202020204" pitchFamily="34" charset="0"/>
              <a:ea typeface="+mj-ea"/>
              <a:cs typeface="+mj-cs"/>
              <a:sym typeface="Arial" panose="020B0604020202020204" pitchFamily="34" charset="0"/>
            </a:endParaRPr>
          </a:p>
        </p:txBody>
      </p:sp>
      <p:sp>
        <p:nvSpPr>
          <p:cNvPr id="2" name="Titel 1"/>
          <p:cNvSpPr>
            <a:spLocks noGrp="1"/>
          </p:cNvSpPr>
          <p:nvPr>
            <p:ph type="title"/>
          </p:nvPr>
        </p:nvSpPr>
        <p:spPr/>
        <p:txBody>
          <a:bodyPr vert="horz"/>
          <a:lstStyle/>
          <a:p>
            <a:r>
              <a:rPr lang="en-US" b="0" dirty="0"/>
              <a:t>Wrap-up of The 10</a:t>
            </a:r>
            <a:r>
              <a:rPr lang="en-US" b="0" baseline="30000" dirty="0"/>
              <a:t>th</a:t>
            </a:r>
            <a:r>
              <a:rPr lang="en-US" b="0" dirty="0"/>
              <a:t> Hermes Standard Initiative Meeting</a:t>
            </a:r>
            <a:br>
              <a:rPr lang="en-US" b="0" dirty="0"/>
            </a:br>
            <a:r>
              <a:rPr lang="en-US" dirty="0"/>
              <a:t>Open activities</a:t>
            </a:r>
            <a:endParaRPr lang="en-ID" dirty="0"/>
          </a:p>
        </p:txBody>
      </p:sp>
      <p:sp>
        <p:nvSpPr>
          <p:cNvPr id="7" name="Datumsplatzhalter 6"/>
          <p:cNvSpPr>
            <a:spLocks noGrp="1"/>
          </p:cNvSpPr>
          <p:nvPr>
            <p:ph type="dt" sz="half" idx="10"/>
          </p:nvPr>
        </p:nvSpPr>
        <p:spPr/>
        <p:txBody>
          <a:bodyPr/>
          <a:lstStyle/>
          <a:p>
            <a:fld id="{9EC20AB7-E6E4-4F5E-B638-7E9D9FDE5445}" type="datetime1">
              <a:rPr lang="de-DE" smtClean="0"/>
              <a:t>17.06.2022</a:t>
            </a:fld>
            <a:endParaRPr lang="en-US"/>
          </a:p>
        </p:txBody>
      </p:sp>
      <p:sp>
        <p:nvSpPr>
          <p:cNvPr id="8" name="Foliennummernplatzhalter 7"/>
          <p:cNvSpPr>
            <a:spLocks noGrp="1"/>
          </p:cNvSpPr>
          <p:nvPr>
            <p:ph type="sldNum" sz="quarter" idx="12"/>
          </p:nvPr>
        </p:nvSpPr>
        <p:spPr/>
        <p:txBody>
          <a:bodyPr/>
          <a:lstStyle/>
          <a:p>
            <a:r>
              <a:rPr lang="en-US"/>
              <a:t>Page </a:t>
            </a:r>
            <a:fld id="{9204330F-C5AD-4AC0-88A8-9CB1F8F7EBD6}" type="slidenum">
              <a:rPr lang="en-US" smtClean="0"/>
              <a:pPr/>
              <a:t>59</a:t>
            </a:fld>
            <a:endParaRPr lang="en-US"/>
          </a:p>
        </p:txBody>
      </p:sp>
      <p:sp>
        <p:nvSpPr>
          <p:cNvPr id="9" name="Textfeld 8">
            <a:extLst>
              <a:ext uri="{FF2B5EF4-FFF2-40B4-BE49-F238E27FC236}">
                <a16:creationId xmlns:a16="http://schemas.microsoft.com/office/drawing/2014/main" id="{8B83E024-88B7-4970-986E-C3F92004DB77}"/>
              </a:ext>
            </a:extLst>
          </p:cNvPr>
          <p:cNvSpPr txBox="1"/>
          <p:nvPr/>
        </p:nvSpPr>
        <p:spPr>
          <a:xfrm>
            <a:off x="167036" y="1409700"/>
            <a:ext cx="12723464" cy="3122458"/>
          </a:xfrm>
          <a:prstGeom prst="rect">
            <a:avLst/>
          </a:prstGeom>
          <a:noFill/>
        </p:spPr>
        <p:txBody>
          <a:bodyPr wrap="square" rtlCol="0">
            <a:spAutoFit/>
          </a:bodyPr>
          <a:lstStyle/>
          <a:p>
            <a:pPr defTabSz="1233488">
              <a:lnSpc>
                <a:spcPct val="150000"/>
              </a:lnSpc>
              <a:tabLst>
                <a:tab pos="7086600" algn="l"/>
                <a:tab pos="10042525" algn="l"/>
              </a:tabLst>
            </a:pPr>
            <a:r>
              <a:rPr lang="en-US" sz="1500" b="1" dirty="0"/>
              <a:t>Open activities	Lead	Due</a:t>
            </a:r>
            <a:endParaRPr lang="en-US" sz="1500" dirty="0"/>
          </a:p>
          <a:p>
            <a:pPr marL="144000" indent="-360000" defTabSz="1233488">
              <a:lnSpc>
                <a:spcPct val="150000"/>
              </a:lnSpc>
              <a:buFont typeface="+mj-lt"/>
              <a:buAutoNum type="arabicPeriod"/>
              <a:tabLst>
                <a:tab pos="7086600" algn="l"/>
                <a:tab pos="10042525" algn="l"/>
              </a:tabLst>
            </a:pPr>
            <a:r>
              <a:rPr lang="en-US" sz="1500" dirty="0"/>
              <a:t>Promote new Hermes version 1.5 to IPC-HERMES-9852	Hermes Chair	Jun 2022</a:t>
            </a:r>
          </a:p>
          <a:p>
            <a:pPr marL="144000" indent="-360000" defTabSz="1233488">
              <a:lnSpc>
                <a:spcPct val="150000"/>
              </a:lnSpc>
              <a:buFont typeface="+mj-lt"/>
              <a:buAutoNum type="arabicPeriod"/>
              <a:tabLst>
                <a:tab pos="7086600" algn="l"/>
                <a:tab pos="10042525" algn="l"/>
              </a:tabLst>
            </a:pPr>
            <a:r>
              <a:rPr lang="en-US" sz="1500" dirty="0"/>
              <a:t>Investigate forum e-mail issues 	Hermes Chair	Aug 2022</a:t>
            </a:r>
          </a:p>
          <a:p>
            <a:pPr marL="144000" indent="-360000" defTabSz="1233488">
              <a:lnSpc>
                <a:spcPct val="150000"/>
              </a:lnSpc>
              <a:buFont typeface="+mj-lt"/>
              <a:buAutoNum type="arabicPeriod"/>
              <a:tabLst>
                <a:tab pos="7086600" algn="l"/>
                <a:tab pos="10042525" algn="l"/>
              </a:tabLst>
            </a:pPr>
            <a:r>
              <a:rPr lang="en-US" sz="1500" dirty="0"/>
              <a:t>Hermes Use case workgroup, continued work	Tom </a:t>
            </a:r>
            <a:r>
              <a:rPr lang="en-US" sz="1500" dirty="0" err="1"/>
              <a:t>Marktscheffel</a:t>
            </a:r>
            <a:r>
              <a:rPr lang="en-US" sz="1500" dirty="0"/>
              <a:t> (ASM)	Jan 2023</a:t>
            </a:r>
          </a:p>
          <a:p>
            <a:pPr marL="144000" indent="-360000" defTabSz="1233488">
              <a:lnSpc>
                <a:spcPct val="150000"/>
              </a:lnSpc>
              <a:buFont typeface="+mj-lt"/>
              <a:buAutoNum type="arabicPeriod"/>
              <a:tabLst>
                <a:tab pos="7086600" algn="l"/>
                <a:tab pos="10042525" algn="l"/>
              </a:tabLst>
            </a:pPr>
            <a:r>
              <a:rPr lang="en-US" sz="1500" dirty="0"/>
              <a:t>Test &amp; validation workgroup, continued work 	Tom </a:t>
            </a:r>
            <a:r>
              <a:rPr lang="en-US" sz="1500" dirty="0" err="1"/>
              <a:t>Marktscheffel</a:t>
            </a:r>
            <a:r>
              <a:rPr lang="en-US" sz="1500" dirty="0"/>
              <a:t> (ASM) </a:t>
            </a:r>
            <a:r>
              <a:rPr lang="en-GB" sz="1500" dirty="0"/>
              <a:t>	</a:t>
            </a:r>
            <a:r>
              <a:rPr lang="en-US" sz="1500" dirty="0"/>
              <a:t>Jan 2023</a:t>
            </a:r>
          </a:p>
          <a:p>
            <a:pPr marL="144000" indent="-360000" defTabSz="1233488">
              <a:lnSpc>
                <a:spcPct val="150000"/>
              </a:lnSpc>
              <a:buFont typeface="+mj-lt"/>
              <a:buAutoNum type="arabicPeriod"/>
              <a:tabLst>
                <a:tab pos="7086600" algn="l"/>
                <a:tab pos="10042525" algn="l"/>
              </a:tabLst>
            </a:pPr>
            <a:r>
              <a:rPr lang="en-US" sz="1500" dirty="0"/>
              <a:t>Prepare MoU to convert Hermes Initiative into IPC standardization process 	H</a:t>
            </a:r>
            <a:r>
              <a:rPr lang="sv-SE" sz="1500" dirty="0"/>
              <a:t>å</a:t>
            </a:r>
            <a:r>
              <a:rPr lang="en-US" sz="1500" dirty="0" err="1"/>
              <a:t>kan</a:t>
            </a:r>
            <a:r>
              <a:rPr lang="en-US" sz="1500" dirty="0"/>
              <a:t> Sandell (Mycronic)	Jan 2023</a:t>
            </a:r>
          </a:p>
          <a:p>
            <a:pPr marL="144000" indent="-360000" defTabSz="1233488">
              <a:lnSpc>
                <a:spcPct val="150000"/>
              </a:lnSpc>
              <a:buFont typeface="+mj-lt"/>
              <a:buAutoNum type="arabicPeriod"/>
              <a:tabLst>
                <a:tab pos="7086600" algn="l"/>
                <a:tab pos="10042525" algn="l"/>
              </a:tabLst>
            </a:pPr>
            <a:r>
              <a:rPr lang="en-US" sz="1500" dirty="0"/>
              <a:t>Organize 11th </a:t>
            </a:r>
            <a:r>
              <a:rPr lang="en-US" sz="1500" dirty="0" err="1"/>
              <a:t>online+APEX</a:t>
            </a:r>
            <a:r>
              <a:rPr lang="en-US" sz="1500" dirty="0"/>
              <a:t> meeting 23</a:t>
            </a:r>
            <a:r>
              <a:rPr lang="en-US" sz="1500" baseline="30000" dirty="0"/>
              <a:t>rd</a:t>
            </a:r>
            <a:r>
              <a:rPr lang="en-US" sz="1500" dirty="0"/>
              <a:t> Jan 2023	Hermes Chair 	Jan 2023</a:t>
            </a:r>
          </a:p>
          <a:p>
            <a:pPr marL="342900" indent="-342900" defTabSz="1233488">
              <a:lnSpc>
                <a:spcPct val="150000"/>
              </a:lnSpc>
              <a:buFont typeface="Wingdings" panose="05000000000000000000" pitchFamily="2" charset="2"/>
              <a:buChar char="§"/>
              <a:tabLst>
                <a:tab pos="6727825" algn="l"/>
                <a:tab pos="9509125" algn="l"/>
              </a:tabLst>
            </a:pPr>
            <a:endParaRPr lang="en-US" sz="1400" dirty="0"/>
          </a:p>
          <a:p>
            <a:pPr marL="342900" indent="-342900">
              <a:lnSpc>
                <a:spcPct val="150000"/>
              </a:lnSpc>
              <a:buFont typeface="Wingdings" panose="05000000000000000000" pitchFamily="2" charset="2"/>
              <a:buChar char="§"/>
            </a:pPr>
            <a:endParaRPr lang="en-US" sz="1400" dirty="0"/>
          </a:p>
        </p:txBody>
      </p:sp>
    </p:spTree>
    <p:extLst>
      <p:ext uri="{BB962C8B-B14F-4D97-AF65-F5344CB8AC3E}">
        <p14:creationId xmlns:p14="http://schemas.microsoft.com/office/powerpoint/2010/main" val="11608865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EDC8A-1CE5-464B-A971-93850D79C18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3EBC0F8A-3CB1-4B7A-80B9-54E493243ED8}"/>
              </a:ext>
            </a:extLst>
          </p:cNvPr>
          <p:cNvSpPr>
            <a:spLocks noGrp="1"/>
          </p:cNvSpPr>
          <p:nvPr>
            <p:ph type="body" sz="quarter" idx="13"/>
          </p:nvPr>
        </p:nvSpPr>
        <p:spPr/>
        <p:txBody>
          <a:bodyPr/>
          <a:lstStyle/>
          <a:p>
            <a:endParaRPr lang="en-US"/>
          </a:p>
        </p:txBody>
      </p:sp>
      <p:sp>
        <p:nvSpPr>
          <p:cNvPr id="4" name="Date Placeholder 3">
            <a:extLst>
              <a:ext uri="{FF2B5EF4-FFF2-40B4-BE49-F238E27FC236}">
                <a16:creationId xmlns:a16="http://schemas.microsoft.com/office/drawing/2014/main" id="{4CA18523-0DAB-43A9-8954-36A75468A97F}"/>
              </a:ext>
            </a:extLst>
          </p:cNvPr>
          <p:cNvSpPr>
            <a:spLocks noGrp="1"/>
          </p:cNvSpPr>
          <p:nvPr>
            <p:ph type="dt" sz="half" idx="10"/>
          </p:nvPr>
        </p:nvSpPr>
        <p:spPr/>
        <p:txBody>
          <a:bodyPr/>
          <a:lstStyle/>
          <a:p>
            <a:fld id="{97C4600F-AE04-42E4-86BF-83628F3CE8D2}" type="datetime1">
              <a:rPr lang="de-DE" smtClean="0"/>
              <a:t>17.06.2022</a:t>
            </a:fld>
            <a:endParaRPr lang="en-US"/>
          </a:p>
        </p:txBody>
      </p:sp>
      <p:sp>
        <p:nvSpPr>
          <p:cNvPr id="5" name="Slide Number Placeholder 4">
            <a:extLst>
              <a:ext uri="{FF2B5EF4-FFF2-40B4-BE49-F238E27FC236}">
                <a16:creationId xmlns:a16="http://schemas.microsoft.com/office/drawing/2014/main" id="{AEC5010A-6AE0-450E-8A98-5FEE5DF9445C}"/>
              </a:ext>
            </a:extLst>
          </p:cNvPr>
          <p:cNvSpPr>
            <a:spLocks noGrp="1"/>
          </p:cNvSpPr>
          <p:nvPr>
            <p:ph type="sldNum" sz="quarter" idx="12"/>
          </p:nvPr>
        </p:nvSpPr>
        <p:spPr/>
        <p:txBody>
          <a:bodyPr/>
          <a:lstStyle/>
          <a:p>
            <a:r>
              <a:rPr lang="en-US"/>
              <a:t>Page </a:t>
            </a:r>
            <a:fld id="{9204330F-C5AD-4AC0-88A8-9CB1F8F7EBD6}" type="slidenum">
              <a:rPr lang="en-US" smtClean="0"/>
              <a:pPr/>
              <a:t>6</a:t>
            </a:fld>
            <a:endParaRPr lang="en-US"/>
          </a:p>
        </p:txBody>
      </p:sp>
      <p:pic>
        <p:nvPicPr>
          <p:cNvPr id="11" name="Picture 10">
            <a:extLst>
              <a:ext uri="{FF2B5EF4-FFF2-40B4-BE49-F238E27FC236}">
                <a16:creationId xmlns:a16="http://schemas.microsoft.com/office/drawing/2014/main" id="{B147FCD0-9660-4EBE-8737-1DC017114D02}"/>
              </a:ext>
            </a:extLst>
          </p:cNvPr>
          <p:cNvPicPr>
            <a:picLocks noChangeAspect="1"/>
          </p:cNvPicPr>
          <p:nvPr/>
        </p:nvPicPr>
        <p:blipFill>
          <a:blip r:embed="rId2"/>
          <a:stretch>
            <a:fillRect/>
          </a:stretch>
        </p:blipFill>
        <p:spPr>
          <a:xfrm>
            <a:off x="2557" y="0"/>
            <a:ext cx="12190060" cy="6859588"/>
          </a:xfrm>
          <a:prstGeom prst="rect">
            <a:avLst/>
          </a:prstGeom>
        </p:spPr>
      </p:pic>
    </p:spTree>
    <p:extLst>
      <p:ext uri="{BB962C8B-B14F-4D97-AF65-F5344CB8AC3E}">
        <p14:creationId xmlns:p14="http://schemas.microsoft.com/office/powerpoint/2010/main" val="373115829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353" imgH="353" progId="TCLayout.ActiveDocument.1">
                  <p:embed/>
                </p:oleObj>
              </mc:Choice>
              <mc:Fallback>
                <p:oleObj name="think-cell Slide" r:id="rId5" imgW="353" imgH="353" progId="TCLayout.ActiveDocument.1">
                  <p:embed/>
                  <p:pic>
                    <p:nvPicPr>
                      <p:cNvPr id="3" name="Objekt 2" hidden="1"/>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hteck 1" hidden="1"/>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ID" sz="3200" b="1">
              <a:latin typeface="Arial" panose="020B0604020202020204" pitchFamily="34" charset="0"/>
              <a:ea typeface="+mj-ea"/>
              <a:cs typeface="+mj-cs"/>
              <a:sym typeface="Arial" panose="020B0604020202020204" pitchFamily="34" charset="0"/>
            </a:endParaRPr>
          </a:p>
        </p:txBody>
      </p:sp>
      <p:sp>
        <p:nvSpPr>
          <p:cNvPr id="9" name="Rechteck 8">
            <a:extLst>
              <a:ext uri="{FF2B5EF4-FFF2-40B4-BE49-F238E27FC236}">
                <a16:creationId xmlns:a16="http://schemas.microsoft.com/office/drawing/2014/main" id="{A5B9549D-93E1-4170-8FCF-299087B9130A}"/>
              </a:ext>
            </a:extLst>
          </p:cNvPr>
          <p:cNvSpPr/>
          <p:nvPr/>
        </p:nvSpPr>
        <p:spPr>
          <a:xfrm>
            <a:off x="265043" y="238538"/>
            <a:ext cx="3307922" cy="24304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Untertitel 3"/>
          <p:cNvSpPr>
            <a:spLocks noGrp="1"/>
          </p:cNvSpPr>
          <p:nvPr>
            <p:ph type="subTitle" idx="1"/>
          </p:nvPr>
        </p:nvSpPr>
        <p:spPr>
          <a:xfrm>
            <a:off x="5013234" y="4968240"/>
            <a:ext cx="5089325" cy="328850"/>
          </a:xfrm>
        </p:spPr>
        <p:txBody>
          <a:bodyPr/>
          <a:lstStyle/>
          <a:p>
            <a:pPr lvl="0">
              <a:spcBef>
                <a:spcPts val="0"/>
              </a:spcBef>
            </a:pPr>
            <a:r>
              <a:rPr lang="de-DE"/>
              <a:t>The Hermes Standard Initiative</a:t>
            </a:r>
          </a:p>
        </p:txBody>
      </p:sp>
      <p:sp>
        <p:nvSpPr>
          <p:cNvPr id="5" name="Titel 4"/>
          <p:cNvSpPr>
            <a:spLocks noGrp="1"/>
          </p:cNvSpPr>
          <p:nvPr>
            <p:ph type="ctrTitle"/>
          </p:nvPr>
        </p:nvSpPr>
        <p:spPr>
          <a:xfrm>
            <a:off x="5182588" y="3091369"/>
            <a:ext cx="4978313" cy="981418"/>
          </a:xfrm>
        </p:spPr>
        <p:txBody>
          <a:bodyPr/>
          <a:lstStyle/>
          <a:p>
            <a:r>
              <a:rPr lang="en-ID" sz="3200">
                <a:solidFill>
                  <a:schemeClr val="bg1">
                    <a:lumMod val="65000"/>
                  </a:schemeClr>
                </a:solidFill>
                <a:effectLst>
                  <a:glow rad="139700">
                    <a:schemeClr val="bg1"/>
                  </a:glow>
                </a:effectLst>
              </a:rPr>
              <a:t>Let´s simplify the life of our customers!</a:t>
            </a:r>
            <a:endParaRPr lang="de-DE" sz="3200">
              <a:solidFill>
                <a:schemeClr val="bg1">
                  <a:lumMod val="65000"/>
                </a:schemeClr>
              </a:solidFill>
              <a:effectLst>
                <a:glow rad="139700">
                  <a:schemeClr val="bg1"/>
                </a:glow>
              </a:effectLst>
            </a:endParaRPr>
          </a:p>
        </p:txBody>
      </p:sp>
      <p:sp>
        <p:nvSpPr>
          <p:cNvPr id="6" name="Datumsplatzhalter 5"/>
          <p:cNvSpPr>
            <a:spLocks noGrp="1"/>
          </p:cNvSpPr>
          <p:nvPr>
            <p:ph type="dt" sz="half" idx="10"/>
          </p:nvPr>
        </p:nvSpPr>
        <p:spPr/>
        <p:txBody>
          <a:bodyPr/>
          <a:lstStyle/>
          <a:p>
            <a:fld id="{4032B54D-9B2D-42F6-8185-E2CE7DE174E6}" type="datetime1">
              <a:rPr lang="de-DE" smtClean="0"/>
              <a:t>17.06.2022</a:t>
            </a:fld>
            <a:endParaRPr lang="en-US"/>
          </a:p>
        </p:txBody>
      </p:sp>
      <p:sp>
        <p:nvSpPr>
          <p:cNvPr id="7" name="Foliennummernplatzhalter 6"/>
          <p:cNvSpPr>
            <a:spLocks noGrp="1"/>
          </p:cNvSpPr>
          <p:nvPr>
            <p:ph type="sldNum" sz="quarter" idx="12"/>
          </p:nvPr>
        </p:nvSpPr>
        <p:spPr/>
        <p:txBody>
          <a:bodyPr/>
          <a:lstStyle/>
          <a:p>
            <a:r>
              <a:rPr lang="en-US"/>
              <a:t>Page </a:t>
            </a:r>
            <a:fld id="{9204330F-C5AD-4AC0-88A8-9CB1F8F7EBD6}" type="slidenum">
              <a:rPr lang="en-US" smtClean="0"/>
              <a:pPr/>
              <a:t>60</a:t>
            </a:fld>
            <a:endParaRPr lang="en-US"/>
          </a:p>
        </p:txBody>
      </p:sp>
      <p:pic>
        <p:nvPicPr>
          <p:cNvPr id="8" name="Grafik 7">
            <a:extLst>
              <a:ext uri="{FF2B5EF4-FFF2-40B4-BE49-F238E27FC236}">
                <a16:creationId xmlns:a16="http://schemas.microsoft.com/office/drawing/2014/main" id="{9F375247-554D-43DF-A420-CB34EE3BB9E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265324" y="220017"/>
            <a:ext cx="3307922" cy="2430418"/>
          </a:xfrm>
          <a:prstGeom prst="rect">
            <a:avLst/>
          </a:prstGeom>
        </p:spPr>
      </p:pic>
    </p:spTree>
    <p:extLst>
      <p:ext uri="{BB962C8B-B14F-4D97-AF65-F5344CB8AC3E}">
        <p14:creationId xmlns:p14="http://schemas.microsoft.com/office/powerpoint/2010/main" val="10711748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EDC8A-1CE5-464B-A971-93850D79C18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3EBC0F8A-3CB1-4B7A-80B9-54E493243ED8}"/>
              </a:ext>
            </a:extLst>
          </p:cNvPr>
          <p:cNvSpPr>
            <a:spLocks noGrp="1"/>
          </p:cNvSpPr>
          <p:nvPr>
            <p:ph type="body" sz="quarter" idx="13"/>
          </p:nvPr>
        </p:nvSpPr>
        <p:spPr/>
        <p:txBody>
          <a:bodyPr/>
          <a:lstStyle/>
          <a:p>
            <a:endParaRPr lang="en-US"/>
          </a:p>
        </p:txBody>
      </p:sp>
      <p:sp>
        <p:nvSpPr>
          <p:cNvPr id="4" name="Date Placeholder 3">
            <a:extLst>
              <a:ext uri="{FF2B5EF4-FFF2-40B4-BE49-F238E27FC236}">
                <a16:creationId xmlns:a16="http://schemas.microsoft.com/office/drawing/2014/main" id="{4CA18523-0DAB-43A9-8954-36A75468A97F}"/>
              </a:ext>
            </a:extLst>
          </p:cNvPr>
          <p:cNvSpPr>
            <a:spLocks noGrp="1"/>
          </p:cNvSpPr>
          <p:nvPr>
            <p:ph type="dt" sz="half" idx="10"/>
          </p:nvPr>
        </p:nvSpPr>
        <p:spPr/>
        <p:txBody>
          <a:bodyPr/>
          <a:lstStyle/>
          <a:p>
            <a:fld id="{97C4600F-AE04-42E4-86BF-83628F3CE8D2}" type="datetime1">
              <a:rPr lang="de-DE" smtClean="0"/>
              <a:t>17.06.2022</a:t>
            </a:fld>
            <a:endParaRPr lang="en-US"/>
          </a:p>
        </p:txBody>
      </p:sp>
      <p:sp>
        <p:nvSpPr>
          <p:cNvPr id="5" name="Slide Number Placeholder 4">
            <a:extLst>
              <a:ext uri="{FF2B5EF4-FFF2-40B4-BE49-F238E27FC236}">
                <a16:creationId xmlns:a16="http://schemas.microsoft.com/office/drawing/2014/main" id="{AEC5010A-6AE0-450E-8A98-5FEE5DF9445C}"/>
              </a:ext>
            </a:extLst>
          </p:cNvPr>
          <p:cNvSpPr>
            <a:spLocks noGrp="1"/>
          </p:cNvSpPr>
          <p:nvPr>
            <p:ph type="sldNum" sz="quarter" idx="12"/>
          </p:nvPr>
        </p:nvSpPr>
        <p:spPr/>
        <p:txBody>
          <a:bodyPr/>
          <a:lstStyle/>
          <a:p>
            <a:r>
              <a:rPr lang="en-US"/>
              <a:t>Page </a:t>
            </a:r>
            <a:fld id="{9204330F-C5AD-4AC0-88A8-9CB1F8F7EBD6}" type="slidenum">
              <a:rPr lang="en-US" smtClean="0"/>
              <a:pPr/>
              <a:t>7</a:t>
            </a:fld>
            <a:endParaRPr lang="en-US"/>
          </a:p>
        </p:txBody>
      </p:sp>
      <p:pic>
        <p:nvPicPr>
          <p:cNvPr id="7" name="Picture 6">
            <a:extLst>
              <a:ext uri="{FF2B5EF4-FFF2-40B4-BE49-F238E27FC236}">
                <a16:creationId xmlns:a16="http://schemas.microsoft.com/office/drawing/2014/main" id="{F43994F5-692F-4FFF-8227-D65385316FD4}"/>
              </a:ext>
            </a:extLst>
          </p:cNvPr>
          <p:cNvPicPr>
            <a:picLocks noChangeAspect="1"/>
          </p:cNvPicPr>
          <p:nvPr/>
        </p:nvPicPr>
        <p:blipFill>
          <a:blip r:embed="rId2"/>
          <a:stretch>
            <a:fillRect/>
          </a:stretch>
        </p:blipFill>
        <p:spPr>
          <a:xfrm>
            <a:off x="0" y="5929"/>
            <a:ext cx="12195175" cy="6847730"/>
          </a:xfrm>
          <a:prstGeom prst="rect">
            <a:avLst/>
          </a:prstGeom>
        </p:spPr>
      </p:pic>
    </p:spTree>
    <p:extLst>
      <p:ext uri="{BB962C8B-B14F-4D97-AF65-F5344CB8AC3E}">
        <p14:creationId xmlns:p14="http://schemas.microsoft.com/office/powerpoint/2010/main" val="21387667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EDC8A-1CE5-464B-A971-93850D79C18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3EBC0F8A-3CB1-4B7A-80B9-54E493243ED8}"/>
              </a:ext>
            </a:extLst>
          </p:cNvPr>
          <p:cNvSpPr>
            <a:spLocks noGrp="1"/>
          </p:cNvSpPr>
          <p:nvPr>
            <p:ph type="body" sz="quarter" idx="13"/>
          </p:nvPr>
        </p:nvSpPr>
        <p:spPr/>
        <p:txBody>
          <a:bodyPr/>
          <a:lstStyle/>
          <a:p>
            <a:endParaRPr lang="en-US"/>
          </a:p>
        </p:txBody>
      </p:sp>
      <p:sp>
        <p:nvSpPr>
          <p:cNvPr id="4" name="Date Placeholder 3">
            <a:extLst>
              <a:ext uri="{FF2B5EF4-FFF2-40B4-BE49-F238E27FC236}">
                <a16:creationId xmlns:a16="http://schemas.microsoft.com/office/drawing/2014/main" id="{4CA18523-0DAB-43A9-8954-36A75468A97F}"/>
              </a:ext>
            </a:extLst>
          </p:cNvPr>
          <p:cNvSpPr>
            <a:spLocks noGrp="1"/>
          </p:cNvSpPr>
          <p:nvPr>
            <p:ph type="dt" sz="half" idx="10"/>
          </p:nvPr>
        </p:nvSpPr>
        <p:spPr/>
        <p:txBody>
          <a:bodyPr/>
          <a:lstStyle/>
          <a:p>
            <a:fld id="{97C4600F-AE04-42E4-86BF-83628F3CE8D2}" type="datetime1">
              <a:rPr lang="de-DE" smtClean="0"/>
              <a:t>17.06.2022</a:t>
            </a:fld>
            <a:endParaRPr lang="en-US"/>
          </a:p>
        </p:txBody>
      </p:sp>
      <p:sp>
        <p:nvSpPr>
          <p:cNvPr id="5" name="Slide Number Placeholder 4">
            <a:extLst>
              <a:ext uri="{FF2B5EF4-FFF2-40B4-BE49-F238E27FC236}">
                <a16:creationId xmlns:a16="http://schemas.microsoft.com/office/drawing/2014/main" id="{AEC5010A-6AE0-450E-8A98-5FEE5DF9445C}"/>
              </a:ext>
            </a:extLst>
          </p:cNvPr>
          <p:cNvSpPr>
            <a:spLocks noGrp="1"/>
          </p:cNvSpPr>
          <p:nvPr>
            <p:ph type="sldNum" sz="quarter" idx="12"/>
          </p:nvPr>
        </p:nvSpPr>
        <p:spPr/>
        <p:txBody>
          <a:bodyPr/>
          <a:lstStyle/>
          <a:p>
            <a:r>
              <a:rPr lang="en-US"/>
              <a:t>Page </a:t>
            </a:r>
            <a:fld id="{9204330F-C5AD-4AC0-88A8-9CB1F8F7EBD6}" type="slidenum">
              <a:rPr lang="en-US" smtClean="0"/>
              <a:pPr/>
              <a:t>8</a:t>
            </a:fld>
            <a:endParaRPr lang="en-US"/>
          </a:p>
        </p:txBody>
      </p:sp>
      <p:pic>
        <p:nvPicPr>
          <p:cNvPr id="7" name="Picture 6">
            <a:extLst>
              <a:ext uri="{FF2B5EF4-FFF2-40B4-BE49-F238E27FC236}">
                <a16:creationId xmlns:a16="http://schemas.microsoft.com/office/drawing/2014/main" id="{856F6533-DF80-4D4F-8788-3F8A33F35863}"/>
              </a:ext>
            </a:extLst>
          </p:cNvPr>
          <p:cNvPicPr>
            <a:picLocks noChangeAspect="1"/>
          </p:cNvPicPr>
          <p:nvPr/>
        </p:nvPicPr>
        <p:blipFill>
          <a:blip r:embed="rId2"/>
          <a:stretch>
            <a:fillRect/>
          </a:stretch>
        </p:blipFill>
        <p:spPr>
          <a:xfrm>
            <a:off x="0" y="356"/>
            <a:ext cx="12195175" cy="6858875"/>
          </a:xfrm>
          <a:prstGeom prst="rect">
            <a:avLst/>
          </a:prstGeom>
        </p:spPr>
      </p:pic>
    </p:spTree>
    <p:extLst>
      <p:ext uri="{BB962C8B-B14F-4D97-AF65-F5344CB8AC3E}">
        <p14:creationId xmlns:p14="http://schemas.microsoft.com/office/powerpoint/2010/main" val="7662222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EDC8A-1CE5-464B-A971-93850D79C18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3EBC0F8A-3CB1-4B7A-80B9-54E493243ED8}"/>
              </a:ext>
            </a:extLst>
          </p:cNvPr>
          <p:cNvSpPr>
            <a:spLocks noGrp="1"/>
          </p:cNvSpPr>
          <p:nvPr>
            <p:ph type="body" sz="quarter" idx="13"/>
          </p:nvPr>
        </p:nvSpPr>
        <p:spPr/>
        <p:txBody>
          <a:bodyPr/>
          <a:lstStyle/>
          <a:p>
            <a:endParaRPr lang="en-US"/>
          </a:p>
        </p:txBody>
      </p:sp>
      <p:sp>
        <p:nvSpPr>
          <p:cNvPr id="4" name="Date Placeholder 3">
            <a:extLst>
              <a:ext uri="{FF2B5EF4-FFF2-40B4-BE49-F238E27FC236}">
                <a16:creationId xmlns:a16="http://schemas.microsoft.com/office/drawing/2014/main" id="{4CA18523-0DAB-43A9-8954-36A75468A97F}"/>
              </a:ext>
            </a:extLst>
          </p:cNvPr>
          <p:cNvSpPr>
            <a:spLocks noGrp="1"/>
          </p:cNvSpPr>
          <p:nvPr>
            <p:ph type="dt" sz="half" idx="10"/>
          </p:nvPr>
        </p:nvSpPr>
        <p:spPr/>
        <p:txBody>
          <a:bodyPr/>
          <a:lstStyle/>
          <a:p>
            <a:fld id="{97C4600F-AE04-42E4-86BF-83628F3CE8D2}" type="datetime1">
              <a:rPr lang="de-DE" smtClean="0"/>
              <a:t>17.06.2022</a:t>
            </a:fld>
            <a:endParaRPr lang="en-US"/>
          </a:p>
        </p:txBody>
      </p:sp>
      <p:sp>
        <p:nvSpPr>
          <p:cNvPr id="5" name="Slide Number Placeholder 4">
            <a:extLst>
              <a:ext uri="{FF2B5EF4-FFF2-40B4-BE49-F238E27FC236}">
                <a16:creationId xmlns:a16="http://schemas.microsoft.com/office/drawing/2014/main" id="{AEC5010A-6AE0-450E-8A98-5FEE5DF9445C}"/>
              </a:ext>
            </a:extLst>
          </p:cNvPr>
          <p:cNvSpPr>
            <a:spLocks noGrp="1"/>
          </p:cNvSpPr>
          <p:nvPr>
            <p:ph type="sldNum" sz="quarter" idx="12"/>
          </p:nvPr>
        </p:nvSpPr>
        <p:spPr/>
        <p:txBody>
          <a:bodyPr/>
          <a:lstStyle/>
          <a:p>
            <a:r>
              <a:rPr lang="en-US"/>
              <a:t>Page </a:t>
            </a:r>
            <a:fld id="{9204330F-C5AD-4AC0-88A8-9CB1F8F7EBD6}" type="slidenum">
              <a:rPr lang="en-US" smtClean="0"/>
              <a:pPr/>
              <a:t>9</a:t>
            </a:fld>
            <a:endParaRPr lang="en-US"/>
          </a:p>
        </p:txBody>
      </p:sp>
      <p:pic>
        <p:nvPicPr>
          <p:cNvPr id="9" name="Picture 8">
            <a:extLst>
              <a:ext uri="{FF2B5EF4-FFF2-40B4-BE49-F238E27FC236}">
                <a16:creationId xmlns:a16="http://schemas.microsoft.com/office/drawing/2014/main" id="{DFA08347-21D5-4CDF-844A-1B83905A1B9B}"/>
              </a:ext>
            </a:extLst>
          </p:cNvPr>
          <p:cNvPicPr>
            <a:picLocks noChangeAspect="1"/>
          </p:cNvPicPr>
          <p:nvPr/>
        </p:nvPicPr>
        <p:blipFill>
          <a:blip r:embed="rId2"/>
          <a:stretch>
            <a:fillRect/>
          </a:stretch>
        </p:blipFill>
        <p:spPr>
          <a:xfrm>
            <a:off x="0" y="8885"/>
            <a:ext cx="12195175" cy="6841817"/>
          </a:xfrm>
          <a:prstGeom prst="rect">
            <a:avLst/>
          </a:prstGeom>
        </p:spPr>
      </p:pic>
    </p:spTree>
    <p:extLst>
      <p:ext uri="{BB962C8B-B14F-4D97-AF65-F5344CB8AC3E}">
        <p14:creationId xmlns:p14="http://schemas.microsoft.com/office/powerpoint/2010/main" val="14356803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fd6uuujMTs6SfbYZkuP4H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fd6uuujMTs6SfbYZkuP4HA"/>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QyFFeoaWTnKEL9Ieg2G4J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CIZX_2JST1aSdVeUveRzUw"/>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c9LXvFIfQvOE5PsQ_tl5NQ"/>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W.lg_5qsSe.BgZoGLTKhN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DRd_AgERc_zE1ISyRl1r0g"/>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dV4LhIn.p2FTDeWFRxQweA"/>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qx1O0G57TQKcs_zA2NoM8Q"/>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CIZX_2JST1aSdVeUveRzU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CIZX_2JST1aSdVeUveRzUw"/>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CIZX_2JST1aSdVeUveRzUw"/>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CIZX_2JST1aSdVeUveRzU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CIZX_2JST1aSdVeUveRzU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CIZX_2JST1aSdVeUveRzU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0RvstuuXQWe8Gfc4RCZsZg"/>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CIZX_2JST1aSdVeUveRzUw"/>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LqrJC5F9TCOgxwEBAxuqv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PTTEmdK2QjWgBvw7DL8zYA"/>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22I224ddTsuoJ3T.UbfcnQ"/>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qx1O0G57TQKcs_zA2NoM8Q"/>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HajViLGWTrGPcUtCOFIwL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ZEtgxvQp_Xw9LK6sQ.dfQ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blank">
  <a:themeElements>
    <a:clrScheme name="Benutzerdefiniert 21">
      <a:dk1>
        <a:srgbClr val="151517"/>
      </a:dk1>
      <a:lt1>
        <a:sysClr val="window" lastClr="FFFFFF"/>
      </a:lt1>
      <a:dk2>
        <a:srgbClr val="97A0A5"/>
      </a:dk2>
      <a:lt2>
        <a:srgbClr val="DEDFE1"/>
      </a:lt2>
      <a:accent1>
        <a:srgbClr val="3C4F00"/>
      </a:accent1>
      <a:accent2>
        <a:srgbClr val="97A0A5"/>
      </a:accent2>
      <a:accent3>
        <a:srgbClr val="52575A"/>
      </a:accent3>
      <a:accent4>
        <a:srgbClr val="DEDFE1"/>
      </a:accent4>
      <a:accent5>
        <a:srgbClr val="00223D"/>
      </a:accent5>
      <a:accent6>
        <a:srgbClr val="92D050"/>
      </a:accent6>
      <a:hlink>
        <a:srgbClr val="0000FF"/>
      </a:hlink>
      <a:folHlink>
        <a:srgbClr val="3366CC"/>
      </a:folHlink>
    </a:clrScheme>
    <a:fontScheme name="ASM">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테마">
  <a:themeElements>
    <a:clrScheme name="고영">
      <a:dk1>
        <a:srgbClr val="0B0B0B"/>
      </a:dk1>
      <a:lt1>
        <a:srgbClr val="FFFFFF"/>
      </a:lt1>
      <a:dk2>
        <a:srgbClr val="606060"/>
      </a:dk2>
      <a:lt2>
        <a:srgbClr val="FFFFFF"/>
      </a:lt2>
      <a:accent1>
        <a:srgbClr val="8AD46F"/>
      </a:accent1>
      <a:accent2>
        <a:srgbClr val="6AC071"/>
      </a:accent2>
      <a:accent3>
        <a:srgbClr val="5BA966"/>
      </a:accent3>
      <a:accent4>
        <a:srgbClr val="BACDEA"/>
      </a:accent4>
      <a:accent5>
        <a:srgbClr val="F48941"/>
      </a:accent5>
      <a:accent6>
        <a:srgbClr val="3B89C9"/>
      </a:accent6>
      <a:hlink>
        <a:srgbClr val="4B8E53"/>
      </a:hlink>
      <a:folHlink>
        <a:srgbClr val="67C271"/>
      </a:folHlink>
    </a:clrScheme>
    <a:fontScheme name="사용자 지정 1">
      <a:majorFont>
        <a:latin typeface="Calibri"/>
        <a:ea typeface="맑은 고딕"/>
        <a:cs typeface=""/>
      </a:majorFont>
      <a:minorFont>
        <a:latin typeface="Calibri Light"/>
        <a:ea typeface="맑은 고딕"/>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b="1" dirty="0" smtClean="0">
            <a:solidFill>
              <a:schemeClr val="bg1"/>
            </a:solidFill>
            <a:latin typeface="Myriad Pro" panose="020B0503030403020204" pitchFamily="34" charset="0"/>
          </a:defRPr>
        </a:defPPr>
      </a:lstStyle>
    </a:txDef>
  </a:objectDefaults>
  <a:extraClrSchemeLst/>
  <a:extLst>
    <a:ext uri="{05A4C25C-085E-4340-85A3-A5531E510DB2}">
      <thm15:themeFamily xmlns:thm15="http://schemas.microsoft.com/office/thememl/2012/main" name="Präsentation1" id="{8281BDE1-39BD-4EB9-BC17-5625F2E6C70E}" vid="{7351A0EC-5CEC-40D2-98E9-26902D9F4B83}"/>
    </a:ext>
  </a:extLst>
</a:theme>
</file>

<file path=ppt/theme/theme4.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0</TotalTime>
  <Words>2892</Words>
  <Application>Microsoft Office PowerPoint</Application>
  <PresentationFormat>Custom</PresentationFormat>
  <Paragraphs>486</Paragraphs>
  <Slides>60</Slides>
  <Notes>6</Notes>
  <HiddenSlides>2</HiddenSlides>
  <MMClips>0</MMClips>
  <ScaleCrop>false</ScaleCrop>
  <HeadingPairs>
    <vt:vector size="8" baseType="variant">
      <vt:variant>
        <vt:lpstr>Fonts Used</vt:lpstr>
      </vt:variant>
      <vt:variant>
        <vt:i4>5</vt:i4>
      </vt:variant>
      <vt:variant>
        <vt:lpstr>Theme</vt:lpstr>
      </vt:variant>
      <vt:variant>
        <vt:i4>3</vt:i4>
      </vt:variant>
      <vt:variant>
        <vt:lpstr>Embedded OLE Servers</vt:lpstr>
      </vt:variant>
      <vt:variant>
        <vt:i4>1</vt:i4>
      </vt:variant>
      <vt:variant>
        <vt:lpstr>Slide Titles</vt:lpstr>
      </vt:variant>
      <vt:variant>
        <vt:i4>60</vt:i4>
      </vt:variant>
    </vt:vector>
  </HeadingPairs>
  <TitlesOfParts>
    <vt:vector size="69" baseType="lpstr">
      <vt:lpstr>Myriad Pro</vt:lpstr>
      <vt:lpstr>Arial</vt:lpstr>
      <vt:lpstr>Calibri</vt:lpstr>
      <vt:lpstr>Calibri Light</vt:lpstr>
      <vt:lpstr>Wingdings</vt:lpstr>
      <vt:lpstr>blank</vt:lpstr>
      <vt:lpstr>Office 테마</vt:lpstr>
      <vt:lpstr>Office</vt:lpstr>
      <vt:lpstr>think-cell Slide</vt:lpstr>
      <vt:lpstr>  WELCOME to  10th The Hermes Standard Initiative meeting</vt:lpstr>
      <vt:lpstr>  Agenda proposal  10th The Hermes Standard Initiative meeting</vt:lpstr>
      <vt:lpstr>PowerPoint Presentation</vt:lpstr>
      <vt:lpstr>The Hermes Standard Initiative  A broad foundation across the entire industry assures global acceptance</vt:lpstr>
      <vt:lpstr>  Welcome our new members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ESSEMTEC AG COMPANY INTRODUCTION</vt:lpstr>
      <vt:lpstr>PowerPoint Presentation</vt:lpstr>
      <vt:lpstr>PowerPoint Presentation</vt:lpstr>
      <vt:lpstr>PowerPoint Presentation</vt:lpstr>
      <vt:lpstr>PowerPoint Presentation</vt:lpstr>
      <vt:lpstr>PowerPoint Presentation</vt:lpstr>
      <vt:lpstr>The Hermes Standard Initiative Start simple &amp; grow fast</vt:lpstr>
      <vt:lpstr>  Re-cap of last meeting  “What did we achieve?”</vt:lpstr>
      <vt:lpstr>The Hermes Standard initiative  Recap 9th meeting in March 2021</vt:lpstr>
      <vt:lpstr>Wrap-up of The 9th Hermes Standard Initiative Meeting Open activities</vt:lpstr>
      <vt:lpstr>  Status update per company (optional)  “What did each company achieve so far?”</vt:lpstr>
      <vt:lpstr>  Workgroup Hermes Use Cases  Thomas Marktscheffel,  ASM Assembly Systems GmbH &amp; Co. KG</vt:lpstr>
      <vt:lpstr>Participants of Workgroup “Hermes Use Cases”</vt:lpstr>
      <vt:lpstr>Objectives of Workgroup “Hermes Use Cases”</vt:lpstr>
      <vt:lpstr>IPC-HERMES-9852 Best Practices</vt:lpstr>
      <vt:lpstr>Description of Hermes-related Capabilities of an Equipment</vt:lpstr>
      <vt:lpstr>Proposal for Manufacturer's Declaration for Support of IPC-HERMES-9852</vt:lpstr>
      <vt:lpstr>  Workgroup Test &amp; validation  Christian Fritsch,  SICK</vt:lpstr>
      <vt:lpstr>Members of the Working Group Test &amp; Verification</vt:lpstr>
      <vt:lpstr>  Workgroup CFX - Hermes  Håkan Sandell, Chair of The Hermes Standard Initiative</vt:lpstr>
      <vt:lpstr>Participants of Workgroup “CFX - Hermes”</vt:lpstr>
      <vt:lpstr>  Extending the standard Technical issues &amp; decisions  Peter Sundström, Forum moderator</vt:lpstr>
      <vt:lpstr>Advancement of The Hermes Standard</vt:lpstr>
      <vt:lpstr>Changes to The Hermes Standard</vt:lpstr>
      <vt:lpstr>PowerPoint Presentation</vt:lpstr>
      <vt:lpstr>Change to The Hermes Standard: QueryWorkOrderInfo </vt:lpstr>
      <vt:lpstr>Change to The Hermes Standard: QueryWorkOrderInfo </vt:lpstr>
      <vt:lpstr>PowerPoint Presentation</vt:lpstr>
      <vt:lpstr>Change to The Hermes Standard: unknown attributes </vt:lpstr>
      <vt:lpstr>Change to The Hermes Standard: unknown attributes </vt:lpstr>
      <vt:lpstr>PowerPoint Presentation</vt:lpstr>
      <vt:lpstr>Change to The Hermes Standard: Editorial updates</vt:lpstr>
      <vt:lpstr>Change to The Hermes Standard: Editorial updates</vt:lpstr>
      <vt:lpstr>PowerPoint Presentation</vt:lpstr>
      <vt:lpstr>Change to The Hermes Standard: “Scope of Hermes Standard”</vt:lpstr>
      <vt:lpstr>Added text in red, changed in blue</vt:lpstr>
      <vt:lpstr>Change to The Hermes Standard: Scope of Standard </vt:lpstr>
      <vt:lpstr>  Standardization process  “leveraging capabilities of IPC”  Håkan Sandell, Chair of The Hermes Standard Initiative</vt:lpstr>
      <vt:lpstr>The Hermes Standard initiative IPC task group for IPC-HERMES-9852</vt:lpstr>
      <vt:lpstr>PowerPoint Presentation</vt:lpstr>
      <vt:lpstr>  Next meeting organizational issues and decisions  Håkan Sandell, Chair of The Hermes Standard Initiative</vt:lpstr>
      <vt:lpstr>The Hermes Standard initiative Approach and principles</vt:lpstr>
      <vt:lpstr>The Hermes Standard initiative Location and timing for next meeting</vt:lpstr>
      <vt:lpstr>The Hermes Standard initiative  Location and timing for 10th meeting</vt:lpstr>
      <vt:lpstr>  Wrap-up  of the meeting  </vt:lpstr>
      <vt:lpstr>Wrap-up of The 10th Hermes Standard Initiative Meeting Open activities</vt:lpstr>
      <vt:lpstr>Let´s simplify the life of our customers!</vt:lpstr>
    </vt:vector>
  </TitlesOfParts>
  <Company>The Hermes Standard for M2M in SMT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Customer name here and ASM SMT Solutions</dc:title>
  <dc:creator>Foerste, Stefan</dc:creator>
  <cp:lastModifiedBy>Håkan Sandell</cp:lastModifiedBy>
  <cp:revision>1</cp:revision>
  <cp:lastPrinted>2019-01-24T09:38:56Z</cp:lastPrinted>
  <dcterms:created xsi:type="dcterms:W3CDTF">2016-11-17T14:36:06Z</dcterms:created>
  <dcterms:modified xsi:type="dcterms:W3CDTF">2022-06-17T13:43:26Z</dcterms:modified>
</cp:coreProperties>
</file>