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2" r:id="rId4"/>
  </p:sldMasterIdLst>
  <p:notesMasterIdLst>
    <p:notesMasterId r:id="rId6"/>
  </p:notesMasterIdLst>
  <p:sldIdLst>
    <p:sldId id="1153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A58"/>
    <a:srgbClr val="F0AB00"/>
    <a:srgbClr val="8E258D"/>
    <a:srgbClr val="009B3A"/>
    <a:srgbClr val="F8B900"/>
    <a:srgbClr val="00B299"/>
    <a:srgbClr val="E98300"/>
    <a:srgbClr val="F1AB00"/>
    <a:srgbClr val="00B399"/>
    <a:srgbClr val="8D2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8" autoAdjust="0"/>
    <p:restoredTop sz="94694"/>
  </p:normalViewPr>
  <p:slideViewPr>
    <p:cSldViewPr snapToGrid="0" snapToObjects="1" showGuides="1">
      <p:cViewPr>
        <p:scale>
          <a:sx n="100" d="100"/>
          <a:sy n="100" d="100"/>
        </p:scale>
        <p:origin x="36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82686-0F60-4365-823E-EFF7CA2756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E8A986B-C7CB-4B01-9649-BA9E3ED7891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Project Initiation Form for Technical Activities Executive Committee (TAEC) Approval</a:t>
          </a:r>
        </a:p>
      </dgm:t>
    </dgm:pt>
    <dgm:pt modelId="{819DD8E6-42F3-478A-AF8D-138134788FBC}" type="parTrans" cxnId="{30200B58-9603-4AC2-883B-64CAE7C95F92}">
      <dgm:prSet/>
      <dgm:spPr/>
      <dgm:t>
        <a:bodyPr/>
        <a:lstStyle/>
        <a:p>
          <a:endParaRPr lang="en-US"/>
        </a:p>
      </dgm:t>
    </dgm:pt>
    <dgm:pt modelId="{DED1BCDB-CA47-464F-A313-F515B1B72C2C}" type="sibTrans" cxnId="{30200B58-9603-4AC2-883B-64CAE7C95F92}">
      <dgm:prSet/>
      <dgm:spPr/>
      <dgm:t>
        <a:bodyPr/>
        <a:lstStyle/>
        <a:p>
          <a:endParaRPr lang="en-US"/>
        </a:p>
      </dgm:t>
    </dgm:pt>
    <dgm:pt modelId="{1073DEAD-B18E-4FDE-8424-F207A8E5099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Working Draft</a:t>
          </a:r>
        </a:p>
      </dgm:t>
    </dgm:pt>
    <dgm:pt modelId="{CE5E6B5D-9C54-46D5-B643-F90F49A92F10}" type="parTrans" cxnId="{9FFEAE93-EFF4-4C31-9C6C-E4D7B2B0E24C}">
      <dgm:prSet/>
      <dgm:spPr/>
      <dgm:t>
        <a:bodyPr/>
        <a:lstStyle/>
        <a:p>
          <a:endParaRPr lang="en-US"/>
        </a:p>
      </dgm:t>
    </dgm:pt>
    <dgm:pt modelId="{C01EFC0D-FFC3-479D-99EC-5B77C8CFE2D6}" type="sibTrans" cxnId="{9FFEAE93-EFF4-4C31-9C6C-E4D7B2B0E24C}">
      <dgm:prSet/>
      <dgm:spPr/>
      <dgm:t>
        <a:bodyPr/>
        <a:lstStyle/>
        <a:p>
          <a:endParaRPr lang="en-US"/>
        </a:p>
      </dgm:t>
    </dgm:pt>
    <dgm:pt modelId="{CEB85F69-AD8F-4775-A4D1-44A48EBB1A1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Final Draft for Industry Review</a:t>
          </a:r>
        </a:p>
      </dgm:t>
    </dgm:pt>
    <dgm:pt modelId="{438D40D0-6365-4C4D-8F19-0B355FE6B4AC}" type="parTrans" cxnId="{CFFCA898-3E40-427E-8F1A-CD63843BC90B}">
      <dgm:prSet/>
      <dgm:spPr/>
      <dgm:t>
        <a:bodyPr/>
        <a:lstStyle/>
        <a:p>
          <a:endParaRPr lang="en-US"/>
        </a:p>
      </dgm:t>
    </dgm:pt>
    <dgm:pt modelId="{FABF813C-71B1-4DAB-8A59-8A57A4486202}" type="sibTrans" cxnId="{CFFCA898-3E40-427E-8F1A-CD63843BC90B}">
      <dgm:prSet/>
      <dgm:spPr/>
      <dgm:t>
        <a:bodyPr/>
        <a:lstStyle/>
        <a:p>
          <a:endParaRPr lang="en-US"/>
        </a:p>
      </dgm:t>
    </dgm:pt>
    <dgm:pt modelId="{ED986EA8-D26F-490A-AFD8-FD08DDE53A2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Proposed Standard for Ballot</a:t>
          </a:r>
        </a:p>
      </dgm:t>
    </dgm:pt>
    <dgm:pt modelId="{5C2030B9-B96C-43D9-A266-93F3DD814023}" type="parTrans" cxnId="{89F1D4B2-6713-4FFB-880B-E61B5F02A4AF}">
      <dgm:prSet/>
      <dgm:spPr/>
      <dgm:t>
        <a:bodyPr/>
        <a:lstStyle/>
        <a:p>
          <a:endParaRPr lang="en-US"/>
        </a:p>
      </dgm:t>
    </dgm:pt>
    <dgm:pt modelId="{0C675E87-7844-4C7C-BDF7-2525CB1F28DC}" type="sibTrans" cxnId="{89F1D4B2-6713-4FFB-880B-E61B5F02A4AF}">
      <dgm:prSet/>
      <dgm:spPr/>
      <dgm:t>
        <a:bodyPr/>
        <a:lstStyle/>
        <a:p>
          <a:endParaRPr lang="en-US"/>
        </a:p>
      </dgm:t>
    </dgm:pt>
    <dgm:pt modelId="{025B9E6C-1C5E-48B1-B0AA-8D1660AAEDCA}">
      <dgm:prSet custT="1"/>
      <dgm:spPr>
        <a:solidFill>
          <a:schemeClr val="accent3"/>
        </a:solidFill>
      </dgm:spPr>
      <dgm:t>
        <a:bodyPr/>
        <a:lstStyle/>
        <a:p>
          <a:r>
            <a:rPr lang="en-US" sz="24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PUBLISH</a:t>
          </a:r>
        </a:p>
      </dgm:t>
    </dgm:pt>
    <dgm:pt modelId="{91CCF2A5-9255-42AB-80EB-8DC77D56A4C2}" type="parTrans" cxnId="{44AAD7D4-9FEE-48CE-A03C-8E400CA3F866}">
      <dgm:prSet/>
      <dgm:spPr/>
      <dgm:t>
        <a:bodyPr/>
        <a:lstStyle/>
        <a:p>
          <a:endParaRPr lang="en-US"/>
        </a:p>
      </dgm:t>
    </dgm:pt>
    <dgm:pt modelId="{F59E1412-1198-4D55-8E83-B4CA02BF87FF}" type="sibTrans" cxnId="{44AAD7D4-9FEE-48CE-A03C-8E400CA3F866}">
      <dgm:prSet/>
      <dgm:spPr/>
      <dgm:t>
        <a:bodyPr/>
        <a:lstStyle/>
        <a:p>
          <a:endParaRPr lang="en-US"/>
        </a:p>
      </dgm:t>
    </dgm:pt>
    <dgm:pt modelId="{FEAE72A5-BD41-446E-91A1-F0ACEAA71DFD}" type="pres">
      <dgm:prSet presAssocID="{ED482686-0F60-4365-823E-EFF7CA2756AF}" presName="CompostProcess" presStyleCnt="0">
        <dgm:presLayoutVars>
          <dgm:dir/>
          <dgm:resizeHandles val="exact"/>
        </dgm:presLayoutVars>
      </dgm:prSet>
      <dgm:spPr/>
    </dgm:pt>
    <dgm:pt modelId="{01447144-4FAD-496B-8B46-5C5F5A11F820}" type="pres">
      <dgm:prSet presAssocID="{ED482686-0F60-4365-823E-EFF7CA2756AF}" presName="arrow" presStyleLbl="bgShp" presStyleIdx="0" presStyleCnt="1" custLinFactNeighborY="364"/>
      <dgm:spPr/>
    </dgm:pt>
    <dgm:pt modelId="{622E30BF-6D5A-4602-9053-2A0A7D028004}" type="pres">
      <dgm:prSet presAssocID="{ED482686-0F60-4365-823E-EFF7CA2756AF}" presName="linearProcess" presStyleCnt="0"/>
      <dgm:spPr/>
    </dgm:pt>
    <dgm:pt modelId="{7C3CBE48-54ED-4DD8-AC43-7B478B3E664F}" type="pres">
      <dgm:prSet presAssocID="{2E8A986B-C7CB-4B01-9649-BA9E3ED7891F}" presName="textNode" presStyleLbl="node1" presStyleIdx="0" presStyleCnt="5" custLinFactNeighborY="-920">
        <dgm:presLayoutVars>
          <dgm:bulletEnabled val="1"/>
        </dgm:presLayoutVars>
      </dgm:prSet>
      <dgm:spPr/>
    </dgm:pt>
    <dgm:pt modelId="{5DE66399-B535-455C-86AC-8F8146F3834A}" type="pres">
      <dgm:prSet presAssocID="{DED1BCDB-CA47-464F-A313-F515B1B72C2C}" presName="sibTrans" presStyleCnt="0"/>
      <dgm:spPr/>
    </dgm:pt>
    <dgm:pt modelId="{EC9F48D8-A997-4E7B-A12F-080491F42E99}" type="pres">
      <dgm:prSet presAssocID="{1073DEAD-B18E-4FDE-8424-F207A8E5099B}" presName="textNode" presStyleLbl="node1" presStyleIdx="1" presStyleCnt="5" custLinFactNeighborY="-920">
        <dgm:presLayoutVars>
          <dgm:bulletEnabled val="1"/>
        </dgm:presLayoutVars>
      </dgm:prSet>
      <dgm:spPr/>
    </dgm:pt>
    <dgm:pt modelId="{445F77CE-E1D1-4081-9806-87E600A11ECA}" type="pres">
      <dgm:prSet presAssocID="{C01EFC0D-FFC3-479D-99EC-5B77C8CFE2D6}" presName="sibTrans" presStyleCnt="0"/>
      <dgm:spPr/>
    </dgm:pt>
    <dgm:pt modelId="{8D4D1211-6C88-4F23-B9F6-CEC526C3451E}" type="pres">
      <dgm:prSet presAssocID="{CEB85F69-AD8F-4775-A4D1-44A48EBB1A1E}" presName="textNode" presStyleLbl="node1" presStyleIdx="2" presStyleCnt="5" custLinFactNeighborY="-920">
        <dgm:presLayoutVars>
          <dgm:bulletEnabled val="1"/>
        </dgm:presLayoutVars>
      </dgm:prSet>
      <dgm:spPr/>
    </dgm:pt>
    <dgm:pt modelId="{93FFF818-3C61-4831-988D-611D93EAD5E2}" type="pres">
      <dgm:prSet presAssocID="{FABF813C-71B1-4DAB-8A59-8A57A4486202}" presName="sibTrans" presStyleCnt="0"/>
      <dgm:spPr/>
    </dgm:pt>
    <dgm:pt modelId="{172BD2D9-4CC7-4F24-860E-E23DC2C4B709}" type="pres">
      <dgm:prSet presAssocID="{ED986EA8-D26F-490A-AFD8-FD08DDE53A2C}" presName="textNode" presStyleLbl="node1" presStyleIdx="3" presStyleCnt="5" custLinFactNeighborY="-920">
        <dgm:presLayoutVars>
          <dgm:bulletEnabled val="1"/>
        </dgm:presLayoutVars>
      </dgm:prSet>
      <dgm:spPr/>
    </dgm:pt>
    <dgm:pt modelId="{4F549066-232B-42DB-A2B9-0E2198BBF83D}" type="pres">
      <dgm:prSet presAssocID="{0C675E87-7844-4C7C-BDF7-2525CB1F28DC}" presName="sibTrans" presStyleCnt="0"/>
      <dgm:spPr/>
    </dgm:pt>
    <dgm:pt modelId="{E119DF40-AEBE-468A-8B1C-342BE6FFB292}" type="pres">
      <dgm:prSet presAssocID="{025B9E6C-1C5E-48B1-B0AA-8D1660AAEDCA}" presName="textNode" presStyleLbl="node1" presStyleIdx="4" presStyleCnt="5" custScaleX="63985" custScaleY="95135" custLinFactNeighborX="20611" custLinFactNeighborY="-2191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56B4510-1FB8-4B17-9914-5666D6A8BB9F}" type="presOf" srcId="{025B9E6C-1C5E-48B1-B0AA-8D1660AAEDCA}" destId="{E119DF40-AEBE-468A-8B1C-342BE6FFB292}" srcOrd="0" destOrd="0" presId="urn:microsoft.com/office/officeart/2005/8/layout/hProcess9"/>
    <dgm:cxn modelId="{30200B58-9603-4AC2-883B-64CAE7C95F92}" srcId="{ED482686-0F60-4365-823E-EFF7CA2756AF}" destId="{2E8A986B-C7CB-4B01-9649-BA9E3ED7891F}" srcOrd="0" destOrd="0" parTransId="{819DD8E6-42F3-478A-AF8D-138134788FBC}" sibTransId="{DED1BCDB-CA47-464F-A313-F515B1B72C2C}"/>
    <dgm:cxn modelId="{0AECFA58-F2D7-4F9E-B0BC-371589821CAC}" type="presOf" srcId="{CEB85F69-AD8F-4775-A4D1-44A48EBB1A1E}" destId="{8D4D1211-6C88-4F23-B9F6-CEC526C3451E}" srcOrd="0" destOrd="0" presId="urn:microsoft.com/office/officeart/2005/8/layout/hProcess9"/>
    <dgm:cxn modelId="{55A0328F-32B5-437D-9504-C8F48F2ACE39}" type="presOf" srcId="{ED986EA8-D26F-490A-AFD8-FD08DDE53A2C}" destId="{172BD2D9-4CC7-4F24-860E-E23DC2C4B709}" srcOrd="0" destOrd="0" presId="urn:microsoft.com/office/officeart/2005/8/layout/hProcess9"/>
    <dgm:cxn modelId="{9FFEAE93-EFF4-4C31-9C6C-E4D7B2B0E24C}" srcId="{ED482686-0F60-4365-823E-EFF7CA2756AF}" destId="{1073DEAD-B18E-4FDE-8424-F207A8E5099B}" srcOrd="1" destOrd="0" parTransId="{CE5E6B5D-9C54-46D5-B643-F90F49A92F10}" sibTransId="{C01EFC0D-FFC3-479D-99EC-5B77C8CFE2D6}"/>
    <dgm:cxn modelId="{CFFCA898-3E40-427E-8F1A-CD63843BC90B}" srcId="{ED482686-0F60-4365-823E-EFF7CA2756AF}" destId="{CEB85F69-AD8F-4775-A4D1-44A48EBB1A1E}" srcOrd="2" destOrd="0" parTransId="{438D40D0-6365-4C4D-8F19-0B355FE6B4AC}" sibTransId="{FABF813C-71B1-4DAB-8A59-8A57A4486202}"/>
    <dgm:cxn modelId="{34629A9B-2AE0-4D12-BF0F-3664F98C3C07}" type="presOf" srcId="{2E8A986B-C7CB-4B01-9649-BA9E3ED7891F}" destId="{7C3CBE48-54ED-4DD8-AC43-7B478B3E664F}" srcOrd="0" destOrd="0" presId="urn:microsoft.com/office/officeart/2005/8/layout/hProcess9"/>
    <dgm:cxn modelId="{89F1D4B2-6713-4FFB-880B-E61B5F02A4AF}" srcId="{ED482686-0F60-4365-823E-EFF7CA2756AF}" destId="{ED986EA8-D26F-490A-AFD8-FD08DDE53A2C}" srcOrd="3" destOrd="0" parTransId="{5C2030B9-B96C-43D9-A266-93F3DD814023}" sibTransId="{0C675E87-7844-4C7C-BDF7-2525CB1F28DC}"/>
    <dgm:cxn modelId="{8B74ACC0-B712-4D41-BE6A-069EAD46247D}" type="presOf" srcId="{ED482686-0F60-4365-823E-EFF7CA2756AF}" destId="{FEAE72A5-BD41-446E-91A1-F0ACEAA71DFD}" srcOrd="0" destOrd="0" presId="urn:microsoft.com/office/officeart/2005/8/layout/hProcess9"/>
    <dgm:cxn modelId="{D1A615D3-F03B-4EC0-AC53-7C78C0E671D0}" type="presOf" srcId="{1073DEAD-B18E-4FDE-8424-F207A8E5099B}" destId="{EC9F48D8-A997-4E7B-A12F-080491F42E99}" srcOrd="0" destOrd="0" presId="urn:microsoft.com/office/officeart/2005/8/layout/hProcess9"/>
    <dgm:cxn modelId="{44AAD7D4-9FEE-48CE-A03C-8E400CA3F866}" srcId="{ED482686-0F60-4365-823E-EFF7CA2756AF}" destId="{025B9E6C-1C5E-48B1-B0AA-8D1660AAEDCA}" srcOrd="4" destOrd="0" parTransId="{91CCF2A5-9255-42AB-80EB-8DC77D56A4C2}" sibTransId="{F59E1412-1198-4D55-8E83-B4CA02BF87FF}"/>
    <dgm:cxn modelId="{D5B689B5-EA8F-4206-9074-35511EF2C0CB}" type="presParOf" srcId="{FEAE72A5-BD41-446E-91A1-F0ACEAA71DFD}" destId="{01447144-4FAD-496B-8B46-5C5F5A11F820}" srcOrd="0" destOrd="0" presId="urn:microsoft.com/office/officeart/2005/8/layout/hProcess9"/>
    <dgm:cxn modelId="{9B8D6345-217D-4EDA-8801-6EA5ADA6682D}" type="presParOf" srcId="{FEAE72A5-BD41-446E-91A1-F0ACEAA71DFD}" destId="{622E30BF-6D5A-4602-9053-2A0A7D028004}" srcOrd="1" destOrd="0" presId="urn:microsoft.com/office/officeart/2005/8/layout/hProcess9"/>
    <dgm:cxn modelId="{66168A82-D6E1-456D-B795-F0B9DF74AF0E}" type="presParOf" srcId="{622E30BF-6D5A-4602-9053-2A0A7D028004}" destId="{7C3CBE48-54ED-4DD8-AC43-7B478B3E664F}" srcOrd="0" destOrd="0" presId="urn:microsoft.com/office/officeart/2005/8/layout/hProcess9"/>
    <dgm:cxn modelId="{726FBEF4-41DC-44CF-8405-C699201ADB40}" type="presParOf" srcId="{622E30BF-6D5A-4602-9053-2A0A7D028004}" destId="{5DE66399-B535-455C-86AC-8F8146F3834A}" srcOrd="1" destOrd="0" presId="urn:microsoft.com/office/officeart/2005/8/layout/hProcess9"/>
    <dgm:cxn modelId="{05D71F7E-D604-4988-ACF3-15CEBBB6D35C}" type="presParOf" srcId="{622E30BF-6D5A-4602-9053-2A0A7D028004}" destId="{EC9F48D8-A997-4E7B-A12F-080491F42E99}" srcOrd="2" destOrd="0" presId="urn:microsoft.com/office/officeart/2005/8/layout/hProcess9"/>
    <dgm:cxn modelId="{94B95378-88AC-4516-A7B6-482CBA8907B3}" type="presParOf" srcId="{622E30BF-6D5A-4602-9053-2A0A7D028004}" destId="{445F77CE-E1D1-4081-9806-87E600A11ECA}" srcOrd="3" destOrd="0" presId="urn:microsoft.com/office/officeart/2005/8/layout/hProcess9"/>
    <dgm:cxn modelId="{1C272ABB-88A9-410B-A538-9DF7064A85A7}" type="presParOf" srcId="{622E30BF-6D5A-4602-9053-2A0A7D028004}" destId="{8D4D1211-6C88-4F23-B9F6-CEC526C3451E}" srcOrd="4" destOrd="0" presId="urn:microsoft.com/office/officeart/2005/8/layout/hProcess9"/>
    <dgm:cxn modelId="{C6C1AAC2-1EB6-42BC-AF78-8D17041365DC}" type="presParOf" srcId="{622E30BF-6D5A-4602-9053-2A0A7D028004}" destId="{93FFF818-3C61-4831-988D-611D93EAD5E2}" srcOrd="5" destOrd="0" presId="urn:microsoft.com/office/officeart/2005/8/layout/hProcess9"/>
    <dgm:cxn modelId="{962BB10D-E1EB-439C-958B-320406FF5987}" type="presParOf" srcId="{622E30BF-6D5A-4602-9053-2A0A7D028004}" destId="{172BD2D9-4CC7-4F24-860E-E23DC2C4B709}" srcOrd="6" destOrd="0" presId="urn:microsoft.com/office/officeart/2005/8/layout/hProcess9"/>
    <dgm:cxn modelId="{91993F49-E11D-4539-A8A3-B5E93CDA9782}" type="presParOf" srcId="{622E30BF-6D5A-4602-9053-2A0A7D028004}" destId="{4F549066-232B-42DB-A2B9-0E2198BBF83D}" srcOrd="7" destOrd="0" presId="urn:microsoft.com/office/officeart/2005/8/layout/hProcess9"/>
    <dgm:cxn modelId="{50FCEF9A-DAC3-47B2-A9AB-1472ED3AF1AE}" type="presParOf" srcId="{622E30BF-6D5A-4602-9053-2A0A7D028004}" destId="{E119DF40-AEBE-468A-8B1C-342BE6FFB29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47144-4FAD-496B-8B46-5C5F5A11F820}">
      <dsp:nvSpPr>
        <dsp:cNvPr id="0" name=""/>
        <dsp:cNvSpPr/>
      </dsp:nvSpPr>
      <dsp:spPr>
        <a:xfrm>
          <a:off x="914399" y="0"/>
          <a:ext cx="10363200" cy="23676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CBE48-54ED-4DD8-AC43-7B478B3E664F}">
      <dsp:nvSpPr>
        <dsp:cNvPr id="0" name=""/>
        <dsp:cNvSpPr/>
      </dsp:nvSpPr>
      <dsp:spPr>
        <a:xfrm>
          <a:off x="347368" y="701588"/>
          <a:ext cx="2375541" cy="947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Project Initiation Form for Technical Activities Executive Committee (TAEC) Approval</a:t>
          </a:r>
        </a:p>
      </dsp:txBody>
      <dsp:txXfrm>
        <a:off x="393600" y="747820"/>
        <a:ext cx="2283077" cy="854605"/>
      </dsp:txXfrm>
    </dsp:sp>
    <dsp:sp modelId="{EC9F48D8-A997-4E7B-A12F-080491F42E99}">
      <dsp:nvSpPr>
        <dsp:cNvPr id="0" name=""/>
        <dsp:cNvSpPr/>
      </dsp:nvSpPr>
      <dsp:spPr>
        <a:xfrm>
          <a:off x="2841686" y="701588"/>
          <a:ext cx="2375541" cy="947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Working Draft</a:t>
          </a:r>
        </a:p>
      </dsp:txBody>
      <dsp:txXfrm>
        <a:off x="2887918" y="747820"/>
        <a:ext cx="2283077" cy="854605"/>
      </dsp:txXfrm>
    </dsp:sp>
    <dsp:sp modelId="{8D4D1211-6C88-4F23-B9F6-CEC526C3451E}">
      <dsp:nvSpPr>
        <dsp:cNvPr id="0" name=""/>
        <dsp:cNvSpPr/>
      </dsp:nvSpPr>
      <dsp:spPr>
        <a:xfrm>
          <a:off x="5336005" y="701588"/>
          <a:ext cx="2375541" cy="947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Final Draft for Industry Review</a:t>
          </a:r>
        </a:p>
      </dsp:txBody>
      <dsp:txXfrm>
        <a:off x="5382237" y="747820"/>
        <a:ext cx="2283077" cy="854605"/>
      </dsp:txXfrm>
    </dsp:sp>
    <dsp:sp modelId="{172BD2D9-4CC7-4F24-860E-E23DC2C4B709}">
      <dsp:nvSpPr>
        <dsp:cNvPr id="0" name=""/>
        <dsp:cNvSpPr/>
      </dsp:nvSpPr>
      <dsp:spPr>
        <a:xfrm>
          <a:off x="7830323" y="701588"/>
          <a:ext cx="2375541" cy="947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Proposed Standard for Ballot</a:t>
          </a:r>
        </a:p>
      </dsp:txBody>
      <dsp:txXfrm>
        <a:off x="7876555" y="747820"/>
        <a:ext cx="2283077" cy="854605"/>
      </dsp:txXfrm>
    </dsp:sp>
    <dsp:sp modelId="{E119DF40-AEBE-468A-8B1C-342BE6FFB292}">
      <dsp:nvSpPr>
        <dsp:cNvPr id="0" name=""/>
        <dsp:cNvSpPr/>
      </dsp:nvSpPr>
      <dsp:spPr>
        <a:xfrm>
          <a:off x="10349122" y="712589"/>
          <a:ext cx="1519989" cy="900994"/>
        </a:xfrm>
        <a:prstGeom prst="flowChartAlternateProcess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PUBLISH</a:t>
          </a:r>
        </a:p>
      </dsp:txBody>
      <dsp:txXfrm>
        <a:off x="10393104" y="756571"/>
        <a:ext cx="1432025" cy="813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0B1C-30F1-6346-9070-0A94E0D1BEBB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5C56-4AD3-2D46-9D90-7B1EC7A68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</a:t>
            </a:r>
            <a:r>
              <a:rPr lang="en-US" baseline="0" dirty="0"/>
              <a:t> will walk you through the steps to take a document from concept through to publication.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CC9-BF6C-467F-A485-85F8C2FD5B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1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CFF2A6-1C12-4745-8AC3-A620AD364A40}"/>
              </a:ext>
            </a:extLst>
          </p:cNvPr>
          <p:cNvSpPr/>
          <p:nvPr userDrawn="1"/>
        </p:nvSpPr>
        <p:spPr>
          <a:xfrm>
            <a:off x="0" y="-67733"/>
            <a:ext cx="12201940" cy="694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76A16-E534-D940-B557-6FC39DAC5642}"/>
              </a:ext>
            </a:extLst>
          </p:cNvPr>
          <p:cNvSpPr/>
          <p:nvPr/>
        </p:nvSpPr>
        <p:spPr>
          <a:xfrm>
            <a:off x="0" y="1526800"/>
            <a:ext cx="8610600" cy="4787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B7A6C2-E33E-5741-A389-516C3BE2F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5617" t="34989" r="35651" b="41447"/>
          <a:stretch/>
        </p:blipFill>
        <p:spPr>
          <a:xfrm>
            <a:off x="0" y="1526800"/>
            <a:ext cx="8610600" cy="4787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BE807-AD0A-D248-B2B9-EC4701D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3970"/>
            <a:ext cx="6152597" cy="278997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0" spc="-3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29737-A822-7740-A12A-35C6D6CC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899" y="4653939"/>
            <a:ext cx="6152598" cy="406606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2C1D9-4EF5-4841-B66F-F3DAA2F683FE}"/>
              </a:ext>
            </a:extLst>
          </p:cNvPr>
          <p:cNvSpPr/>
          <p:nvPr/>
        </p:nvSpPr>
        <p:spPr>
          <a:xfrm>
            <a:off x="7361860" y="2257326"/>
            <a:ext cx="4840080" cy="3326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C4AAF-C5B8-1F46-AFD3-AF9A66119E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4632" y="441919"/>
            <a:ext cx="2373249" cy="7197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59D2A3-5440-A34D-85BC-2F959349C7C8}"/>
              </a:ext>
            </a:extLst>
          </p:cNvPr>
          <p:cNvSpPr txBox="1"/>
          <p:nvPr/>
        </p:nvSpPr>
        <p:spPr>
          <a:xfrm>
            <a:off x="10652781" y="5126872"/>
            <a:ext cx="82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90" baseline="0" dirty="0">
                <a:solidFill>
                  <a:schemeClr val="bg1"/>
                </a:solidFill>
              </a:rPr>
              <a:t>ipc.org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174164-4655-9442-AEF9-C2C47D362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66" t="43175" r="28188" b="48750"/>
          <a:stretch/>
        </p:blipFill>
        <p:spPr>
          <a:xfrm>
            <a:off x="11326289" y="5201222"/>
            <a:ext cx="359400" cy="190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83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4F1D0F-88FB-794D-9879-216F776F4E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51895" y="1088819"/>
            <a:ext cx="5493084" cy="5110275"/>
          </a:xfr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2000">
                <a:solidFill>
                  <a:schemeClr val="tx2"/>
                </a:solidFill>
              </a:defRPr>
            </a:lvl1pPr>
            <a:lvl2pPr marL="4572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6400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AF6233-1EE1-E549-8F65-E702AE9567CB}"/>
              </a:ext>
            </a:extLst>
          </p:cNvPr>
          <p:cNvCxnSpPr>
            <a:cxnSpLocks/>
          </p:cNvCxnSpPr>
          <p:nvPr/>
        </p:nvCxnSpPr>
        <p:spPr>
          <a:xfrm>
            <a:off x="6096000" y="1076119"/>
            <a:ext cx="0" cy="5110275"/>
          </a:xfrm>
          <a:prstGeom prst="line">
            <a:avLst/>
          </a:prstGeom>
          <a:ln w="19050">
            <a:solidFill>
              <a:srgbClr val="F0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7F17663-123B-8C47-A62F-B79831C309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721" y="1076119"/>
            <a:ext cx="5493084" cy="5110275"/>
          </a:xfr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2000">
                <a:solidFill>
                  <a:schemeClr val="tx2"/>
                </a:solidFill>
              </a:defRPr>
            </a:lvl1pPr>
            <a:lvl2pPr marL="4572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6400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041C31D-074D-AB47-B96B-C6D894A2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852EDC43-5715-4340-B87E-2A4673F2E5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BD767F-6B1C-2E49-BB42-1E8EEEA31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9B51D6B-3893-9B4F-9162-B641A6945709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0C9888-27C2-2E41-BEE5-93E57C94E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AA67DBC-8697-5945-923E-BC6F2291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79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4F1D0F-88FB-794D-9879-216F776F4E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51895" y="1870074"/>
            <a:ext cx="5493084" cy="4329019"/>
          </a:xfrm>
        </p:spPr>
        <p:txBody>
          <a:bodyPr>
            <a:noAutofit/>
          </a:bodyPr>
          <a:lstStyle>
            <a:lvl1pPr marL="228600" indent="-228600">
              <a:lnSpc>
                <a:spcPts val="25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2000">
                <a:solidFill>
                  <a:schemeClr val="tx2"/>
                </a:solidFill>
              </a:defRPr>
            </a:lvl1pPr>
            <a:lvl2pPr marL="457200" indent="-228600"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640080" indent="-228600"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AF6233-1EE1-E549-8F65-E702AE9567CB}"/>
              </a:ext>
            </a:extLst>
          </p:cNvPr>
          <p:cNvCxnSpPr>
            <a:cxnSpLocks/>
          </p:cNvCxnSpPr>
          <p:nvPr/>
        </p:nvCxnSpPr>
        <p:spPr>
          <a:xfrm>
            <a:off x="6096000" y="1076119"/>
            <a:ext cx="0" cy="5110275"/>
          </a:xfrm>
          <a:prstGeom prst="line">
            <a:avLst/>
          </a:prstGeom>
          <a:ln w="19050">
            <a:solidFill>
              <a:srgbClr val="F0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7F17663-123B-8C47-A62F-B79831C309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721" y="1870075"/>
            <a:ext cx="5493084" cy="4316319"/>
          </a:xfrm>
        </p:spPr>
        <p:txBody>
          <a:bodyPr>
            <a:noAutofit/>
          </a:bodyPr>
          <a:lstStyle>
            <a:lvl1pPr marL="228600" indent="-228600">
              <a:lnSpc>
                <a:spcPts val="25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2000">
                <a:solidFill>
                  <a:schemeClr val="tx2"/>
                </a:solidFill>
              </a:defRPr>
            </a:lvl1pPr>
            <a:lvl2pPr marL="4114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6400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041C31D-074D-AB47-B96B-C6D894A2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852EDC43-5715-4340-B87E-2A4673F2E5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9416-DA35-9E4A-A48B-464D4CD53EE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0375" y="1052513"/>
            <a:ext cx="5492750" cy="8175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73C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DAE2C61-F281-5741-92F8-3FBA961D73D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60199" y="1052967"/>
            <a:ext cx="5492750" cy="8175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73C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67864C-D3AD-C141-98CE-C1A3FC1E5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6D4FF70-B8C2-8640-A8CA-97DD5488F888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4ED4DC-17E8-9445-9490-525190D64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542DC50-2677-494F-9B86-47CBC7F5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48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B3FAFA-13DF-5345-AE8D-E1F300651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17" b="15327"/>
          <a:stretch/>
        </p:blipFill>
        <p:spPr>
          <a:xfrm>
            <a:off x="10647025" y="245764"/>
            <a:ext cx="983160" cy="404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F07B44-4668-D942-9161-73863BEA73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85C30E-9A8B-164A-A163-594845DCD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7717" b="15327"/>
          <a:stretch/>
        </p:blipFill>
        <p:spPr>
          <a:xfrm>
            <a:off x="10647025" y="245764"/>
            <a:ext cx="983160" cy="404657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B1C24F-55ED-CC4B-88E9-4349B8AC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9E798349-A7B3-7C46-B289-8B76DA19F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485743-C4C5-E544-AEB8-19C7BC387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7EB163A-87D5-E34E-AC17-D1FD5B4351FB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02E832-DBAC-D142-8D3A-274CE20C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498163-8AAD-D347-92D9-750C6BC2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416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" userDrawn="1">
          <p15:clr>
            <a:srgbClr val="FBAE40"/>
          </p15:clr>
        </p15:guide>
        <p15:guide id="4" pos="3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B50782-37A5-2B41-85C5-3639B3733B0F}"/>
              </a:ext>
            </a:extLst>
          </p:cNvPr>
          <p:cNvSpPr/>
          <p:nvPr userDrawn="1"/>
        </p:nvSpPr>
        <p:spPr>
          <a:xfrm>
            <a:off x="0" y="-50035"/>
            <a:ext cx="12201940" cy="1027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EBA750-CFFB-F745-856C-4006AD67D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E55736-E800-8B40-9DD5-A5DE481F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9E798349-A7B3-7C46-B289-8B76DA19F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1D3C65-00F0-5D49-8B1E-C24A10A60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C928C764-F8CC-904C-BA30-7734F17F252C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EE65E8-0812-AD4D-B3C1-4FF1779E2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8AFFFCF-0084-7E47-B92E-076370D6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33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2EBA750-CFFB-F745-856C-4006AD67D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E55736-E800-8B40-9DD5-A5DE481F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9E798349-A7B3-7C46-B289-8B76DA19F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B50782-37A5-2B41-85C5-3639B3733B0F}"/>
              </a:ext>
            </a:extLst>
          </p:cNvPr>
          <p:cNvSpPr/>
          <p:nvPr userDrawn="1"/>
        </p:nvSpPr>
        <p:spPr>
          <a:xfrm>
            <a:off x="0" y="-67733"/>
            <a:ext cx="12201940" cy="1027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1D3C65-00F0-5D49-8B1E-C24A10A60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6124CDF-2680-AC41-A2EA-5912FDE7DB64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EE65E8-0812-AD4D-B3C1-4FF1779E2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6204D54-BF07-9E46-BC0F-AA8690B9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52504" y="2878837"/>
            <a:ext cx="6560328" cy="655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2767D7-18B9-9C48-92B5-FF6D0EB5DD86}"/>
              </a:ext>
            </a:extLst>
          </p:cNvPr>
          <p:cNvSpPr/>
          <p:nvPr userDrawn="1"/>
        </p:nvSpPr>
        <p:spPr>
          <a:xfrm>
            <a:off x="0" y="-67733"/>
            <a:ext cx="12201940" cy="694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CACED1-C7F0-0C4E-ADB8-47969AE04162}"/>
              </a:ext>
            </a:extLst>
          </p:cNvPr>
          <p:cNvSpPr/>
          <p:nvPr userDrawn="1"/>
        </p:nvSpPr>
        <p:spPr>
          <a:xfrm>
            <a:off x="-12701" y="6488212"/>
            <a:ext cx="12204701" cy="4002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94A5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2C60C-64E4-FA4C-816D-95D38D787158}"/>
              </a:ext>
            </a:extLst>
          </p:cNvPr>
          <p:cNvSpPr/>
          <p:nvPr/>
        </p:nvSpPr>
        <p:spPr>
          <a:xfrm>
            <a:off x="0" y="711200"/>
            <a:ext cx="4840080" cy="4873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7F204-C4B5-2247-A7C3-80726D553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</a:blip>
          <a:srcRect l="12353" t="34509" r="45030" b="34517"/>
          <a:stretch/>
        </p:blipFill>
        <p:spPr>
          <a:xfrm>
            <a:off x="0" y="710534"/>
            <a:ext cx="4840080" cy="4874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F2A92-BD3D-E742-9220-AF7ABF42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8" y="1273175"/>
            <a:ext cx="4113212" cy="2174360"/>
          </a:xfrm>
        </p:spPr>
        <p:txBody>
          <a:bodyPr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557CA-A07F-CA4E-AB1A-134387D17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808" y="3447535"/>
            <a:ext cx="4113212" cy="13403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8CCCBB-A47E-FD45-821E-A22F714649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3188" y="711200"/>
            <a:ext cx="6558293" cy="5467705"/>
          </a:xfrm>
        </p:spPr>
        <p:txBody>
          <a:bodyPr>
            <a:noAutofit/>
          </a:bodyPr>
          <a:lstStyle>
            <a:lvl1pPr marL="228600" indent="-228600">
              <a:spcBef>
                <a:spcPts val="1000"/>
              </a:spcBef>
              <a:buClr>
                <a:schemeClr val="accent4"/>
              </a:buClr>
              <a:buChar char="&gt;"/>
              <a:defRPr sz="2000">
                <a:solidFill>
                  <a:schemeClr val="tx2"/>
                </a:solidFill>
              </a:defRPr>
            </a:lvl1pPr>
            <a:lvl2pPr marL="411480" indent="-228600"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594360" indent="-228600"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903FFB-2417-264D-8A0A-D1496340A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17" b="15327"/>
          <a:stretch/>
        </p:blipFill>
        <p:spPr>
          <a:xfrm>
            <a:off x="651804" y="184135"/>
            <a:ext cx="983160" cy="4046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55F1B9-449F-5945-8080-A154AE2D1429}"/>
              </a:ext>
            </a:extLst>
          </p:cNvPr>
          <p:cNvSpPr/>
          <p:nvPr userDrawn="1"/>
        </p:nvSpPr>
        <p:spPr>
          <a:xfrm>
            <a:off x="11228993" y="6370874"/>
            <a:ext cx="523956" cy="315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DA650B0-228E-4247-A847-AF07D5A6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852EDC43-5715-4340-B87E-2A4673F2E5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EA3CE8-4477-B94E-A3E2-242FDB3854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7E6231-774D-F84A-9C57-C054CAF687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1541" y="6598241"/>
            <a:ext cx="2479971" cy="109411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69A8253-E563-8445-976E-632557DC3C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D643524-8E59-9D42-9DFE-85774E05F360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30F1621-2E14-064C-81F5-1B66A3297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21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2767D7-18B9-9C48-92B5-FF6D0EB5DD86}"/>
              </a:ext>
            </a:extLst>
          </p:cNvPr>
          <p:cNvSpPr/>
          <p:nvPr userDrawn="1"/>
        </p:nvSpPr>
        <p:spPr>
          <a:xfrm>
            <a:off x="0" y="-67733"/>
            <a:ext cx="12201940" cy="694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CACED1-C7F0-0C4E-ADB8-47969AE04162}"/>
              </a:ext>
            </a:extLst>
          </p:cNvPr>
          <p:cNvSpPr/>
          <p:nvPr userDrawn="1"/>
        </p:nvSpPr>
        <p:spPr>
          <a:xfrm>
            <a:off x="-12701" y="6488212"/>
            <a:ext cx="12204701" cy="4002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94A58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2C60C-64E4-FA4C-816D-95D38D787158}"/>
              </a:ext>
            </a:extLst>
          </p:cNvPr>
          <p:cNvSpPr/>
          <p:nvPr/>
        </p:nvSpPr>
        <p:spPr>
          <a:xfrm>
            <a:off x="0" y="711200"/>
            <a:ext cx="4840080" cy="4873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7F204-C4B5-2247-A7C3-80726D553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</a:blip>
          <a:srcRect l="12353" t="34509" r="45030" b="34517"/>
          <a:stretch/>
        </p:blipFill>
        <p:spPr>
          <a:xfrm>
            <a:off x="0" y="710534"/>
            <a:ext cx="4840080" cy="4874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F2A92-BD3D-E742-9220-AF7ABF42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8" y="1273175"/>
            <a:ext cx="4113212" cy="2174360"/>
          </a:xfrm>
        </p:spPr>
        <p:txBody>
          <a:bodyPr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557CA-A07F-CA4E-AB1A-134387D17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808" y="3447535"/>
            <a:ext cx="4113212" cy="13403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8CCCBB-A47E-FD45-821E-A22F714649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3188" y="711200"/>
            <a:ext cx="6558293" cy="5467705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Clr>
                <a:schemeClr val="accent4"/>
              </a:buClr>
              <a:buNone/>
              <a:defRPr sz="2000">
                <a:solidFill>
                  <a:schemeClr val="tx2"/>
                </a:solidFill>
              </a:defRPr>
            </a:lvl1pPr>
            <a:lvl2pPr marL="182880" indent="0"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2pPr>
            <a:lvl3pPr marL="594360" indent="-228600"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903FFB-2417-264D-8A0A-D1496340A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717" b="15327"/>
          <a:stretch/>
        </p:blipFill>
        <p:spPr>
          <a:xfrm>
            <a:off x="651804" y="184135"/>
            <a:ext cx="983160" cy="4046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55F1B9-449F-5945-8080-A154AE2D1429}"/>
              </a:ext>
            </a:extLst>
          </p:cNvPr>
          <p:cNvSpPr/>
          <p:nvPr userDrawn="1"/>
        </p:nvSpPr>
        <p:spPr>
          <a:xfrm>
            <a:off x="11228993" y="6370874"/>
            <a:ext cx="523956" cy="315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DA650B0-228E-4247-A847-AF07D5A6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852EDC43-5715-4340-B87E-2A4673F2E5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EA3CE8-4477-B94E-A3E2-242FDB3854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7E6231-774D-F84A-9C57-C054CAF687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1541" y="6598241"/>
            <a:ext cx="2479971" cy="109411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69A8253-E563-8445-976E-632557DC3C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D643524-8E59-9D42-9DFE-85774E05F360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30F1621-2E14-064C-81F5-1B66A3297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40E486-E36A-5E41-AE2D-186E42484749}"/>
              </a:ext>
            </a:extLst>
          </p:cNvPr>
          <p:cNvSpPr/>
          <p:nvPr userDrawn="1"/>
        </p:nvSpPr>
        <p:spPr>
          <a:xfrm>
            <a:off x="0" y="-67733"/>
            <a:ext cx="12201940" cy="694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2C60C-64E4-FA4C-816D-95D38D787158}"/>
              </a:ext>
            </a:extLst>
          </p:cNvPr>
          <p:cNvSpPr/>
          <p:nvPr/>
        </p:nvSpPr>
        <p:spPr>
          <a:xfrm>
            <a:off x="0" y="711200"/>
            <a:ext cx="4840080" cy="4873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7F204-C4B5-2247-A7C3-80726D553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12353" t="34509" r="45030" b="34517"/>
          <a:stretch/>
        </p:blipFill>
        <p:spPr>
          <a:xfrm>
            <a:off x="0" y="711200"/>
            <a:ext cx="4840080" cy="48749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4089BB-BA01-5F43-B193-3439693ECD98}"/>
              </a:ext>
            </a:extLst>
          </p:cNvPr>
          <p:cNvSpPr/>
          <p:nvPr userDrawn="1"/>
        </p:nvSpPr>
        <p:spPr>
          <a:xfrm>
            <a:off x="-12701" y="6488212"/>
            <a:ext cx="12204701" cy="4002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94A5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F2A92-BD3D-E742-9220-AF7ABF42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8" y="1273175"/>
            <a:ext cx="3578432" cy="2174360"/>
          </a:xfrm>
        </p:spPr>
        <p:txBody>
          <a:bodyPr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557CA-A07F-CA4E-AB1A-134387D17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808" y="3447535"/>
            <a:ext cx="3578432" cy="13403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8103613-465B-CF4C-A944-BAC4B57322D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305300" y="988767"/>
            <a:ext cx="7886700" cy="43223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IPC Image Placeholder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EC18F5-F263-3644-BC6D-1EBB29A135B2}"/>
              </a:ext>
            </a:extLst>
          </p:cNvPr>
          <p:cNvSpPr/>
          <p:nvPr/>
        </p:nvSpPr>
        <p:spPr>
          <a:xfrm>
            <a:off x="11228993" y="6370874"/>
            <a:ext cx="523956" cy="315996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5AD570F-DE5A-5F41-BF13-9D89EC8C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1712" y="6410819"/>
            <a:ext cx="426259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852EDC43-5715-4340-B87E-2A4673F2E5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27C3FB-7EC8-BF4D-955C-7D7ECDB60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4B9CAF-0478-E943-9FCC-D276D2C8AE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1541" y="6598241"/>
            <a:ext cx="2479971" cy="109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0485A-3D42-874E-8EED-EC5A3ED3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37717" b="15327"/>
          <a:stretch/>
        </p:blipFill>
        <p:spPr>
          <a:xfrm>
            <a:off x="651804" y="184135"/>
            <a:ext cx="983160" cy="404657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87325A7-99C5-7E4C-A9FA-EC7498D622D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9A9984D-2464-A646-A321-F3B6B794DD14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B67D15B-0FBB-F949-9EDE-D3FE18F27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785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04ED-807A-074E-A35B-D9F42B3F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DEE-8C01-0947-9BC6-9695B5A11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1DB42-E9DD-F341-94FA-B2150131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DCBF-24A4-864A-8F8C-24DC75B632AD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9DEE0-0792-3248-8E14-0F39180A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0E934-571C-F448-AE7D-30B7B98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4B3-0154-4B4C-9F7F-CDCDE5069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A99D87-3370-374F-B1EC-8859D38F1B0A}"/>
              </a:ext>
            </a:extLst>
          </p:cNvPr>
          <p:cNvSpPr/>
          <p:nvPr userDrawn="1"/>
        </p:nvSpPr>
        <p:spPr>
          <a:xfrm>
            <a:off x="0" y="-67733"/>
            <a:ext cx="12201940" cy="694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76A16-E534-D940-B557-6FC39DAC5642}"/>
              </a:ext>
            </a:extLst>
          </p:cNvPr>
          <p:cNvSpPr/>
          <p:nvPr/>
        </p:nvSpPr>
        <p:spPr>
          <a:xfrm>
            <a:off x="0" y="1526800"/>
            <a:ext cx="8610600" cy="4787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6FDD0E-6E7F-3646-B002-0D09ACB02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5617" t="34989" r="35651" b="41447"/>
          <a:stretch/>
        </p:blipFill>
        <p:spPr>
          <a:xfrm>
            <a:off x="0" y="1526800"/>
            <a:ext cx="8610600" cy="4787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BE807-AD0A-D248-B2B9-EC4701D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200"/>
            <a:ext cx="6165297" cy="274474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0" spc="-3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29737-A822-7740-A12A-35C6D6CC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899" y="4653939"/>
            <a:ext cx="6152598" cy="406606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2C1D9-4EF5-4841-B66F-F3DAA2F683FE}"/>
              </a:ext>
            </a:extLst>
          </p:cNvPr>
          <p:cNvSpPr/>
          <p:nvPr/>
        </p:nvSpPr>
        <p:spPr>
          <a:xfrm>
            <a:off x="7361860" y="2257326"/>
            <a:ext cx="4840080" cy="33265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C4AAF-C5B8-1F46-AFD3-AF9A66119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69" y="441919"/>
            <a:ext cx="2377376" cy="7197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59D2A3-5440-A34D-85BC-2F959349C7C8}"/>
              </a:ext>
            </a:extLst>
          </p:cNvPr>
          <p:cNvSpPr txBox="1"/>
          <p:nvPr/>
        </p:nvSpPr>
        <p:spPr>
          <a:xfrm>
            <a:off x="10652781" y="5126872"/>
            <a:ext cx="82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90" baseline="0" dirty="0">
                <a:solidFill>
                  <a:schemeClr val="bg1"/>
                </a:solidFill>
              </a:rPr>
              <a:t>ipc.org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174164-4655-9442-AEF9-C2C47D362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66" t="43175" r="28188" b="48750"/>
          <a:stretch/>
        </p:blipFill>
        <p:spPr>
          <a:xfrm>
            <a:off x="11326289" y="5201222"/>
            <a:ext cx="359400" cy="190926"/>
          </a:xfrm>
          <a:prstGeom prst="rect">
            <a:avLst/>
          </a:prstGeom>
        </p:spPr>
      </p:pic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F3DE10D-69AC-8A4E-A612-6F79D22F1C0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849653" y="779276"/>
            <a:ext cx="3368019" cy="332657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IPC Image Placeholder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1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7B2080-457C-9C4F-A02C-12600C830051}"/>
              </a:ext>
            </a:extLst>
          </p:cNvPr>
          <p:cNvSpPr/>
          <p:nvPr userDrawn="1"/>
        </p:nvSpPr>
        <p:spPr>
          <a:xfrm>
            <a:off x="-9943" y="-45155"/>
            <a:ext cx="12201940" cy="694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75A5FF-088B-CF46-8982-593E37696FFE}"/>
              </a:ext>
            </a:extLst>
          </p:cNvPr>
          <p:cNvSpPr/>
          <p:nvPr userDrawn="1"/>
        </p:nvSpPr>
        <p:spPr>
          <a:xfrm>
            <a:off x="3797903" y="-44825"/>
            <a:ext cx="8409937" cy="694831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76A16-E534-D940-B557-6FC39DAC5642}"/>
              </a:ext>
            </a:extLst>
          </p:cNvPr>
          <p:cNvSpPr/>
          <p:nvPr/>
        </p:nvSpPr>
        <p:spPr>
          <a:xfrm>
            <a:off x="-9943" y="1526800"/>
            <a:ext cx="12201939" cy="3989097"/>
          </a:xfrm>
          <a:prstGeom prst="rect">
            <a:avLst/>
          </a:prstGeom>
          <a:solidFill>
            <a:srgbClr val="007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A97BFE-4044-B647-9CAA-39EFFDAF2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8000"/>
          </a:blip>
          <a:srcRect l="-347" t="48873" r="17188" b="31493"/>
          <a:stretch/>
        </p:blipFill>
        <p:spPr>
          <a:xfrm>
            <a:off x="86648" y="1526800"/>
            <a:ext cx="12192000" cy="3989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BE807-AD0A-D248-B2B9-EC4701D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775"/>
            <a:ext cx="9207500" cy="2754801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29737-A822-7740-A12A-35C6D6CC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898" y="4683434"/>
            <a:ext cx="9207499" cy="47276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C4AAF-C5B8-1F46-AFD3-AF9A66119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69" y="441919"/>
            <a:ext cx="2377376" cy="719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7EEC40-1E2C-A243-8F06-02E315D2F4FA}"/>
              </a:ext>
            </a:extLst>
          </p:cNvPr>
          <p:cNvSpPr txBox="1"/>
          <p:nvPr userDrawn="1"/>
        </p:nvSpPr>
        <p:spPr>
          <a:xfrm>
            <a:off x="10805181" y="6460372"/>
            <a:ext cx="82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90" baseline="0" dirty="0">
                <a:solidFill>
                  <a:schemeClr val="bg1"/>
                </a:solidFill>
              </a:rPr>
              <a:t>ipc.org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438B08-F29D-E848-8462-08CBC27B9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2278" t="44037" r="28194" b="49193"/>
          <a:stretch/>
        </p:blipFill>
        <p:spPr>
          <a:xfrm>
            <a:off x="11474960" y="6535050"/>
            <a:ext cx="308663" cy="169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7B2080-457C-9C4F-A02C-12600C830051}"/>
              </a:ext>
            </a:extLst>
          </p:cNvPr>
          <p:cNvSpPr/>
          <p:nvPr userDrawn="1"/>
        </p:nvSpPr>
        <p:spPr>
          <a:xfrm>
            <a:off x="-9943" y="-45155"/>
            <a:ext cx="12201940" cy="694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ED6CC-D3F3-EB47-9C25-2101EED6FC09}"/>
              </a:ext>
            </a:extLst>
          </p:cNvPr>
          <p:cNvSpPr/>
          <p:nvPr userDrawn="1"/>
        </p:nvSpPr>
        <p:spPr>
          <a:xfrm>
            <a:off x="3797903" y="-44825"/>
            <a:ext cx="8409937" cy="694831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301A3-47B8-B24F-BA18-8C6AA08C3799}"/>
              </a:ext>
            </a:extLst>
          </p:cNvPr>
          <p:cNvSpPr/>
          <p:nvPr userDrawn="1"/>
        </p:nvSpPr>
        <p:spPr>
          <a:xfrm>
            <a:off x="-1" y="1526800"/>
            <a:ext cx="12191997" cy="39890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A97BFE-4044-B647-9CAA-39EFFDAF2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8000"/>
          </a:blip>
          <a:srcRect l="-347" t="48873" r="17188" b="31493"/>
          <a:stretch/>
        </p:blipFill>
        <p:spPr>
          <a:xfrm>
            <a:off x="86648" y="1526800"/>
            <a:ext cx="12192000" cy="3989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BE807-AD0A-D248-B2B9-EC4701D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775"/>
            <a:ext cx="9207500" cy="2754801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29737-A822-7740-A12A-35C6D6CC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898" y="4683434"/>
            <a:ext cx="9207499" cy="47276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C4AAF-C5B8-1F46-AFD3-AF9A66119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69" y="441919"/>
            <a:ext cx="2377376" cy="719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7EEC40-1E2C-A243-8F06-02E315D2F4FA}"/>
              </a:ext>
            </a:extLst>
          </p:cNvPr>
          <p:cNvSpPr txBox="1"/>
          <p:nvPr userDrawn="1"/>
        </p:nvSpPr>
        <p:spPr>
          <a:xfrm>
            <a:off x="10805181" y="6460372"/>
            <a:ext cx="82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90" baseline="0" dirty="0">
                <a:solidFill>
                  <a:schemeClr val="bg1"/>
                </a:solidFill>
              </a:rPr>
              <a:t>ipc.org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438B08-F29D-E848-8462-08CBC27B9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2278" t="44037" r="28194" b="49193"/>
          <a:stretch/>
        </p:blipFill>
        <p:spPr>
          <a:xfrm>
            <a:off x="11474960" y="6535050"/>
            <a:ext cx="308663" cy="169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382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7B2080-457C-9C4F-A02C-12600C830051}"/>
              </a:ext>
            </a:extLst>
          </p:cNvPr>
          <p:cNvSpPr/>
          <p:nvPr userDrawn="1"/>
        </p:nvSpPr>
        <p:spPr>
          <a:xfrm>
            <a:off x="-9943" y="-45155"/>
            <a:ext cx="12201940" cy="694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8448E1-71FE-4F40-B389-70C6CAB213A7}"/>
              </a:ext>
            </a:extLst>
          </p:cNvPr>
          <p:cNvSpPr/>
          <p:nvPr userDrawn="1"/>
        </p:nvSpPr>
        <p:spPr>
          <a:xfrm>
            <a:off x="3797903" y="-44825"/>
            <a:ext cx="8409937" cy="694831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6AC3DF-1F6F-0742-A334-D48CEF4A83F9}"/>
              </a:ext>
            </a:extLst>
          </p:cNvPr>
          <p:cNvSpPr/>
          <p:nvPr userDrawn="1"/>
        </p:nvSpPr>
        <p:spPr>
          <a:xfrm>
            <a:off x="-1" y="1526800"/>
            <a:ext cx="12191997" cy="39890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A97BFE-4044-B647-9CAA-39EFFDAF2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8000"/>
          </a:blip>
          <a:srcRect l="-347" t="48873" r="17188" b="31493"/>
          <a:stretch/>
        </p:blipFill>
        <p:spPr>
          <a:xfrm>
            <a:off x="86648" y="1526800"/>
            <a:ext cx="12192000" cy="3989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BE807-AD0A-D248-B2B9-EC4701D8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775"/>
            <a:ext cx="9207500" cy="2754801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29737-A822-7740-A12A-35C6D6CC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898" y="4683434"/>
            <a:ext cx="9207499" cy="47276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C4AAF-C5B8-1F46-AFD3-AF9A66119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69" y="441919"/>
            <a:ext cx="2377376" cy="719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7EEC40-1E2C-A243-8F06-02E315D2F4FA}"/>
              </a:ext>
            </a:extLst>
          </p:cNvPr>
          <p:cNvSpPr txBox="1"/>
          <p:nvPr userDrawn="1"/>
        </p:nvSpPr>
        <p:spPr>
          <a:xfrm>
            <a:off x="10805181" y="6460372"/>
            <a:ext cx="824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90" baseline="0" dirty="0">
                <a:solidFill>
                  <a:schemeClr val="bg1"/>
                </a:solidFill>
              </a:rPr>
              <a:t>ipc.org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438B08-F29D-E848-8462-08CBC27B9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2278" t="44037" r="28194" b="49193"/>
          <a:stretch/>
        </p:blipFill>
        <p:spPr>
          <a:xfrm>
            <a:off x="11474960" y="6535050"/>
            <a:ext cx="308663" cy="169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90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CBD1263-E540-1047-9AB2-1D0A811E30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569" y="1055391"/>
            <a:ext cx="11196359" cy="5105975"/>
          </a:xfr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2000">
                <a:solidFill>
                  <a:schemeClr val="tx2"/>
                </a:solidFill>
              </a:defRPr>
            </a:lvl1pPr>
            <a:lvl2pPr marL="4572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6400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2FB5572-DAAD-1846-A9CA-2F5E438CC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69E15BA-21AF-7342-A62D-9F5A63A5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0F9E79EF-7BDF-8348-B1A4-66C8D6F9D2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B256380-C06F-B040-B566-5A9C9D8E5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921E7D-6E8D-4041-A7E2-4B88D26BE06A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28C58E-12D4-5746-BCC6-AC3C49B2C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FC3A200-7121-8E46-A76A-D2E619CD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0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CBD1263-E540-1047-9AB2-1D0A811E30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518" y="1551484"/>
            <a:ext cx="11195410" cy="4621172"/>
          </a:xfr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2000">
                <a:solidFill>
                  <a:schemeClr val="tx2"/>
                </a:solidFill>
              </a:defRPr>
            </a:lvl1pPr>
            <a:lvl2pPr marL="4572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6400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2FB5572-DAAD-1846-A9CA-2F5E438CC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69E15BA-21AF-7342-A62D-9F5A63A5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0F9E79EF-7BDF-8348-B1A4-66C8D6F9D2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2288-B65F-3A44-BFD7-6786244B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850" y="1071563"/>
            <a:ext cx="11158538" cy="382045"/>
          </a:xfrm>
        </p:spPr>
        <p:txBody>
          <a:bodyPr/>
          <a:lstStyle>
            <a:lvl1pPr marL="0" indent="0">
              <a:buNone/>
              <a:defRPr sz="2400">
                <a:solidFill>
                  <a:srgbClr val="0073CF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19FFC1-CD9E-8E41-A6AE-3704BC00D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6091581-EADA-314B-B4FD-00660DE17CEB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E31046-F3F6-B748-BFCF-AFDFA9BF9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B86AD9C-B491-3A47-8EE7-5AFBAE7A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91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CBD1263-E540-1047-9AB2-1D0A811E30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518" y="1551484"/>
            <a:ext cx="11195410" cy="4621172"/>
          </a:xfrm>
        </p:spPr>
        <p:txBody>
          <a:bodyPr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2000">
                <a:solidFill>
                  <a:schemeClr val="tx2"/>
                </a:solidFill>
              </a:defRPr>
            </a:lvl1pPr>
            <a:lvl2pPr marL="45720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6400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600">
                <a:solidFill>
                  <a:schemeClr val="tx2"/>
                </a:solidFill>
              </a:defRPr>
            </a:lvl3pPr>
            <a:lvl4pPr marL="86868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051560" indent="-22860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Char char="&gt;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2FB5572-DAAD-1846-A9CA-2F5E438CC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69E15BA-21AF-7342-A62D-9F5A63A5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0F9E79EF-7BDF-8348-B1A4-66C8D6F9D2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2288-B65F-3A44-BFD7-6786244B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850" y="1071563"/>
            <a:ext cx="11158538" cy="382045"/>
          </a:xfrm>
        </p:spPr>
        <p:txBody>
          <a:bodyPr/>
          <a:lstStyle>
            <a:lvl1pPr marL="0" indent="0">
              <a:buNone/>
              <a:defRPr sz="2400">
                <a:solidFill>
                  <a:srgbClr val="394A58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19FFC1-CD9E-8E41-A6AE-3704BC00D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6091581-EADA-314B-B4FD-00660DE17CEB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E31046-F3F6-B748-BFCF-AFDFA9BF9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7D60184-B5C2-4C41-A780-FEF702FD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40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CBD1263-E540-1047-9AB2-1D0A811E30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517" y="1055132"/>
            <a:ext cx="11196359" cy="4967882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buClr>
                <a:srgbClr val="F0AB00"/>
              </a:buClr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Clr>
                <a:srgbClr val="F0AB00"/>
              </a:buClr>
              <a:buNone/>
              <a:defRPr sz="2000"/>
            </a:lvl2pPr>
            <a:lvl3pPr marL="914400" indent="0">
              <a:buClr>
                <a:srgbClr val="F0AB00"/>
              </a:buClr>
              <a:buNone/>
              <a:defRPr sz="1800"/>
            </a:lvl3pPr>
            <a:lvl4pPr marL="1371600" indent="0">
              <a:buClr>
                <a:srgbClr val="F0AB00"/>
              </a:buClr>
              <a:buNone/>
              <a:defRPr sz="1600"/>
            </a:lvl4pPr>
            <a:lvl5pPr marL="1828800" indent="0">
              <a:buClr>
                <a:srgbClr val="F0AB00"/>
              </a:buCl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54724F4-B260-A445-9E02-16814A400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D0E102FF-4016-FE4F-8F73-22B0CB4D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6D0AE354-AB71-C64B-B571-447E32B28D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79E429-EAF9-B840-8A09-9D0B264E7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EC7375E-592D-0949-8305-A9951CE7FBBF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EE042F-A815-3340-99AA-C4673D1E5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283B1CE-CE50-7C4C-B089-9B7B7024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57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5DE0E-A4AF-A045-BC96-6E5F099E6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18" y="1067374"/>
            <a:ext cx="10903282" cy="512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C194BE-11A1-244A-8E8D-BF9E3CF37211}"/>
              </a:ext>
            </a:extLst>
          </p:cNvPr>
          <p:cNvGrpSpPr/>
          <p:nvPr userDrawn="1"/>
        </p:nvGrpSpPr>
        <p:grpSpPr>
          <a:xfrm>
            <a:off x="0" y="-31757"/>
            <a:ext cx="12192000" cy="865610"/>
            <a:chOff x="0" y="-39018"/>
            <a:chExt cx="12192000" cy="865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035179-AC97-3042-8B1A-FE7EBBD4141B}"/>
                </a:ext>
              </a:extLst>
            </p:cNvPr>
            <p:cNvSpPr/>
            <p:nvPr userDrawn="1"/>
          </p:nvSpPr>
          <p:spPr>
            <a:xfrm>
              <a:off x="0" y="-17923"/>
              <a:ext cx="12192000" cy="830723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comb&#10;&#10;Description automatically generated">
              <a:extLst>
                <a:ext uri="{FF2B5EF4-FFF2-40B4-BE49-F238E27FC236}">
                  <a16:creationId xmlns:a16="http://schemas.microsoft.com/office/drawing/2014/main" id="{414329EC-A6BD-2240-B674-639B1F5936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 cstate="hqprint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93"/>
            <a:stretch/>
          </p:blipFill>
          <p:spPr>
            <a:xfrm>
              <a:off x="254643" y="-6035"/>
              <a:ext cx="11924656" cy="82573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AB0968-0154-224E-B912-2DE8433BA329}"/>
                </a:ext>
              </a:extLst>
            </p:cNvPr>
            <p:cNvSpPr/>
            <p:nvPr userDrawn="1"/>
          </p:nvSpPr>
          <p:spPr>
            <a:xfrm>
              <a:off x="10535729" y="-39018"/>
              <a:ext cx="1205753" cy="865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049ED6-101D-264A-A395-D6D58E860B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7717" b="15327"/>
            <a:stretch/>
          </p:blipFill>
          <p:spPr>
            <a:xfrm>
              <a:off x="10647025" y="245764"/>
              <a:ext cx="983160" cy="404657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03AAB14-1424-C346-AEE1-DBEF368E689A}"/>
              </a:ext>
            </a:extLst>
          </p:cNvPr>
          <p:cNvSpPr/>
          <p:nvPr userDrawn="1"/>
        </p:nvSpPr>
        <p:spPr>
          <a:xfrm>
            <a:off x="0" y="6488212"/>
            <a:ext cx="12192000" cy="400293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94A58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B9EFEC-8202-8143-8B17-1FFCEDBA748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61541" y="6598241"/>
            <a:ext cx="2479971" cy="1094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2E78B6-57E8-C94D-B132-328A03644687}"/>
              </a:ext>
            </a:extLst>
          </p:cNvPr>
          <p:cNvSpPr/>
          <p:nvPr userDrawn="1"/>
        </p:nvSpPr>
        <p:spPr>
          <a:xfrm>
            <a:off x="11228993" y="6370874"/>
            <a:ext cx="523956" cy="315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0EA3B2-6BA3-0643-848A-E57853CCA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53EBE9-F970-CC41-9D9C-01C3DC4A8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0" t="43230" r="63372" b="50000"/>
          <a:stretch/>
        </p:blipFill>
        <p:spPr>
          <a:xfrm>
            <a:off x="11490971" y="6486661"/>
            <a:ext cx="203199" cy="11158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ACA146F-DB41-4947-8595-957E9B56C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025" y="6410819"/>
            <a:ext cx="409633" cy="282210"/>
          </a:xfrm>
          <a:prstGeom prst="rect">
            <a:avLst/>
          </a:prstGeom>
          <a:noFill/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2436DED8-B142-B043-A244-E56D7030B5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5A004-30ED-9249-AB36-A3FD6226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8" y="-50035"/>
            <a:ext cx="10515600" cy="865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C6F6ABA7-E69F-B84E-AB3B-650834B7D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25100" y="6470370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E85A70D-AD2D-7441-A019-A7FC789145FC}" type="datetime1">
              <a:rPr lang="en-US" smtClean="0"/>
              <a:t>7/11/2023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96A2256-488B-2E4B-8429-F91472B67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45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295938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99" r:id="rId3"/>
    <p:sldLayoutId id="2147483700" r:id="rId4"/>
    <p:sldLayoutId id="2147483702" r:id="rId5"/>
    <p:sldLayoutId id="2147483693" r:id="rId6"/>
    <p:sldLayoutId id="2147483694" r:id="rId7"/>
    <p:sldLayoutId id="2147483705" r:id="rId8"/>
    <p:sldLayoutId id="2147483695" r:id="rId9"/>
    <p:sldLayoutId id="2147483697" r:id="rId10"/>
    <p:sldLayoutId id="2147483698" r:id="rId11"/>
    <p:sldLayoutId id="2147483689" r:id="rId12"/>
    <p:sldLayoutId id="2147483690" r:id="rId13"/>
    <p:sldLayoutId id="2147483704" r:id="rId14"/>
    <p:sldLayoutId id="2147483691" r:id="rId15"/>
    <p:sldLayoutId id="2147483706" r:id="rId16"/>
    <p:sldLayoutId id="2147483692" r:id="rId17"/>
    <p:sldLayoutId id="2147483707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AB00"/>
        </a:buClr>
        <a:buChar char="&gt;"/>
        <a:defRPr sz="2000" kern="1200">
          <a:solidFill>
            <a:srgbClr val="394A58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AB00"/>
        </a:buClr>
        <a:buFont typeface="Wingdings" pitchFamily="2" charset="2"/>
        <a:buChar char="§"/>
        <a:defRPr sz="1800" kern="1200">
          <a:solidFill>
            <a:srgbClr val="394A58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AB00"/>
        </a:buClr>
        <a:buChar char="&gt;"/>
        <a:defRPr sz="1600" kern="1200">
          <a:solidFill>
            <a:srgbClr val="394A58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AB00"/>
        </a:buClr>
        <a:buFont typeface="Wingdings" pitchFamily="2" charset="2"/>
        <a:buChar char="§"/>
        <a:defRPr sz="1400" kern="1200">
          <a:solidFill>
            <a:srgbClr val="394A58"/>
          </a:solidFill>
          <a:latin typeface="+mn-lt"/>
          <a:ea typeface="+mn-ea"/>
          <a:cs typeface="+mn-cs"/>
        </a:defRPr>
      </a:lvl4pPr>
      <a:lvl5pPr marL="105156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AB00"/>
        </a:buClr>
        <a:buChar char="&gt;"/>
        <a:defRPr sz="1200" kern="1200">
          <a:solidFill>
            <a:srgbClr val="394A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89847558"/>
              </p:ext>
            </p:extLst>
          </p:nvPr>
        </p:nvGraphicFramePr>
        <p:xfrm>
          <a:off x="0" y="1511517"/>
          <a:ext cx="12192000" cy="2367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8C5DF8-BA0E-AB5A-736E-A5479B98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IPC-HERMES-9852 Joint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9137A-B3DC-AFCD-0B7F-0CD282292562}"/>
              </a:ext>
            </a:extLst>
          </p:cNvPr>
          <p:cNvSpPr txBox="1"/>
          <p:nvPr/>
        </p:nvSpPr>
        <p:spPr>
          <a:xfrm>
            <a:off x="390191" y="4209467"/>
            <a:ext cx="221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IPC forms task group to work with Hermes Initiative members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84797-FD9B-8BD8-F87A-D96C58EC25A6}"/>
              </a:ext>
            </a:extLst>
          </p:cNvPr>
          <p:cNvSpPr txBox="1"/>
          <p:nvPr/>
        </p:nvSpPr>
        <p:spPr>
          <a:xfrm>
            <a:off x="5478855" y="3574173"/>
            <a:ext cx="2212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Document made available for comment by joint task group, IPC Committee Chair Council and IPC Technical Activities Executive Committee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382D8C-6997-3DD2-521D-22133E4287E6}"/>
              </a:ext>
            </a:extLst>
          </p:cNvPr>
          <p:cNvSpPr txBox="1"/>
          <p:nvPr/>
        </p:nvSpPr>
        <p:spPr>
          <a:xfrm>
            <a:off x="7873635" y="3568239"/>
            <a:ext cx="2162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Two ballot groups:</a:t>
            </a:r>
            <a:br>
              <a:rPr lang="en-US" sz="1200" b="1" dirty="0"/>
            </a:br>
            <a:endParaRPr lang="en-US" sz="1200" b="1" dirty="0"/>
          </a:p>
          <a:p>
            <a:pPr algn="ctr"/>
            <a:r>
              <a:rPr lang="en-US" sz="1200" b="1" dirty="0">
                <a:highlight>
                  <a:srgbClr val="FFFF00"/>
                </a:highlight>
              </a:rPr>
              <a:t>Hermes Standard Initiative members vote during member meeting </a:t>
            </a:r>
            <a:br>
              <a:rPr lang="en-US" sz="1200" b="1" dirty="0">
                <a:highlight>
                  <a:srgbClr val="FFFF00"/>
                </a:highlight>
              </a:rPr>
            </a:br>
            <a:endParaRPr lang="en-US" sz="1200" b="1" dirty="0">
              <a:highlight>
                <a:srgbClr val="FFFF00"/>
              </a:highlight>
            </a:endParaRPr>
          </a:p>
          <a:p>
            <a:pPr algn="ctr"/>
            <a:r>
              <a:rPr lang="en-US" sz="1200" b="1" dirty="0">
                <a:highlight>
                  <a:srgbClr val="FFFF00"/>
                </a:highlight>
              </a:rPr>
              <a:t>IPC ballot group votes using IPC Works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F62E9A-5310-E41F-A85C-C22CF63084C0}"/>
              </a:ext>
            </a:extLst>
          </p:cNvPr>
          <p:cNvSpPr txBox="1"/>
          <p:nvPr/>
        </p:nvSpPr>
        <p:spPr>
          <a:xfrm>
            <a:off x="7873635" y="5346483"/>
            <a:ext cx="221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Document needs to meet consensus requirements applicable to each group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625358-6CD6-A8BD-349B-B2E17868F9B3}"/>
              </a:ext>
            </a:extLst>
          </p:cNvPr>
          <p:cNvSpPr txBox="1"/>
          <p:nvPr/>
        </p:nvSpPr>
        <p:spPr>
          <a:xfrm>
            <a:off x="353698" y="3555818"/>
            <a:ext cx="228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Hermes Standard Initiative will be the originating task group (OTG)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7E2456-EB7B-0B74-0488-F17EFB3A6426}"/>
              </a:ext>
            </a:extLst>
          </p:cNvPr>
          <p:cNvSpPr txBox="1"/>
          <p:nvPr/>
        </p:nvSpPr>
        <p:spPr>
          <a:xfrm>
            <a:off x="2869036" y="3556926"/>
            <a:ext cx="2212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ighlight>
                  <a:srgbClr val="FFFF00"/>
                </a:highlight>
              </a:rPr>
              <a:t>A joint task group of Hermes Standard Initiative members, IPC task group members and other interested parties will develop the draft</a:t>
            </a:r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B4A6AD0A-0A6A-5605-FA61-A26FE1D8274C}"/>
              </a:ext>
            </a:extLst>
          </p:cNvPr>
          <p:cNvSpPr/>
          <p:nvPr/>
        </p:nvSpPr>
        <p:spPr>
          <a:xfrm>
            <a:off x="450518" y="4957104"/>
            <a:ext cx="6890808" cy="1496983"/>
          </a:xfrm>
          <a:prstGeom prst="flowChartAlternateProcess">
            <a:avLst/>
          </a:prstGeom>
          <a:gradFill flip="none" rotWithShape="1">
            <a:gsLst>
              <a:gs pos="81000">
                <a:schemeClr val="accent6">
                  <a:lumMod val="75000"/>
                  <a:tint val="66000"/>
                  <a:satMod val="160000"/>
                </a:schemeClr>
              </a:gs>
              <a:gs pos="88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FF65F8-B356-76F9-1D61-08A1B1839CF0}"/>
              </a:ext>
            </a:extLst>
          </p:cNvPr>
          <p:cNvSpPr txBox="1"/>
          <p:nvPr/>
        </p:nvSpPr>
        <p:spPr>
          <a:xfrm>
            <a:off x="838801" y="5004899"/>
            <a:ext cx="7443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IPC will provide staff liaison to Hermes Initiative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Manage documentation and ensure process meets MoU and standardization procedures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Compile comments, attend meetings, distribute documents for comment and ballot,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Both groups will use IPC Works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Standards collaboration intranet site used for all IPC standardization projects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/>
              <a:t>Document exchange, </a:t>
            </a:r>
            <a:r>
              <a:rPr lang="en-US" sz="1200" dirty="0">
                <a:highlight>
                  <a:srgbClr val="FFFF00"/>
                </a:highlight>
              </a:rPr>
              <a:t>commenting</a:t>
            </a:r>
            <a:r>
              <a:rPr lang="en-US" sz="1200" dirty="0"/>
              <a:t>, communications, meeting announcements, etc.</a:t>
            </a:r>
          </a:p>
          <a:p>
            <a:endParaRPr lang="en-US" sz="1200" dirty="0"/>
          </a:p>
        </p:txBody>
      </p:sp>
      <p:pic>
        <p:nvPicPr>
          <p:cNvPr id="59" name="Picture 58" descr="Shape, arrow&#10;&#10;Description automatically generated">
            <a:extLst>
              <a:ext uri="{FF2B5EF4-FFF2-40B4-BE49-F238E27FC236}">
                <a16:creationId xmlns:a16="http://schemas.microsoft.com/office/drawing/2014/main" id="{2F15C19E-3B22-412F-07B6-AD4EA61B4D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5212"/>
          <a:stretch/>
        </p:blipFill>
        <p:spPr>
          <a:xfrm>
            <a:off x="10560414" y="851206"/>
            <a:ext cx="1202978" cy="6858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6428EC4-C0ED-E5E2-8EAD-7088909EC4B3}"/>
              </a:ext>
            </a:extLst>
          </p:cNvPr>
          <p:cNvSpPr txBox="1"/>
          <p:nvPr/>
        </p:nvSpPr>
        <p:spPr>
          <a:xfrm>
            <a:off x="10400051" y="3582543"/>
            <a:ext cx="152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IPC provides professional desktop publishing services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211B23-7026-F31A-1302-CABC2A7ECB78}"/>
              </a:ext>
            </a:extLst>
          </p:cNvPr>
          <p:cNvSpPr txBox="1"/>
          <p:nvPr/>
        </p:nvSpPr>
        <p:spPr>
          <a:xfrm>
            <a:off x="3740712" y="1233269"/>
            <a:ext cx="522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highlight>
                  <a:srgbClr val="FFFF00"/>
                </a:highlight>
              </a:rPr>
              <a:t>All comments from official calls for comments at any stage will be resolved during joint task group meetings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3341CBE-FDAC-4E22-FB61-F7C4EFFD57E5}"/>
              </a:ext>
            </a:extLst>
          </p:cNvPr>
          <p:cNvSpPr/>
          <p:nvPr/>
        </p:nvSpPr>
        <p:spPr>
          <a:xfrm rot="2095652">
            <a:off x="4356761" y="1758838"/>
            <a:ext cx="142590" cy="295264"/>
          </a:xfrm>
          <a:prstGeom prst="downArrow">
            <a:avLst>
              <a:gd name="adj1" fmla="val 514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9BEF82C-30A9-DE56-D277-E961790528B8}"/>
              </a:ext>
            </a:extLst>
          </p:cNvPr>
          <p:cNvSpPr/>
          <p:nvPr/>
        </p:nvSpPr>
        <p:spPr>
          <a:xfrm rot="19816578">
            <a:off x="8039996" y="1747681"/>
            <a:ext cx="142590" cy="295264"/>
          </a:xfrm>
          <a:prstGeom prst="downArrow">
            <a:avLst>
              <a:gd name="adj1" fmla="val 514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5356B07-C90C-1454-3494-3C561E4B1664}"/>
              </a:ext>
            </a:extLst>
          </p:cNvPr>
          <p:cNvSpPr/>
          <p:nvPr/>
        </p:nvSpPr>
        <p:spPr>
          <a:xfrm>
            <a:off x="6133381" y="1758838"/>
            <a:ext cx="142590" cy="295264"/>
          </a:xfrm>
          <a:prstGeom prst="downArrow">
            <a:avLst>
              <a:gd name="adj1" fmla="val 514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4481">
        <p:fade/>
      </p:transition>
    </mc:Choice>
    <mc:Fallback xmlns="">
      <p:transition advTm="1448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IPC REBRAND THEME" val="Yw1YG5zf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PC Rebrand Theme">
  <a:themeElements>
    <a:clrScheme name="NEW IPC Brand Colors">
      <a:dk1>
        <a:srgbClr val="000000"/>
      </a:dk1>
      <a:lt1>
        <a:srgbClr val="FFFFFF"/>
      </a:lt1>
      <a:dk2>
        <a:srgbClr val="394A58"/>
      </a:dk2>
      <a:lt2>
        <a:srgbClr val="FFFFFF"/>
      </a:lt2>
      <a:accent1>
        <a:srgbClr val="0074CF"/>
      </a:accent1>
      <a:accent2>
        <a:srgbClr val="E98300"/>
      </a:accent2>
      <a:accent3>
        <a:srgbClr val="00B299"/>
      </a:accent3>
      <a:accent4>
        <a:srgbClr val="F0AB00"/>
      </a:accent4>
      <a:accent5>
        <a:srgbClr val="009B3A"/>
      </a:accent5>
      <a:accent6>
        <a:srgbClr val="8D248D"/>
      </a:accent6>
      <a:hlink>
        <a:srgbClr val="0073CF"/>
      </a:hlink>
      <a:folHlink>
        <a:srgbClr val="394957"/>
      </a:folHlink>
    </a:clrScheme>
    <a:fontScheme name="Custom 69">
      <a:majorFont>
        <a:latin typeface="Aeonik Bold"/>
        <a:ea typeface=""/>
        <a:cs typeface=""/>
      </a:majorFont>
      <a:minorFont>
        <a:latin typeface="Aeoni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C Brand PowerPoint Template Lite Version" id="{197F9542-0441-684C-808E-7AC95A7C89AA}" vid="{6D804E11-AA29-0046-9E78-367077A68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6BE97C984DD409C1D2CAEBADE5F33" ma:contentTypeVersion="12" ma:contentTypeDescription="Create a new document." ma:contentTypeScope="" ma:versionID="ac9d3d7f1d20eb66be4c59fa26f4619b">
  <xsd:schema xmlns:xsd="http://www.w3.org/2001/XMLSchema" xmlns:xs="http://www.w3.org/2001/XMLSchema" xmlns:p="http://schemas.microsoft.com/office/2006/metadata/properties" xmlns:ns2="6745627d-5036-4253-be70-ee516aa74033" xmlns:ns3="afa0c14a-49d9-407a-bd81-228aace08e4f" xmlns:ns4="294d23db-66f6-4498-9dd5-c31700817c32" targetNamespace="http://schemas.microsoft.com/office/2006/metadata/properties" ma:root="true" ma:fieldsID="2d7b52cfc836ee19352e16312e798464" ns2:_="" ns3:_="" ns4:_="">
    <xsd:import namespace="6745627d-5036-4253-be70-ee516aa74033"/>
    <xsd:import namespace="afa0c14a-49d9-407a-bd81-228aace08e4f"/>
    <xsd:import namespace="294d23db-66f6-4498-9dd5-c31700817c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5627d-5036-4253-be70-ee516aa740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0c14a-49d9-407a-bd81-228aace08e4f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d23db-66f6-4498-9dd5-c31700817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7B3A4-CF74-4E82-9115-18A960459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3593CC-4033-438E-8540-897C7B288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45627d-5036-4253-be70-ee516aa74033"/>
    <ds:schemaRef ds:uri="afa0c14a-49d9-407a-bd81-228aace08e4f"/>
    <ds:schemaRef ds:uri="294d23db-66f6-4498-9dd5-c31700817c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269A63-76B7-44CE-A68B-C9C68BF0FA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228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Aeonik Bold</vt:lpstr>
      <vt:lpstr>Aeonik Regular</vt:lpstr>
      <vt:lpstr>Arial</vt:lpstr>
      <vt:lpstr>Calibri</vt:lpstr>
      <vt:lpstr>Courier New</vt:lpstr>
      <vt:lpstr>Wingdings</vt:lpstr>
      <vt:lpstr>IPC Rebrand Theme</vt:lpstr>
      <vt:lpstr>IPC-HERMES-9852 Joint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Title Goes Here Nice and Big.</dc:title>
  <dc:creator>Cheryl Peaslee</dc:creator>
  <cp:lastModifiedBy>Chris Jorgensen</cp:lastModifiedBy>
  <cp:revision>22</cp:revision>
  <dcterms:created xsi:type="dcterms:W3CDTF">2020-05-22T20:40:52Z</dcterms:created>
  <dcterms:modified xsi:type="dcterms:W3CDTF">2023-07-11T15:30:46Z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06CCC33B-5D35-4749-9262-95E5128E443E</vt:lpwstr>
  </property>
  <property fmtid="{D5CDD505-2E9C-101B-9397-08002B2CF9AE}" pid="3" name="ArticulatePath">
    <vt:lpwstr>https://d.docs.live.net/bfdbf960b5fc32c3/02. aPresentation/01. Current Clients/01. Purnendu (Upwork)/65. Cheryl Peaslee/19-IPC-042 IPC Template Light V1.0</vt:lpwstr>
  </property>
  <property fmtid="{D5CDD505-2E9C-101B-9397-08002B2CF9AE}" pid="4" name="ContentTypeId">
    <vt:lpwstr>0x0101002506BE97C984DD409C1D2CAEBADE5F33</vt:lpwstr>
  </property>
</Properties>
</file>